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53" r:id="rId2"/>
    <p:sldId id="458" r:id="rId3"/>
    <p:sldId id="455" r:id="rId4"/>
    <p:sldId id="452" r:id="rId5"/>
    <p:sldId id="456" r:id="rId6"/>
    <p:sldId id="459" r:id="rId7"/>
    <p:sldId id="457" r:id="rId8"/>
    <p:sldId id="446" r:id="rId9"/>
    <p:sldId id="449" r:id="rId10"/>
    <p:sldId id="443" r:id="rId11"/>
    <p:sldId id="448" r:id="rId12"/>
    <p:sldId id="444" r:id="rId13"/>
    <p:sldId id="451" r:id="rId14"/>
    <p:sldId id="450" r:id="rId15"/>
    <p:sldId id="445" r:id="rId16"/>
    <p:sldId id="447" r:id="rId17"/>
    <p:sldId id="440" r:id="rId18"/>
    <p:sldId id="441" r:id="rId19"/>
    <p:sldId id="266" r:id="rId20"/>
    <p:sldId id="338" r:id="rId21"/>
    <p:sldId id="297" r:id="rId22"/>
    <p:sldId id="274" r:id="rId23"/>
    <p:sldId id="31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FFC000"/>
    <a:srgbClr val="A5A5A5"/>
    <a:srgbClr val="ED7D31"/>
    <a:srgbClr val="5B9BD5"/>
    <a:srgbClr val="A8A9A9"/>
    <a:srgbClr val="E3AF24"/>
    <a:srgbClr val="CF814C"/>
    <a:srgbClr val="76A2CA"/>
    <a:srgbClr val="DC8E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4" d="100"/>
          <a:sy n="64" d="100"/>
        </p:scale>
        <p:origin x="96" y="10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15</a:t>
            </a:fld>
            <a:endParaRPr lang="en-US"/>
          </a:p>
        </p:txBody>
      </p:sp>
    </p:spTree>
    <p:extLst>
      <p:ext uri="{BB962C8B-B14F-4D97-AF65-F5344CB8AC3E}">
        <p14:creationId xmlns:p14="http://schemas.microsoft.com/office/powerpoint/2010/main" val="2674258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1547446" y="0"/>
            <a:ext cx="10644554"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5533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pic">
    <p:spTree>
      <p:nvGrpSpPr>
        <p:cNvPr id="1" name=""/>
        <p:cNvGrpSpPr/>
        <p:nvPr/>
      </p:nvGrpSpPr>
      <p:grpSpPr>
        <a:xfrm>
          <a:off x="0" y="0"/>
          <a:ext cx="0" cy="0"/>
          <a:chOff x="0" y="0"/>
          <a:chExt cx="0" cy="0"/>
        </a:xfrm>
      </p:grpSpPr>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9041503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0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45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0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55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65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0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75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0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7203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5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35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45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0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55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65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75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0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85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0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95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0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05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0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15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0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25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hlinkClick r:id="rId3"/>
          </p:cNvPr>
          <p:cNvSpPr txBox="1"/>
          <p:nvPr/>
        </p:nvSpPr>
        <p:spPr>
          <a:xfrm>
            <a:off x="8431605" y="6528214"/>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24, 2017</a:t>
            </a:r>
            <a:endParaRPr lang="en-US" sz="1400" i="1" dirty="0">
              <a:solidFill>
                <a:schemeClr val="bg1">
                  <a:lumMod val="85000"/>
                </a:schemeClr>
              </a:solidFill>
              <a:latin typeface="+mj-lt"/>
              <a:cs typeface="Estrangelo Edessa" panose="03080600000000000000" pitchFamily="66" charset="0"/>
            </a:endParaRPr>
          </a:p>
        </p:txBody>
      </p:sp>
      <p:grpSp>
        <p:nvGrpSpPr>
          <p:cNvPr id="4" name="Group 3"/>
          <p:cNvGrpSpPr/>
          <p:nvPr/>
        </p:nvGrpSpPr>
        <p:grpSpPr>
          <a:xfrm>
            <a:off x="1" y="609599"/>
            <a:ext cx="12192000" cy="1086734"/>
            <a:chOff x="0" y="609599"/>
            <a:chExt cx="12196505" cy="1086734"/>
          </a:xfrm>
        </p:grpSpPr>
        <p:grpSp>
          <p:nvGrpSpPr>
            <p:cNvPr id="6" name="Group 5"/>
            <p:cNvGrpSpPr/>
            <p:nvPr/>
          </p:nvGrpSpPr>
          <p:grpSpPr>
            <a:xfrm>
              <a:off x="0" y="609599"/>
              <a:ext cx="12192000" cy="1086734"/>
              <a:chOff x="14288" y="1188685"/>
              <a:chExt cx="914738" cy="1172630"/>
            </a:xfrm>
          </p:grpSpPr>
          <p:sp>
            <p:nvSpPr>
              <p:cNvPr id="7" name="Rectangle 6"/>
              <p:cNvSpPr/>
              <p:nvPr/>
            </p:nvSpPr>
            <p:spPr>
              <a:xfrm>
                <a:off x="14288" y="1188685"/>
                <a:ext cx="914400" cy="393192"/>
              </a:xfrm>
              <a:prstGeom prst="rect">
                <a:avLst/>
              </a:prstGeom>
              <a:solidFill>
                <a:srgbClr val="0000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626" y="1577839"/>
                <a:ext cx="914400" cy="393192"/>
              </a:xfrm>
              <a:prstGeom prst="rect">
                <a:avLst/>
              </a:prstGeom>
              <a:solidFill>
                <a:srgbClr val="C0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288" y="1968123"/>
                <a:ext cx="914400" cy="393192"/>
              </a:xfrm>
              <a:prstGeom prst="rect">
                <a:avLst/>
              </a:prstGeom>
              <a:solidFill>
                <a:schemeClr val="accent6">
                  <a:lumMod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504" y="609599"/>
              <a:ext cx="12192001" cy="1086734"/>
            </a:xfrm>
            <a:prstGeom prst="rect">
              <a:avLst/>
            </a:prstGeom>
            <a:solidFill>
              <a:schemeClr val="tx1">
                <a:alpha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1475680" y="668768"/>
            <a:ext cx="4986414" cy="954107"/>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lvl="1" algn="ctr"/>
            <a:r>
              <a:rPr lang="en-US" sz="3600" dirty="0" smtClean="0">
                <a:solidFill>
                  <a:schemeClr val="bg1">
                    <a:lumMod val="85000"/>
                  </a:schemeClr>
                </a:solidFill>
                <a:cs typeface="Estrangelo Edessa" panose="03080600000000000000" pitchFamily="66" charset="0"/>
              </a:rPr>
              <a:t>PRESENTATION TITLE</a:t>
            </a:r>
          </a:p>
          <a:p>
            <a:pPr algn="ctr"/>
            <a:r>
              <a:rPr lang="en-US" sz="2000" dirty="0" smtClean="0">
                <a:solidFill>
                  <a:schemeClr val="bg1">
                    <a:lumMod val="85000"/>
                  </a:schemeClr>
                </a:solidFill>
                <a:cs typeface="Estrangelo Edessa" panose="03080600000000000000" pitchFamily="66" charset="0"/>
              </a:rPr>
              <a:t>- Presentation Subtitle -</a:t>
            </a:r>
            <a:endParaRPr lang="en-US" sz="2000" dirty="0">
              <a:solidFill>
                <a:schemeClr val="bg1">
                  <a:lumMod val="85000"/>
                </a:schemeClr>
              </a:solidFill>
              <a:cs typeface="Estrangelo Edessa" panose="03080600000000000000" pitchFamily="66" charset="0"/>
            </a:endParaRPr>
          </a:p>
        </p:txBody>
      </p:sp>
    </p:spTree>
    <p:extLst>
      <p:ext uri="{BB962C8B-B14F-4D97-AF65-F5344CB8AC3E}">
        <p14:creationId xmlns:p14="http://schemas.microsoft.com/office/powerpoint/2010/main" val="292237103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577525" y="0"/>
            <a:ext cx="9606351" cy="6869738"/>
            <a:chOff x="2577525" y="0"/>
            <a:chExt cx="9606351" cy="6869738"/>
          </a:xfrm>
        </p:grpSpPr>
        <p:grpSp>
          <p:nvGrpSpPr>
            <p:cNvPr id="5" name="Group 4"/>
            <p:cNvGrpSpPr/>
            <p:nvPr/>
          </p:nvGrpSpPr>
          <p:grpSpPr>
            <a:xfrm>
              <a:off x="7079702" y="0"/>
              <a:ext cx="5104174" cy="6869738"/>
              <a:chOff x="7079702" y="0"/>
              <a:chExt cx="5104174" cy="6869738"/>
            </a:xfrm>
          </p:grpSpPr>
          <p:sp>
            <p:nvSpPr>
              <p:cNvPr id="57" name="Freeform 56"/>
              <p:cNvSpPr/>
              <p:nvPr/>
            </p:nvSpPr>
            <p:spPr>
              <a:xfrm>
                <a:off x="11550781" y="5596210"/>
                <a:ext cx="633095" cy="1261791"/>
              </a:xfrm>
              <a:custGeom>
                <a:avLst/>
                <a:gdLst>
                  <a:gd name="connsiteX0" fmla="*/ 630896 w 633095"/>
                  <a:gd name="connsiteY0" fmla="*/ 0 h 1261791"/>
                  <a:gd name="connsiteX1" fmla="*/ 633095 w 633095"/>
                  <a:gd name="connsiteY1" fmla="*/ 0 h 1261791"/>
                  <a:gd name="connsiteX2" fmla="*/ 633095 w 633095"/>
                  <a:gd name="connsiteY2" fmla="*/ 1261791 h 1261791"/>
                  <a:gd name="connsiteX3" fmla="*/ 0 w 633095"/>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633095" h="1261791">
                    <a:moveTo>
                      <a:pt x="630896" y="0"/>
                    </a:moveTo>
                    <a:lnTo>
                      <a:pt x="633095" y="0"/>
                    </a:lnTo>
                    <a:lnTo>
                      <a:pt x="633095" y="1261791"/>
                    </a:lnTo>
                    <a:lnTo>
                      <a:pt x="0" y="12617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p:cNvSpPr/>
              <p:nvPr/>
            </p:nvSpPr>
            <p:spPr>
              <a:xfrm>
                <a:off x="9323544" y="4323276"/>
                <a:ext cx="2842789" cy="2544024"/>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p:cNvSpPr/>
              <p:nvPr/>
            </p:nvSpPr>
            <p:spPr>
              <a:xfrm>
                <a:off x="9325623" y="1746028"/>
                <a:ext cx="2842789" cy="2544024"/>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7079702" y="5607947"/>
                <a:ext cx="2832569" cy="1261791"/>
              </a:xfrm>
              <a:custGeom>
                <a:avLst/>
                <a:gdLst>
                  <a:gd name="connsiteX0" fmla="*/ 630896 w 2832569"/>
                  <a:gd name="connsiteY0" fmla="*/ 0 h 1261791"/>
                  <a:gd name="connsiteX1" fmla="*/ 2201673 w 2832569"/>
                  <a:gd name="connsiteY1" fmla="*/ 0 h 1261791"/>
                  <a:gd name="connsiteX2" fmla="*/ 2832569 w 2832569"/>
                  <a:gd name="connsiteY2" fmla="*/ 1261791 h 1261791"/>
                  <a:gd name="connsiteX3" fmla="*/ 0 w 2832569"/>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2832569" h="1261791">
                    <a:moveTo>
                      <a:pt x="630896" y="0"/>
                    </a:moveTo>
                    <a:lnTo>
                      <a:pt x="2201673" y="0"/>
                    </a:lnTo>
                    <a:lnTo>
                      <a:pt x="2832569" y="1261791"/>
                    </a:lnTo>
                    <a:lnTo>
                      <a:pt x="0" y="126179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11552735" y="3061915"/>
                <a:ext cx="631141" cy="2524562"/>
              </a:xfrm>
              <a:custGeom>
                <a:avLst/>
                <a:gdLst>
                  <a:gd name="connsiteX0" fmla="*/ 631141 w 631141"/>
                  <a:gd name="connsiteY0" fmla="*/ 0 h 2524562"/>
                  <a:gd name="connsiteX1" fmla="*/ 631141 w 631141"/>
                  <a:gd name="connsiteY1" fmla="*/ 2524562 h 2524562"/>
                  <a:gd name="connsiteX2" fmla="*/ 0 w 631141"/>
                  <a:gd name="connsiteY2" fmla="*/ 1262281 h 2524562"/>
                </a:gdLst>
                <a:ahLst/>
                <a:cxnLst>
                  <a:cxn ang="0">
                    <a:pos x="connsiteX0" y="connsiteY0"/>
                  </a:cxn>
                  <a:cxn ang="0">
                    <a:pos x="connsiteX1" y="connsiteY1"/>
                  </a:cxn>
                  <a:cxn ang="0">
                    <a:pos x="connsiteX2" y="connsiteY2"/>
                  </a:cxn>
                </a:cxnLst>
                <a:rect l="l" t="t" r="r" b="b"/>
                <a:pathLst>
                  <a:path w="631141" h="2524562">
                    <a:moveTo>
                      <a:pt x="631141" y="0"/>
                    </a:moveTo>
                    <a:lnTo>
                      <a:pt x="631141" y="2524562"/>
                    </a:lnTo>
                    <a:lnTo>
                      <a:pt x="0" y="126228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11554237" y="499379"/>
                <a:ext cx="618881" cy="2475522"/>
              </a:xfrm>
              <a:custGeom>
                <a:avLst/>
                <a:gdLst>
                  <a:gd name="connsiteX0" fmla="*/ 618881 w 618881"/>
                  <a:gd name="connsiteY0" fmla="*/ 0 h 2475522"/>
                  <a:gd name="connsiteX1" fmla="*/ 618881 w 618881"/>
                  <a:gd name="connsiteY1" fmla="*/ 2475522 h 2475522"/>
                  <a:gd name="connsiteX2" fmla="*/ 0 w 618881"/>
                  <a:gd name="connsiteY2" fmla="*/ 1237761 h 2475522"/>
                </a:gdLst>
                <a:ahLst/>
                <a:cxnLst>
                  <a:cxn ang="0">
                    <a:pos x="connsiteX0" y="connsiteY0"/>
                  </a:cxn>
                  <a:cxn ang="0">
                    <a:pos x="connsiteX1" y="connsiteY1"/>
                  </a:cxn>
                  <a:cxn ang="0">
                    <a:pos x="connsiteX2" y="connsiteY2"/>
                  </a:cxn>
                </a:cxnLst>
                <a:rect l="l" t="t" r="r" b="b"/>
                <a:pathLst>
                  <a:path w="618881" h="2475522">
                    <a:moveTo>
                      <a:pt x="618881" y="0"/>
                    </a:moveTo>
                    <a:lnTo>
                      <a:pt x="618881" y="2475522"/>
                    </a:lnTo>
                    <a:lnTo>
                      <a:pt x="0" y="12377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9312786" y="0"/>
                <a:ext cx="2830701" cy="1718658"/>
              </a:xfrm>
              <a:custGeom>
                <a:avLst/>
                <a:gdLst>
                  <a:gd name="connsiteX0" fmla="*/ 223324 w 2830701"/>
                  <a:gd name="connsiteY0" fmla="*/ 0 h 1718658"/>
                  <a:gd name="connsiteX1" fmla="*/ 2619466 w 2830701"/>
                  <a:gd name="connsiteY1" fmla="*/ 0 h 1718658"/>
                  <a:gd name="connsiteX2" fmla="*/ 2830701 w 2830701"/>
                  <a:gd name="connsiteY2" fmla="*/ 422471 h 1718658"/>
                  <a:gd name="connsiteX3" fmla="*/ 2830701 w 2830701"/>
                  <a:gd name="connsiteY3" fmla="*/ 470823 h 1718658"/>
                  <a:gd name="connsiteX4" fmla="*/ 2206783 w 2830701"/>
                  <a:gd name="connsiteY4" fmla="*/ 1718658 h 1718658"/>
                  <a:gd name="connsiteX5" fmla="*/ 636006 w 2830701"/>
                  <a:gd name="connsiteY5" fmla="*/ 1718658 h 1718658"/>
                  <a:gd name="connsiteX6" fmla="*/ 0 w 2830701"/>
                  <a:gd name="connsiteY6" fmla="*/ 446647 h 171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0701" h="1718658">
                    <a:moveTo>
                      <a:pt x="223324" y="0"/>
                    </a:moveTo>
                    <a:lnTo>
                      <a:pt x="2619466" y="0"/>
                    </a:lnTo>
                    <a:lnTo>
                      <a:pt x="2830701" y="422471"/>
                    </a:lnTo>
                    <a:lnTo>
                      <a:pt x="2830701" y="470823"/>
                    </a:lnTo>
                    <a:lnTo>
                      <a:pt x="2206783" y="1718658"/>
                    </a:lnTo>
                    <a:lnTo>
                      <a:pt x="636006" y="1718658"/>
                    </a:lnTo>
                    <a:lnTo>
                      <a:pt x="0" y="44664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11952741" y="0"/>
                <a:ext cx="222794" cy="445588"/>
              </a:xfrm>
              <a:custGeom>
                <a:avLst/>
                <a:gdLst>
                  <a:gd name="connsiteX0" fmla="*/ 0 w 222794"/>
                  <a:gd name="connsiteY0" fmla="*/ 0 h 445588"/>
                  <a:gd name="connsiteX1" fmla="*/ 222794 w 222794"/>
                  <a:gd name="connsiteY1" fmla="*/ 0 h 445588"/>
                  <a:gd name="connsiteX2" fmla="*/ 222794 w 222794"/>
                  <a:gd name="connsiteY2" fmla="*/ 445588 h 445588"/>
                </a:gdLst>
                <a:ahLst/>
                <a:cxnLst>
                  <a:cxn ang="0">
                    <a:pos x="connsiteX0" y="connsiteY0"/>
                  </a:cxn>
                  <a:cxn ang="0">
                    <a:pos x="connsiteX1" y="connsiteY1"/>
                  </a:cxn>
                  <a:cxn ang="0">
                    <a:pos x="connsiteX2" y="connsiteY2"/>
                  </a:cxn>
                </a:cxnLst>
                <a:rect l="l" t="t" r="r" b="b"/>
                <a:pathLst>
                  <a:path w="222794" h="445588">
                    <a:moveTo>
                      <a:pt x="0" y="0"/>
                    </a:moveTo>
                    <a:lnTo>
                      <a:pt x="222794" y="0"/>
                    </a:lnTo>
                    <a:lnTo>
                      <a:pt x="222794" y="44558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Hexagon 108"/>
            <p:cNvSpPr/>
            <p:nvPr/>
          </p:nvSpPr>
          <p:spPr>
            <a:xfrm>
              <a:off x="2580723" y="435888"/>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Hexagon 107"/>
            <p:cNvSpPr/>
            <p:nvPr/>
          </p:nvSpPr>
          <p:spPr>
            <a:xfrm>
              <a:off x="7056998" y="456536"/>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p:nvSpPr>
          <p:spPr>
            <a:xfrm>
              <a:off x="4823836" y="1729393"/>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p:nvSpPr>
          <p:spPr>
            <a:xfrm>
              <a:off x="7056998" y="3008110"/>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p:nvSpPr>
          <p:spPr>
            <a:xfrm>
              <a:off x="4809455" y="4281658"/>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p:nvSpPr>
          <p:spPr>
            <a:xfrm>
              <a:off x="2577525" y="2993011"/>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076836" y="3003099"/>
            <a:ext cx="2842789" cy="2544024"/>
            <a:chOff x="5196086" y="-2495305"/>
            <a:chExt cx="2842789" cy="2544024"/>
          </a:xfrm>
        </p:grpSpPr>
        <p:sp>
          <p:nvSpPr>
            <p:cNvPr id="50" name="Hexagon 49"/>
            <p:cNvSpPr/>
            <p:nvPr/>
          </p:nvSpPr>
          <p:spPr>
            <a:xfrm>
              <a:off x="5196086" y="-2495305"/>
              <a:ext cx="2842789" cy="2544024"/>
            </a:xfrm>
            <a:prstGeom prst="hexagon">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cxnSp>
        <p:nvCxnSpPr>
          <p:cNvPr id="48" name="Straight Connector 47"/>
          <p:cNvCxnSpPr>
            <a:stCxn id="56" idx="0"/>
            <a:endCxn id="61" idx="6"/>
          </p:cNvCxnSpPr>
          <p:nvPr/>
        </p:nvCxnSpPr>
        <p:spPr>
          <a:xfrm flipH="1" flipV="1">
            <a:off x="8319260"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Picture Placeholder 7"/>
          <p:cNvSpPr txBox="1">
            <a:spLocks/>
          </p:cNvSpPr>
          <p:nvPr/>
        </p:nvSpPr>
        <p:spPr>
          <a:xfrm>
            <a:off x="8070550" y="1454792"/>
            <a:ext cx="1450848" cy="1450848"/>
          </a:xfrm>
          <a:prstGeom prst="ellipse">
            <a:avLst/>
          </a:prstGeom>
          <a:blipFill>
            <a:blip r:embed="rId3"/>
            <a:stretch>
              <a:fillRect l="-3000" t="-3000" r="-3000" b="-3000"/>
            </a:stretch>
          </a:blipFill>
          <a:ln w="28575">
            <a:solidFill>
              <a:srgbClr val="517E33"/>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1" name="Picture Placeholder 7"/>
          <p:cNvSpPr txBox="1">
            <a:spLocks/>
          </p:cNvSpPr>
          <p:nvPr/>
        </p:nvSpPr>
        <p:spPr>
          <a:xfrm>
            <a:off x="7660892"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03</a:t>
            </a:r>
            <a:endParaRPr lang="en-US" sz="2200" b="0" dirty="0">
              <a:solidFill>
                <a:schemeClr val="bg1">
                  <a:lumMod val="85000"/>
                </a:schemeClr>
              </a:solidFill>
            </a:endParaRPr>
          </a:p>
        </p:txBody>
      </p:sp>
      <p:cxnSp>
        <p:nvCxnSpPr>
          <p:cNvPr id="63" name="Straight Connector 62"/>
          <p:cNvCxnSpPr>
            <a:stCxn id="64" idx="0"/>
            <a:endCxn id="65" idx="6"/>
          </p:cNvCxnSpPr>
          <p:nvPr/>
        </p:nvCxnSpPr>
        <p:spPr>
          <a:xfrm flipH="1" flipV="1">
            <a:off x="6069789" y="2155896"/>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Picture Placeholder 7"/>
          <p:cNvSpPr txBox="1">
            <a:spLocks/>
          </p:cNvSpPr>
          <p:nvPr/>
        </p:nvSpPr>
        <p:spPr>
          <a:xfrm>
            <a:off x="5821079" y="2737091"/>
            <a:ext cx="1450848" cy="1450848"/>
          </a:xfrm>
          <a:prstGeom prst="ellipse">
            <a:avLst/>
          </a:prstGeom>
          <a:blipFill>
            <a:blip r:embed="rId4"/>
            <a:stretch>
              <a:fillRect l="-3000" t="-3000" r="-3000" b="-3000"/>
            </a:stretch>
          </a:blipFill>
          <a:ln w="28575">
            <a:solidFill>
              <a:srgbClr val="C05710"/>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5" name="Picture Placeholder 7"/>
          <p:cNvSpPr txBox="1">
            <a:spLocks/>
          </p:cNvSpPr>
          <p:nvPr/>
        </p:nvSpPr>
        <p:spPr>
          <a:xfrm>
            <a:off x="5411421" y="1826712"/>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02</a:t>
            </a:r>
            <a:endParaRPr lang="en-US" sz="2200" b="0" dirty="0">
              <a:solidFill>
                <a:schemeClr val="bg1">
                  <a:lumMod val="85000"/>
                </a:schemeClr>
              </a:solidFill>
            </a:endParaRPr>
          </a:p>
        </p:txBody>
      </p:sp>
      <p:cxnSp>
        <p:nvCxnSpPr>
          <p:cNvPr id="69" name="Straight Connector 68"/>
          <p:cNvCxnSpPr>
            <a:stCxn id="70" idx="0"/>
            <a:endCxn id="71" idx="6"/>
          </p:cNvCxnSpPr>
          <p:nvPr/>
        </p:nvCxnSpPr>
        <p:spPr>
          <a:xfrm flipH="1" flipV="1">
            <a:off x="3797521"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0" name="Picture Placeholder 7"/>
          <p:cNvSpPr txBox="1">
            <a:spLocks/>
          </p:cNvSpPr>
          <p:nvPr/>
        </p:nvSpPr>
        <p:spPr>
          <a:xfrm>
            <a:off x="3548811" y="1454792"/>
            <a:ext cx="1450848" cy="1450848"/>
          </a:xfrm>
          <a:prstGeom prst="ellipse">
            <a:avLst/>
          </a:prstGeom>
          <a:blipFill>
            <a:blip r:embed="rId5"/>
            <a:stretch>
              <a:fillRect l="-3000" t="-3000" r="-3000" b="-3000"/>
            </a:stretch>
          </a:blipFill>
          <a:ln w="28575">
            <a:solidFill>
              <a:srgbClr val="2F74B4"/>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1" name="Picture Placeholder 7"/>
          <p:cNvSpPr txBox="1">
            <a:spLocks/>
          </p:cNvSpPr>
          <p:nvPr/>
        </p:nvSpPr>
        <p:spPr>
          <a:xfrm>
            <a:off x="3139153"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01</a:t>
            </a:r>
            <a:endParaRPr lang="en-US" sz="2200" b="0" dirty="0">
              <a:solidFill>
                <a:schemeClr val="bg1">
                  <a:lumMod val="85000"/>
                </a:schemeClr>
              </a:solidFill>
            </a:endParaRPr>
          </a:p>
        </p:txBody>
      </p:sp>
      <p:grpSp>
        <p:nvGrpSpPr>
          <p:cNvPr id="72" name="Group 71"/>
          <p:cNvGrpSpPr/>
          <p:nvPr/>
        </p:nvGrpSpPr>
        <p:grpSpPr>
          <a:xfrm>
            <a:off x="4828535" y="4298023"/>
            <a:ext cx="2842789" cy="2544024"/>
            <a:chOff x="5196086" y="-2495305"/>
            <a:chExt cx="2842789" cy="2544024"/>
          </a:xfrm>
        </p:grpSpPr>
        <p:sp>
          <p:nvSpPr>
            <p:cNvPr id="73" name="Hexagon 72"/>
            <p:cNvSpPr/>
            <p:nvPr/>
          </p:nvSpPr>
          <p:spPr>
            <a:xfrm>
              <a:off x="5196086" y="-2495305"/>
              <a:ext cx="2842789" cy="2544024"/>
            </a:xfrm>
            <a:prstGeom prst="hexagon">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grpSp>
        <p:nvGrpSpPr>
          <p:cNvPr id="75" name="Group 74"/>
          <p:cNvGrpSpPr/>
          <p:nvPr/>
        </p:nvGrpSpPr>
        <p:grpSpPr>
          <a:xfrm>
            <a:off x="2599483" y="3026485"/>
            <a:ext cx="2842789" cy="2544024"/>
            <a:chOff x="5196086" y="-2495305"/>
            <a:chExt cx="2842789" cy="2544024"/>
          </a:xfrm>
        </p:grpSpPr>
        <p:sp>
          <p:nvSpPr>
            <p:cNvPr id="76" name="Hexagon 75"/>
            <p:cNvSpPr/>
            <p:nvPr/>
          </p:nvSpPr>
          <p:spPr>
            <a:xfrm>
              <a:off x="5196086" y="-2495305"/>
              <a:ext cx="2842789" cy="2544024"/>
            </a:xfrm>
            <a:prstGeom prst="hexagon">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48946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2000"/>
                                        <p:tgtEl>
                                          <p:spTgt spid="8"/>
                                        </p:tgtEl>
                                      </p:cBhvr>
                                    </p:animEffect>
                                  </p:childTnLst>
                                </p:cTn>
                              </p:par>
                            </p:childTnLst>
                          </p:cTn>
                        </p:par>
                        <p:par>
                          <p:cTn id="8" fill="hold">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500"/>
                                        <p:tgtEl>
                                          <p:spTgt spid="69"/>
                                        </p:tgtEl>
                                      </p:cBhvr>
                                    </p:animEffect>
                                  </p:childTnLst>
                                </p:cTn>
                              </p:par>
                            </p:childTnLst>
                          </p:cTn>
                        </p:par>
                        <p:par>
                          <p:cTn id="17" fill="hold">
                            <p:stCondLst>
                              <p:cond delay="3000"/>
                            </p:stCondLst>
                            <p:childTnLst>
                              <p:par>
                                <p:cTn id="18" presetID="23" presetClass="entr" presetSubtype="16"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500" fill="hold"/>
                                        <p:tgtEl>
                                          <p:spTgt spid="70"/>
                                        </p:tgtEl>
                                        <p:attrNameLst>
                                          <p:attrName>ppt_w</p:attrName>
                                        </p:attrNameLst>
                                      </p:cBhvr>
                                      <p:tavLst>
                                        <p:tav tm="0">
                                          <p:val>
                                            <p:fltVal val="0"/>
                                          </p:val>
                                        </p:tav>
                                        <p:tav tm="100000">
                                          <p:val>
                                            <p:strVal val="#ppt_w"/>
                                          </p:val>
                                        </p:tav>
                                      </p:tavLst>
                                    </p:anim>
                                    <p:anim calcmode="lin" valueType="num">
                                      <p:cBhvr>
                                        <p:cTn id="21" dur="500" fill="hold"/>
                                        <p:tgtEl>
                                          <p:spTgt spid="70"/>
                                        </p:tgtEl>
                                        <p:attrNameLst>
                                          <p:attrName>ppt_h</p:attrName>
                                        </p:attrNameLst>
                                      </p:cBhvr>
                                      <p:tavLst>
                                        <p:tav tm="0">
                                          <p:val>
                                            <p:fltVal val="0"/>
                                          </p:val>
                                        </p:tav>
                                        <p:tav tm="100000">
                                          <p:val>
                                            <p:strVal val="#ppt_h"/>
                                          </p:val>
                                        </p:tav>
                                      </p:tavLst>
                                    </p:anim>
                                  </p:childTnLst>
                                </p:cTn>
                              </p:par>
                            </p:childTnLst>
                          </p:cTn>
                        </p:par>
                        <p:par>
                          <p:cTn id="22" fill="hold">
                            <p:stCondLst>
                              <p:cond delay="3500"/>
                            </p:stCondLst>
                            <p:childTnLst>
                              <p:par>
                                <p:cTn id="23" presetID="22" presetClass="entr" presetSubtype="1"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up)">
                                      <p:cBhvr>
                                        <p:cTn id="25" dur="1000"/>
                                        <p:tgtEl>
                                          <p:spTgt spid="75"/>
                                        </p:tgtEl>
                                      </p:cBhvr>
                                    </p:animEffect>
                                  </p:childTnLst>
                                </p:cTn>
                              </p:par>
                            </p:childTnLst>
                          </p:cTn>
                        </p:par>
                        <p:par>
                          <p:cTn id="26" fill="hold">
                            <p:stCondLst>
                              <p:cond delay="4500"/>
                            </p:stCondLst>
                            <p:childTnLst>
                              <p:par>
                                <p:cTn id="27" presetID="23" presetClass="entr" presetSubtype="16"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500" fill="hold"/>
                                        <p:tgtEl>
                                          <p:spTgt spid="65"/>
                                        </p:tgtEl>
                                        <p:attrNameLst>
                                          <p:attrName>ppt_w</p:attrName>
                                        </p:attrNameLst>
                                      </p:cBhvr>
                                      <p:tavLst>
                                        <p:tav tm="0">
                                          <p:val>
                                            <p:fltVal val="0"/>
                                          </p:val>
                                        </p:tav>
                                        <p:tav tm="100000">
                                          <p:val>
                                            <p:strVal val="#ppt_w"/>
                                          </p:val>
                                        </p:tav>
                                      </p:tavLst>
                                    </p:anim>
                                    <p:anim calcmode="lin" valueType="num">
                                      <p:cBhvr>
                                        <p:cTn id="30" dur="500" fill="hold"/>
                                        <p:tgtEl>
                                          <p:spTgt spid="65"/>
                                        </p:tgtEl>
                                        <p:attrNameLst>
                                          <p:attrName>ppt_h</p:attrName>
                                        </p:attrNameLst>
                                      </p:cBhvr>
                                      <p:tavLst>
                                        <p:tav tm="0">
                                          <p:val>
                                            <p:fltVal val="0"/>
                                          </p:val>
                                        </p:tav>
                                        <p:tav tm="100000">
                                          <p:val>
                                            <p:strVal val="#ppt_h"/>
                                          </p:val>
                                        </p:tav>
                                      </p:tavLst>
                                    </p:anim>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left)">
                                      <p:cBhvr>
                                        <p:cTn id="34" dur="500"/>
                                        <p:tgtEl>
                                          <p:spTgt spid="63"/>
                                        </p:tgtEl>
                                      </p:cBhvr>
                                    </p:animEffect>
                                  </p:childTnLst>
                                </p:cTn>
                              </p:par>
                            </p:childTnLst>
                          </p:cTn>
                        </p:par>
                        <p:par>
                          <p:cTn id="35" fill="hold">
                            <p:stCondLst>
                              <p:cond delay="5500"/>
                            </p:stCondLst>
                            <p:childTnLst>
                              <p:par>
                                <p:cTn id="36" presetID="23" presetClass="entr" presetSubtype="16"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p:cTn id="38" dur="500" fill="hold"/>
                                        <p:tgtEl>
                                          <p:spTgt spid="64"/>
                                        </p:tgtEl>
                                        <p:attrNameLst>
                                          <p:attrName>ppt_w</p:attrName>
                                        </p:attrNameLst>
                                      </p:cBhvr>
                                      <p:tavLst>
                                        <p:tav tm="0">
                                          <p:val>
                                            <p:fltVal val="0"/>
                                          </p:val>
                                        </p:tav>
                                        <p:tav tm="100000">
                                          <p:val>
                                            <p:strVal val="#ppt_w"/>
                                          </p:val>
                                        </p:tav>
                                      </p:tavLst>
                                    </p:anim>
                                    <p:anim calcmode="lin" valueType="num">
                                      <p:cBhvr>
                                        <p:cTn id="39" dur="500" fill="hold"/>
                                        <p:tgtEl>
                                          <p:spTgt spid="64"/>
                                        </p:tgtEl>
                                        <p:attrNameLst>
                                          <p:attrName>ppt_h</p:attrName>
                                        </p:attrNameLst>
                                      </p:cBhvr>
                                      <p:tavLst>
                                        <p:tav tm="0">
                                          <p:val>
                                            <p:fltVal val="0"/>
                                          </p:val>
                                        </p:tav>
                                        <p:tav tm="100000">
                                          <p:val>
                                            <p:strVal val="#ppt_h"/>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up)">
                                      <p:cBhvr>
                                        <p:cTn id="43" dur="1000"/>
                                        <p:tgtEl>
                                          <p:spTgt spid="72"/>
                                        </p:tgtEl>
                                      </p:cBhvr>
                                    </p:animEffect>
                                  </p:childTnLst>
                                </p:cTn>
                              </p:par>
                            </p:childTnLst>
                          </p:cTn>
                        </p:par>
                        <p:par>
                          <p:cTn id="44" fill="hold">
                            <p:stCondLst>
                              <p:cond delay="7000"/>
                            </p:stCondLst>
                            <p:childTnLst>
                              <p:par>
                                <p:cTn id="45" presetID="23" presetClass="entr" presetSubtype="16"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childTnLst>
                                </p:cTn>
                              </p:par>
                            </p:childTnLst>
                          </p:cTn>
                        </p:par>
                        <p:par>
                          <p:cTn id="49" fill="hold">
                            <p:stCondLst>
                              <p:cond delay="7500"/>
                            </p:stCondLst>
                            <p:childTnLst>
                              <p:par>
                                <p:cTn id="50" presetID="22" presetClass="entr" presetSubtype="8"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left)">
                                      <p:cBhvr>
                                        <p:cTn id="52" dur="500"/>
                                        <p:tgtEl>
                                          <p:spTgt spid="48"/>
                                        </p:tgtEl>
                                      </p:cBhvr>
                                    </p:animEffect>
                                  </p:childTnLst>
                                </p:cTn>
                              </p:par>
                            </p:childTnLst>
                          </p:cTn>
                        </p:par>
                        <p:par>
                          <p:cTn id="53" fill="hold">
                            <p:stCondLst>
                              <p:cond delay="8000"/>
                            </p:stCondLst>
                            <p:childTnLst>
                              <p:par>
                                <p:cTn id="54" presetID="23" presetClass="entr" presetSubtype="16"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p:cTn id="56" dur="500" fill="hold"/>
                                        <p:tgtEl>
                                          <p:spTgt spid="56"/>
                                        </p:tgtEl>
                                        <p:attrNameLst>
                                          <p:attrName>ppt_w</p:attrName>
                                        </p:attrNameLst>
                                      </p:cBhvr>
                                      <p:tavLst>
                                        <p:tav tm="0">
                                          <p:val>
                                            <p:fltVal val="0"/>
                                          </p:val>
                                        </p:tav>
                                        <p:tav tm="100000">
                                          <p:val>
                                            <p:strVal val="#ppt_w"/>
                                          </p:val>
                                        </p:tav>
                                      </p:tavLst>
                                    </p:anim>
                                    <p:anim calcmode="lin" valueType="num">
                                      <p:cBhvr>
                                        <p:cTn id="57" dur="500" fill="hold"/>
                                        <p:tgtEl>
                                          <p:spTgt spid="56"/>
                                        </p:tgtEl>
                                        <p:attrNameLst>
                                          <p:attrName>ppt_h</p:attrName>
                                        </p:attrNameLst>
                                      </p:cBhvr>
                                      <p:tavLst>
                                        <p:tav tm="0">
                                          <p:val>
                                            <p:fltVal val="0"/>
                                          </p:val>
                                        </p:tav>
                                        <p:tav tm="100000">
                                          <p:val>
                                            <p:strVal val="#ppt_h"/>
                                          </p:val>
                                        </p:tav>
                                      </p:tavLst>
                                    </p:anim>
                                  </p:childTnLst>
                                </p:cTn>
                              </p:par>
                            </p:childTnLst>
                          </p:cTn>
                        </p:par>
                        <p:par>
                          <p:cTn id="58" fill="hold">
                            <p:stCondLst>
                              <p:cond delay="8500"/>
                            </p:stCondLst>
                            <p:childTnLst>
                              <p:par>
                                <p:cTn id="59" presetID="22" presetClass="entr" presetSubtype="1"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1" grpId="0" animBg="1"/>
      <p:bldP spid="64" grpId="0" animBg="1"/>
      <p:bldP spid="65" grpId="0" animBg="1"/>
      <p:bldP spid="70" grpId="0" animBg="1"/>
      <p:bldP spid="7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1064302"/>
            <a:ext cx="12192000" cy="5306172"/>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7"/>
          <p:cNvSpPr txBox="1">
            <a:spLocks noChangeAspect="1"/>
          </p:cNvSpPr>
          <p:nvPr/>
        </p:nvSpPr>
        <p:spPr>
          <a:xfrm>
            <a:off x="9279161" y="1872674"/>
            <a:ext cx="2464675" cy="2468880"/>
          </a:xfrm>
          <a:prstGeom prst="rect">
            <a:avLst/>
          </a:prstGeom>
          <a:blipFill>
            <a:blip r:embed="rId3"/>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7"/>
          <p:cNvSpPr txBox="1">
            <a:spLocks noChangeAspect="1"/>
          </p:cNvSpPr>
          <p:nvPr/>
        </p:nvSpPr>
        <p:spPr>
          <a:xfrm>
            <a:off x="6768174" y="1721274"/>
            <a:ext cx="2738525" cy="2743200"/>
          </a:xfrm>
          <a:prstGeom prst="rect">
            <a:avLst/>
          </a:prstGeom>
          <a:blipFill>
            <a:blip r:embed="rId4"/>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Picture Placeholder 7"/>
          <p:cNvSpPr txBox="1">
            <a:spLocks noChangeAspect="1"/>
          </p:cNvSpPr>
          <p:nvPr/>
        </p:nvSpPr>
        <p:spPr>
          <a:xfrm>
            <a:off x="3924909" y="1523404"/>
            <a:ext cx="3103663" cy="3108960"/>
          </a:xfrm>
          <a:prstGeom prst="rect">
            <a:avLst/>
          </a:prstGeom>
          <a:blipFill>
            <a:blip r:embed="rId5"/>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Picture Placeholder 7"/>
          <p:cNvSpPr txBox="1">
            <a:spLocks noChangeAspect="1"/>
          </p:cNvSpPr>
          <p:nvPr/>
        </p:nvSpPr>
        <p:spPr>
          <a:xfrm>
            <a:off x="622114" y="1305934"/>
            <a:ext cx="3560085" cy="3566160"/>
          </a:xfrm>
          <a:prstGeom prst="rect">
            <a:avLst/>
          </a:prstGeom>
          <a:blipFill>
            <a:blip r:embed="rId6"/>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Footer Text"/>
          <p:cNvSpPr txBox="1"/>
          <p:nvPr/>
        </p:nvSpPr>
        <p:spPr>
          <a:xfrm>
            <a:off x="922742" y="5508700"/>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P</a:t>
            </a:r>
            <a:r>
              <a:rPr lang="en-US" sz="2400" dirty="0" smtClean="0">
                <a:solidFill>
                  <a:schemeClr val="bg1">
                    <a:lumMod val="85000"/>
                  </a:schemeClr>
                </a:solidFill>
              </a:rPr>
              <a:t>ortfolio</a:t>
            </a:r>
            <a:endParaRPr lang="en-US" sz="2400" dirty="0">
              <a:solidFill>
                <a:schemeClr val="bg1">
                  <a:lumMod val="85000"/>
                </a:schemeClr>
              </a:solidFill>
            </a:endParaRPr>
          </a:p>
        </p:txBody>
      </p:sp>
    </p:spTree>
    <p:extLst>
      <p:ext uri="{BB962C8B-B14F-4D97-AF65-F5344CB8AC3E}">
        <p14:creationId xmlns:p14="http://schemas.microsoft.com/office/powerpoint/2010/main" val="20910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019330"/>
            <a:ext cx="12192000" cy="539645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7982"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01" name="Freeform 100"/>
          <p:cNvSpPr/>
          <p:nvPr/>
        </p:nvSpPr>
        <p:spPr>
          <a:xfrm>
            <a:off x="1827033" y="181894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2E75B5">
              <a:alpha val="30000"/>
            </a:srgbClr>
          </a:solidFill>
          <a:ln w="6350">
            <a:solidFill>
              <a:srgbClr val="2E7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42939"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1</a:t>
            </a:r>
            <a:endParaRPr lang="en-US" sz="4000" dirty="0">
              <a:solidFill>
                <a:schemeClr val="bg1"/>
              </a:solidFill>
            </a:endParaRPr>
          </a:p>
        </p:txBody>
      </p:sp>
      <p:grpSp>
        <p:nvGrpSpPr>
          <p:cNvPr id="14" name="Group 13"/>
          <p:cNvGrpSpPr/>
          <p:nvPr/>
        </p:nvGrpSpPr>
        <p:grpSpPr>
          <a:xfrm>
            <a:off x="1828262" y="1210630"/>
            <a:ext cx="2085818" cy="1112610"/>
            <a:chOff x="2774092" y="1213784"/>
            <a:chExt cx="2085818" cy="1112610"/>
          </a:xfrm>
        </p:grpSpPr>
        <p:sp>
          <p:nvSpPr>
            <p:cNvPr id="66" name="Freeform 65"/>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9" name="TextBox 6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67" name="Freeform 66"/>
          <p:cNvSpPr/>
          <p:nvPr/>
        </p:nvSpPr>
        <p:spPr>
          <a:xfrm rot="16200000">
            <a:off x="1383185"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827033"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2" name="Freeform 101"/>
          <p:cNvSpPr/>
          <p:nvPr/>
        </p:nvSpPr>
        <p:spPr>
          <a:xfrm>
            <a:off x="4038744" y="178382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C15811">
              <a:alpha val="30000"/>
            </a:srgbClr>
          </a:solidFill>
          <a:ln w="6350">
            <a:solidFill>
              <a:srgbClr val="C25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758352"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2</a:t>
            </a:r>
          </a:p>
        </p:txBody>
      </p:sp>
      <p:sp>
        <p:nvSpPr>
          <p:cNvPr id="78" name="Freeform 77"/>
          <p:cNvSpPr/>
          <p:nvPr/>
        </p:nvSpPr>
        <p:spPr>
          <a:xfrm rot="16200000">
            <a:off x="3598598"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4042446"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3" name="Freeform 102"/>
          <p:cNvSpPr/>
          <p:nvPr/>
        </p:nvSpPr>
        <p:spPr>
          <a:xfrm>
            <a:off x="6260159" y="1774839"/>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7C7C7C">
              <a:alpha val="30000"/>
            </a:srgbClr>
          </a:solidFill>
          <a:ln w="6350">
            <a:solidFill>
              <a:srgbClr val="7B7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74363"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3</a:t>
            </a:r>
          </a:p>
        </p:txBody>
      </p:sp>
      <p:sp>
        <p:nvSpPr>
          <p:cNvPr id="87" name="Freeform 86"/>
          <p:cNvSpPr/>
          <p:nvPr/>
        </p:nvSpPr>
        <p:spPr>
          <a:xfrm rot="16200000">
            <a:off x="5814609"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6258457"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4" name="Freeform 103"/>
          <p:cNvSpPr/>
          <p:nvPr/>
        </p:nvSpPr>
        <p:spPr>
          <a:xfrm>
            <a:off x="8448600" y="178086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538135">
              <a:alpha val="20000"/>
            </a:srgbClr>
          </a:solidFill>
          <a:ln w="635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9176968"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4</a:t>
            </a:r>
          </a:p>
        </p:txBody>
      </p:sp>
      <p:sp>
        <p:nvSpPr>
          <p:cNvPr id="96" name="Freeform 95"/>
          <p:cNvSpPr/>
          <p:nvPr/>
        </p:nvSpPr>
        <p:spPr>
          <a:xfrm rot="16200000">
            <a:off x="8017214"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8461062"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grpSp>
        <p:nvGrpSpPr>
          <p:cNvPr id="54" name="Group 53"/>
          <p:cNvGrpSpPr/>
          <p:nvPr/>
        </p:nvGrpSpPr>
        <p:grpSpPr>
          <a:xfrm>
            <a:off x="4035302" y="1205153"/>
            <a:ext cx="2085818" cy="1112610"/>
            <a:chOff x="2774092" y="1213784"/>
            <a:chExt cx="2085818" cy="1112610"/>
          </a:xfrm>
        </p:grpSpPr>
        <p:sp>
          <p:nvSpPr>
            <p:cNvPr id="55" name="Freeform 54"/>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6" name="TextBox 55"/>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57" name="Group 56"/>
          <p:cNvGrpSpPr/>
          <p:nvPr/>
        </p:nvGrpSpPr>
        <p:grpSpPr>
          <a:xfrm>
            <a:off x="6248629" y="1205153"/>
            <a:ext cx="2085818" cy="1112610"/>
            <a:chOff x="2774092" y="1213784"/>
            <a:chExt cx="2085818" cy="1112610"/>
          </a:xfrm>
        </p:grpSpPr>
        <p:sp>
          <p:nvSpPr>
            <p:cNvPr id="58" name="Freeform 57"/>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9" name="TextBox 5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60" name="Group 59"/>
          <p:cNvGrpSpPr/>
          <p:nvPr/>
        </p:nvGrpSpPr>
        <p:grpSpPr>
          <a:xfrm>
            <a:off x="8448600" y="1205153"/>
            <a:ext cx="2085818" cy="1112610"/>
            <a:chOff x="2774092" y="1213784"/>
            <a:chExt cx="2085818" cy="1112610"/>
          </a:xfrm>
        </p:grpSpPr>
        <p:sp>
          <p:nvSpPr>
            <p:cNvPr id="61" name="Freeform 60"/>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2" name="TextBox 61"/>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4891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500" fill="hold"/>
                                        <p:tgtEl>
                                          <p:spTgt spid="101"/>
                                        </p:tgtEl>
                                        <p:attrNameLst>
                                          <p:attrName>ppt_x</p:attrName>
                                        </p:attrNameLst>
                                      </p:cBhvr>
                                      <p:tavLst>
                                        <p:tav tm="0">
                                          <p:val>
                                            <p:strVal val="#ppt_x"/>
                                          </p:val>
                                        </p:tav>
                                        <p:tav tm="100000">
                                          <p:val>
                                            <p:strVal val="#ppt_x"/>
                                          </p:val>
                                        </p:tav>
                                      </p:tavLst>
                                    </p:anim>
                                    <p:anim calcmode="lin" valueType="num">
                                      <p:cBhvr additive="base">
                                        <p:cTn id="16" dur="500" fill="hold"/>
                                        <p:tgtEl>
                                          <p:spTgt spid="10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additive="base">
                                        <p:cTn id="26" dur="500" fill="hold"/>
                                        <p:tgtEl>
                                          <p:spTgt spid="67"/>
                                        </p:tgtEl>
                                        <p:attrNameLst>
                                          <p:attrName>ppt_x</p:attrName>
                                        </p:attrNameLst>
                                      </p:cBhvr>
                                      <p:tavLst>
                                        <p:tav tm="0">
                                          <p:val>
                                            <p:strVal val="#ppt_x"/>
                                          </p:val>
                                        </p:tav>
                                        <p:tav tm="100000">
                                          <p:val>
                                            <p:strVal val="#ppt_x"/>
                                          </p:val>
                                        </p:tav>
                                      </p:tavLst>
                                    </p:anim>
                                    <p:anim calcmode="lin" valueType="num">
                                      <p:cBhvr additive="base">
                                        <p:cTn id="27" dur="500" fill="hold"/>
                                        <p:tgtEl>
                                          <p:spTgt spid="6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up)">
                                      <p:cBhvr>
                                        <p:cTn id="36" dur="500"/>
                                        <p:tgtEl>
                                          <p:spTgt spid="54"/>
                                        </p:tgtEl>
                                      </p:cBhvr>
                                    </p:animEffect>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additive="base">
                                        <p:cTn id="40" dur="500" fill="hold"/>
                                        <p:tgtEl>
                                          <p:spTgt spid="102"/>
                                        </p:tgtEl>
                                        <p:attrNameLst>
                                          <p:attrName>ppt_x</p:attrName>
                                        </p:attrNameLst>
                                      </p:cBhvr>
                                      <p:tavLst>
                                        <p:tav tm="0">
                                          <p:val>
                                            <p:strVal val="#ppt_x"/>
                                          </p:val>
                                        </p:tav>
                                        <p:tav tm="100000">
                                          <p:val>
                                            <p:strVal val="#ppt_x"/>
                                          </p:val>
                                        </p:tav>
                                      </p:tavLst>
                                    </p:anim>
                                    <p:anim calcmode="lin" valueType="num">
                                      <p:cBhvr additive="base">
                                        <p:cTn id="41" dur="500" fill="hold"/>
                                        <p:tgtEl>
                                          <p:spTgt spid="102"/>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p:cTn id="45" dur="500" fill="hold"/>
                                        <p:tgtEl>
                                          <p:spTgt spid="75"/>
                                        </p:tgtEl>
                                        <p:attrNameLst>
                                          <p:attrName>ppt_w</p:attrName>
                                        </p:attrNameLst>
                                      </p:cBhvr>
                                      <p:tavLst>
                                        <p:tav tm="0">
                                          <p:val>
                                            <p:fltVal val="0"/>
                                          </p:val>
                                        </p:tav>
                                        <p:tav tm="100000">
                                          <p:val>
                                            <p:strVal val="#ppt_w"/>
                                          </p:val>
                                        </p:tav>
                                      </p:tavLst>
                                    </p:anim>
                                    <p:anim calcmode="lin" valueType="num">
                                      <p:cBhvr>
                                        <p:cTn id="46" dur="500" fill="hold"/>
                                        <p:tgtEl>
                                          <p:spTgt spid="75"/>
                                        </p:tgtEl>
                                        <p:attrNameLst>
                                          <p:attrName>ppt_h</p:attrName>
                                        </p:attrNameLst>
                                      </p:cBhvr>
                                      <p:tavLst>
                                        <p:tav tm="0">
                                          <p:val>
                                            <p:fltVal val="0"/>
                                          </p:val>
                                        </p:tav>
                                        <p:tav tm="100000">
                                          <p:val>
                                            <p:strVal val="#ppt_h"/>
                                          </p:val>
                                        </p:tav>
                                      </p:tavLst>
                                    </p:anim>
                                    <p:animEffect transition="in" filter="fade">
                                      <p:cBhvr>
                                        <p:cTn id="47" dur="500"/>
                                        <p:tgtEl>
                                          <p:spTgt spid="75"/>
                                        </p:tgtEl>
                                      </p:cBhvr>
                                    </p:animEffect>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ppt_x"/>
                                          </p:val>
                                        </p:tav>
                                        <p:tav tm="100000">
                                          <p:val>
                                            <p:strVal val="#ppt_x"/>
                                          </p:val>
                                        </p:tav>
                                      </p:tavLst>
                                    </p:anim>
                                    <p:anim calcmode="lin" valueType="num">
                                      <p:cBhvr additive="base">
                                        <p:cTn id="52" dur="500" fill="hold"/>
                                        <p:tgtEl>
                                          <p:spTgt spid="78"/>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additive="base">
                                        <p:cTn id="56" dur="500" fill="hold"/>
                                        <p:tgtEl>
                                          <p:spTgt spid="79"/>
                                        </p:tgtEl>
                                        <p:attrNameLst>
                                          <p:attrName>ppt_x</p:attrName>
                                        </p:attrNameLst>
                                      </p:cBhvr>
                                      <p:tavLst>
                                        <p:tav tm="0">
                                          <p:val>
                                            <p:strVal val="#ppt_x"/>
                                          </p:val>
                                        </p:tav>
                                        <p:tav tm="100000">
                                          <p:val>
                                            <p:strVal val="#ppt_x"/>
                                          </p:val>
                                        </p:tav>
                                      </p:tavLst>
                                    </p:anim>
                                    <p:anim calcmode="lin" valueType="num">
                                      <p:cBhvr additive="base">
                                        <p:cTn id="57" dur="500" fill="hold"/>
                                        <p:tgtEl>
                                          <p:spTgt spid="79"/>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2" presetClass="entr" presetSubtype="1"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up)">
                                      <p:cBhvr>
                                        <p:cTn id="61" dur="500"/>
                                        <p:tgtEl>
                                          <p:spTgt spid="57"/>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103"/>
                                        </p:tgtEl>
                                        <p:attrNameLst>
                                          <p:attrName>style.visibility</p:attrName>
                                        </p:attrNameLst>
                                      </p:cBhvr>
                                      <p:to>
                                        <p:strVal val="visible"/>
                                      </p:to>
                                    </p:set>
                                    <p:anim calcmode="lin" valueType="num">
                                      <p:cBhvr additive="base">
                                        <p:cTn id="65" dur="500" fill="hold"/>
                                        <p:tgtEl>
                                          <p:spTgt spid="103"/>
                                        </p:tgtEl>
                                        <p:attrNameLst>
                                          <p:attrName>ppt_x</p:attrName>
                                        </p:attrNameLst>
                                      </p:cBhvr>
                                      <p:tavLst>
                                        <p:tav tm="0">
                                          <p:val>
                                            <p:strVal val="#ppt_x"/>
                                          </p:val>
                                        </p:tav>
                                        <p:tav tm="100000">
                                          <p:val>
                                            <p:strVal val="#ppt_x"/>
                                          </p:val>
                                        </p:tav>
                                      </p:tavLst>
                                    </p:anim>
                                    <p:anim calcmode="lin" valueType="num">
                                      <p:cBhvr additive="base">
                                        <p:cTn id="66" dur="500" fill="hold"/>
                                        <p:tgtEl>
                                          <p:spTgt spid="103"/>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 calcmode="lin" valueType="num">
                                      <p:cBhvr>
                                        <p:cTn id="70" dur="500" fill="hold"/>
                                        <p:tgtEl>
                                          <p:spTgt spid="84"/>
                                        </p:tgtEl>
                                        <p:attrNameLst>
                                          <p:attrName>ppt_w</p:attrName>
                                        </p:attrNameLst>
                                      </p:cBhvr>
                                      <p:tavLst>
                                        <p:tav tm="0">
                                          <p:val>
                                            <p:fltVal val="0"/>
                                          </p:val>
                                        </p:tav>
                                        <p:tav tm="100000">
                                          <p:val>
                                            <p:strVal val="#ppt_w"/>
                                          </p:val>
                                        </p:tav>
                                      </p:tavLst>
                                    </p:anim>
                                    <p:anim calcmode="lin" valueType="num">
                                      <p:cBhvr>
                                        <p:cTn id="71" dur="500" fill="hold"/>
                                        <p:tgtEl>
                                          <p:spTgt spid="84"/>
                                        </p:tgtEl>
                                        <p:attrNameLst>
                                          <p:attrName>ppt_h</p:attrName>
                                        </p:attrNameLst>
                                      </p:cBhvr>
                                      <p:tavLst>
                                        <p:tav tm="0">
                                          <p:val>
                                            <p:fltVal val="0"/>
                                          </p:val>
                                        </p:tav>
                                        <p:tav tm="100000">
                                          <p:val>
                                            <p:strVal val="#ppt_h"/>
                                          </p:val>
                                        </p:tav>
                                      </p:tavLst>
                                    </p:anim>
                                    <p:animEffect transition="in" filter="fade">
                                      <p:cBhvr>
                                        <p:cTn id="72" dur="500"/>
                                        <p:tgtEl>
                                          <p:spTgt spid="84"/>
                                        </p:tgtEl>
                                      </p:cBhvr>
                                    </p:animEffect>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500" fill="hold"/>
                                        <p:tgtEl>
                                          <p:spTgt spid="87"/>
                                        </p:tgtEl>
                                        <p:attrNameLst>
                                          <p:attrName>ppt_x</p:attrName>
                                        </p:attrNameLst>
                                      </p:cBhvr>
                                      <p:tavLst>
                                        <p:tav tm="0">
                                          <p:val>
                                            <p:strVal val="#ppt_x"/>
                                          </p:val>
                                        </p:tav>
                                        <p:tav tm="100000">
                                          <p:val>
                                            <p:strVal val="#ppt_x"/>
                                          </p:val>
                                        </p:tav>
                                      </p:tavLst>
                                    </p:anim>
                                    <p:anim calcmode="lin" valueType="num">
                                      <p:cBhvr additive="base">
                                        <p:cTn id="77" dur="50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additive="base">
                                        <p:cTn id="81" dur="500" fill="hold"/>
                                        <p:tgtEl>
                                          <p:spTgt spid="88"/>
                                        </p:tgtEl>
                                        <p:attrNameLst>
                                          <p:attrName>ppt_x</p:attrName>
                                        </p:attrNameLst>
                                      </p:cBhvr>
                                      <p:tavLst>
                                        <p:tav tm="0">
                                          <p:val>
                                            <p:strVal val="#ppt_x"/>
                                          </p:val>
                                        </p:tav>
                                        <p:tav tm="100000">
                                          <p:val>
                                            <p:strVal val="#ppt_x"/>
                                          </p:val>
                                        </p:tav>
                                      </p:tavLst>
                                    </p:anim>
                                    <p:anim calcmode="lin" valueType="num">
                                      <p:cBhvr additive="base">
                                        <p:cTn id="82" dur="500" fill="hold"/>
                                        <p:tgtEl>
                                          <p:spTgt spid="88"/>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2" presetClass="entr" presetSubtype="1" fill="hold" nodeType="after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wipe(up)">
                                      <p:cBhvr>
                                        <p:cTn id="86" dur="500"/>
                                        <p:tgtEl>
                                          <p:spTgt spid="60"/>
                                        </p:tgtEl>
                                      </p:cBhvr>
                                    </p:animEffect>
                                  </p:childTnLst>
                                </p:cTn>
                              </p:par>
                            </p:childTnLst>
                          </p:cTn>
                        </p:par>
                        <p:par>
                          <p:cTn id="87" fill="hold">
                            <p:stCondLst>
                              <p:cond delay="8500"/>
                            </p:stCondLst>
                            <p:childTnLst>
                              <p:par>
                                <p:cTn id="88" presetID="2" presetClass="entr" presetSubtype="4" fill="hold" grpId="0" nodeType="afterEffect">
                                  <p:stCondLst>
                                    <p:cond delay="0"/>
                                  </p:stCondLst>
                                  <p:childTnLst>
                                    <p:set>
                                      <p:cBhvr>
                                        <p:cTn id="89" dur="1" fill="hold">
                                          <p:stCondLst>
                                            <p:cond delay="0"/>
                                          </p:stCondLst>
                                        </p:cTn>
                                        <p:tgtEl>
                                          <p:spTgt spid="104"/>
                                        </p:tgtEl>
                                        <p:attrNameLst>
                                          <p:attrName>style.visibility</p:attrName>
                                        </p:attrNameLst>
                                      </p:cBhvr>
                                      <p:to>
                                        <p:strVal val="visible"/>
                                      </p:to>
                                    </p:set>
                                    <p:anim calcmode="lin" valueType="num">
                                      <p:cBhvr additive="base">
                                        <p:cTn id="90" dur="500" fill="hold"/>
                                        <p:tgtEl>
                                          <p:spTgt spid="104"/>
                                        </p:tgtEl>
                                        <p:attrNameLst>
                                          <p:attrName>ppt_x</p:attrName>
                                        </p:attrNameLst>
                                      </p:cBhvr>
                                      <p:tavLst>
                                        <p:tav tm="0">
                                          <p:val>
                                            <p:strVal val="#ppt_x"/>
                                          </p:val>
                                        </p:tav>
                                        <p:tav tm="100000">
                                          <p:val>
                                            <p:strVal val="#ppt_x"/>
                                          </p:val>
                                        </p:tav>
                                      </p:tavLst>
                                    </p:anim>
                                    <p:anim calcmode="lin" valueType="num">
                                      <p:cBhvr additive="base">
                                        <p:cTn id="91" dur="500" fill="hold"/>
                                        <p:tgtEl>
                                          <p:spTgt spid="104"/>
                                        </p:tgtEl>
                                        <p:attrNameLst>
                                          <p:attrName>ppt_y</p:attrName>
                                        </p:attrNameLst>
                                      </p:cBhvr>
                                      <p:tavLst>
                                        <p:tav tm="0">
                                          <p:val>
                                            <p:strVal val="1+#ppt_h/2"/>
                                          </p:val>
                                        </p:tav>
                                        <p:tav tm="100000">
                                          <p:val>
                                            <p:strVal val="#ppt_y"/>
                                          </p:val>
                                        </p:tav>
                                      </p:tavLst>
                                    </p:anim>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93"/>
                                        </p:tgtEl>
                                        <p:attrNameLst>
                                          <p:attrName>style.visibility</p:attrName>
                                        </p:attrNameLst>
                                      </p:cBhvr>
                                      <p:to>
                                        <p:strVal val="visible"/>
                                      </p:to>
                                    </p:set>
                                    <p:anim calcmode="lin" valueType="num">
                                      <p:cBhvr>
                                        <p:cTn id="95" dur="500" fill="hold"/>
                                        <p:tgtEl>
                                          <p:spTgt spid="93"/>
                                        </p:tgtEl>
                                        <p:attrNameLst>
                                          <p:attrName>ppt_w</p:attrName>
                                        </p:attrNameLst>
                                      </p:cBhvr>
                                      <p:tavLst>
                                        <p:tav tm="0">
                                          <p:val>
                                            <p:fltVal val="0"/>
                                          </p:val>
                                        </p:tav>
                                        <p:tav tm="100000">
                                          <p:val>
                                            <p:strVal val="#ppt_w"/>
                                          </p:val>
                                        </p:tav>
                                      </p:tavLst>
                                    </p:anim>
                                    <p:anim calcmode="lin" valueType="num">
                                      <p:cBhvr>
                                        <p:cTn id="96" dur="500" fill="hold"/>
                                        <p:tgtEl>
                                          <p:spTgt spid="93"/>
                                        </p:tgtEl>
                                        <p:attrNameLst>
                                          <p:attrName>ppt_h</p:attrName>
                                        </p:attrNameLst>
                                      </p:cBhvr>
                                      <p:tavLst>
                                        <p:tav tm="0">
                                          <p:val>
                                            <p:fltVal val="0"/>
                                          </p:val>
                                        </p:tav>
                                        <p:tav tm="100000">
                                          <p:val>
                                            <p:strVal val="#ppt_h"/>
                                          </p:val>
                                        </p:tav>
                                      </p:tavLst>
                                    </p:anim>
                                    <p:animEffect transition="in" filter="fade">
                                      <p:cBhvr>
                                        <p:cTn id="97" dur="500"/>
                                        <p:tgtEl>
                                          <p:spTgt spid="93"/>
                                        </p:tgtEl>
                                      </p:cBhvr>
                                    </p:animEffect>
                                  </p:childTnLst>
                                </p:cTn>
                              </p:par>
                            </p:childTnLst>
                          </p:cTn>
                        </p:par>
                        <p:par>
                          <p:cTn id="98" fill="hold">
                            <p:stCondLst>
                              <p:cond delay="9500"/>
                            </p:stCondLst>
                            <p:childTnLst>
                              <p:par>
                                <p:cTn id="99" presetID="2" presetClass="entr" presetSubtype="4" fill="hold" grpId="0" nodeType="afterEffect">
                                  <p:stCondLst>
                                    <p:cond delay="0"/>
                                  </p:stCondLst>
                                  <p:childTnLst>
                                    <p:set>
                                      <p:cBhvr>
                                        <p:cTn id="100" dur="1" fill="hold">
                                          <p:stCondLst>
                                            <p:cond delay="0"/>
                                          </p:stCondLst>
                                        </p:cTn>
                                        <p:tgtEl>
                                          <p:spTgt spid="96"/>
                                        </p:tgtEl>
                                        <p:attrNameLst>
                                          <p:attrName>style.visibility</p:attrName>
                                        </p:attrNameLst>
                                      </p:cBhvr>
                                      <p:to>
                                        <p:strVal val="visible"/>
                                      </p:to>
                                    </p:set>
                                    <p:anim calcmode="lin" valueType="num">
                                      <p:cBhvr additive="base">
                                        <p:cTn id="101" dur="500" fill="hold"/>
                                        <p:tgtEl>
                                          <p:spTgt spid="96"/>
                                        </p:tgtEl>
                                        <p:attrNameLst>
                                          <p:attrName>ppt_x</p:attrName>
                                        </p:attrNameLst>
                                      </p:cBhvr>
                                      <p:tavLst>
                                        <p:tav tm="0">
                                          <p:val>
                                            <p:strVal val="#ppt_x"/>
                                          </p:val>
                                        </p:tav>
                                        <p:tav tm="100000">
                                          <p:val>
                                            <p:strVal val="#ppt_x"/>
                                          </p:val>
                                        </p:tav>
                                      </p:tavLst>
                                    </p:anim>
                                    <p:anim calcmode="lin" valueType="num">
                                      <p:cBhvr additive="base">
                                        <p:cTn id="102" dur="500" fill="hold"/>
                                        <p:tgtEl>
                                          <p:spTgt spid="96"/>
                                        </p:tgtEl>
                                        <p:attrNameLst>
                                          <p:attrName>ppt_y</p:attrName>
                                        </p:attrNameLst>
                                      </p:cBhvr>
                                      <p:tavLst>
                                        <p:tav tm="0">
                                          <p:val>
                                            <p:strVal val="1+#ppt_h/2"/>
                                          </p:val>
                                        </p:tav>
                                        <p:tav tm="100000">
                                          <p:val>
                                            <p:strVal val="#ppt_y"/>
                                          </p:val>
                                        </p:tav>
                                      </p:tavLst>
                                    </p:anim>
                                  </p:childTnLst>
                                </p:cTn>
                              </p:par>
                            </p:childTnLst>
                          </p:cTn>
                        </p:par>
                        <p:par>
                          <p:cTn id="103" fill="hold">
                            <p:stCondLst>
                              <p:cond delay="10000"/>
                            </p:stCondLst>
                            <p:childTnLst>
                              <p:par>
                                <p:cTn id="104" presetID="2" presetClass="entr" presetSubtype="4" fill="hold" grpId="0" nodeType="afterEffect">
                                  <p:stCondLst>
                                    <p:cond delay="0"/>
                                  </p:stCondLst>
                                  <p:childTnLst>
                                    <p:set>
                                      <p:cBhvr>
                                        <p:cTn id="105" dur="1" fill="hold">
                                          <p:stCondLst>
                                            <p:cond delay="0"/>
                                          </p:stCondLst>
                                        </p:cTn>
                                        <p:tgtEl>
                                          <p:spTgt spid="97"/>
                                        </p:tgtEl>
                                        <p:attrNameLst>
                                          <p:attrName>style.visibility</p:attrName>
                                        </p:attrNameLst>
                                      </p:cBhvr>
                                      <p:to>
                                        <p:strVal val="visible"/>
                                      </p:to>
                                    </p:set>
                                    <p:anim calcmode="lin" valueType="num">
                                      <p:cBhvr additive="base">
                                        <p:cTn id="106" dur="500" fill="hold"/>
                                        <p:tgtEl>
                                          <p:spTgt spid="97"/>
                                        </p:tgtEl>
                                        <p:attrNameLst>
                                          <p:attrName>ppt_x</p:attrName>
                                        </p:attrNameLst>
                                      </p:cBhvr>
                                      <p:tavLst>
                                        <p:tav tm="0">
                                          <p:val>
                                            <p:strVal val="#ppt_x"/>
                                          </p:val>
                                        </p:tav>
                                        <p:tav tm="100000">
                                          <p:val>
                                            <p:strVal val="#ppt_x"/>
                                          </p:val>
                                        </p:tav>
                                      </p:tavLst>
                                    </p:anim>
                                    <p:anim calcmode="lin" valueType="num">
                                      <p:cBhvr additive="base">
                                        <p:cTn id="107"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01" grpId="0" animBg="1"/>
      <p:bldP spid="68" grpId="0" animBg="1"/>
      <p:bldP spid="67" grpId="0" animBg="1"/>
      <p:bldP spid="70" grpId="0"/>
      <p:bldP spid="102" grpId="0" animBg="1"/>
      <p:bldP spid="75" grpId="0" animBg="1"/>
      <p:bldP spid="78" grpId="0" animBg="1"/>
      <p:bldP spid="79" grpId="0"/>
      <p:bldP spid="103" grpId="0" animBg="1"/>
      <p:bldP spid="84" grpId="0" animBg="1"/>
      <p:bldP spid="87" grpId="0" animBg="1"/>
      <p:bldP spid="88" grpId="0"/>
      <p:bldP spid="104" grpId="0" animBg="1"/>
      <p:bldP spid="93" grpId="0" animBg="1"/>
      <p:bldP spid="96" grpId="0" animBg="1"/>
      <p:bldP spid="9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938867"/>
            <a:ext cx="12192000" cy="40640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 name="Group 15"/>
          <p:cNvGrpSpPr/>
          <p:nvPr/>
        </p:nvGrpSpPr>
        <p:grpSpPr>
          <a:xfrm>
            <a:off x="5166786" y="4349803"/>
            <a:ext cx="1422400" cy="1422400"/>
            <a:chOff x="2997710" y="1399716"/>
            <a:chExt cx="1066800" cy="1066800"/>
          </a:xfrm>
        </p:grpSpPr>
        <p:sp>
          <p:nvSpPr>
            <p:cNvPr id="17" name="Oval 16"/>
            <p:cNvSpPr/>
            <p:nvPr/>
          </p:nvSpPr>
          <p:spPr>
            <a:xfrm>
              <a:off x="2997710" y="1399716"/>
              <a:ext cx="1066800" cy="10668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8" name="Group 34"/>
            <p:cNvGrpSpPr/>
            <p:nvPr/>
          </p:nvGrpSpPr>
          <p:grpSpPr>
            <a:xfrm>
              <a:off x="3269160" y="1670007"/>
              <a:ext cx="523900" cy="526219"/>
              <a:chOff x="3249814" y="1657349"/>
              <a:chExt cx="523900" cy="526219"/>
            </a:xfrm>
          </p:grpSpPr>
          <p:sp>
            <p:nvSpPr>
              <p:cNvPr id="20" name="Freeform 106"/>
              <p:cNvSpPr>
                <a:spLocks noEditPoints="1"/>
              </p:cNvSpPr>
              <p:nvPr/>
            </p:nvSpPr>
            <p:spPr bwMode="auto">
              <a:xfrm>
                <a:off x="3463083" y="1738483"/>
                <a:ext cx="122862" cy="125180"/>
              </a:xfrm>
              <a:custGeom>
                <a:avLst/>
                <a:gdLst/>
                <a:ahLst/>
                <a:cxnLst>
                  <a:cxn ang="0">
                    <a:pos x="27" y="0"/>
                  </a:cxn>
                  <a:cxn ang="0">
                    <a:pos x="0" y="27"/>
                  </a:cxn>
                  <a:cxn ang="0">
                    <a:pos x="2" y="29"/>
                  </a:cxn>
                  <a:cxn ang="0">
                    <a:pos x="4" y="27"/>
                  </a:cxn>
                  <a:cxn ang="0">
                    <a:pos x="27" y="4"/>
                  </a:cxn>
                  <a:cxn ang="0">
                    <a:pos x="29" y="2"/>
                  </a:cxn>
                  <a:cxn ang="0">
                    <a:pos x="27" y="0"/>
                  </a:cxn>
                  <a:cxn ang="0">
                    <a:pos x="27" y="0"/>
                  </a:cxn>
                  <a:cxn ang="0">
                    <a:pos x="27" y="0"/>
                  </a:cxn>
                </a:cxnLst>
                <a:rect l="0" t="0" r="r" b="b"/>
                <a:pathLst>
                  <a:path w="29" h="29">
                    <a:moveTo>
                      <a:pt x="27" y="0"/>
                    </a:moveTo>
                    <a:cubicBezTo>
                      <a:pt x="12" y="0"/>
                      <a:pt x="0" y="12"/>
                      <a:pt x="0" y="27"/>
                    </a:cubicBezTo>
                    <a:cubicBezTo>
                      <a:pt x="0" y="28"/>
                      <a:pt x="1" y="29"/>
                      <a:pt x="2" y="29"/>
                    </a:cubicBezTo>
                    <a:cubicBezTo>
                      <a:pt x="3" y="29"/>
                      <a:pt x="4" y="28"/>
                      <a:pt x="4" y="27"/>
                    </a:cubicBezTo>
                    <a:cubicBezTo>
                      <a:pt x="4" y="14"/>
                      <a:pt x="14" y="4"/>
                      <a:pt x="27" y="4"/>
                    </a:cubicBezTo>
                    <a:cubicBezTo>
                      <a:pt x="28" y="4"/>
                      <a:pt x="29" y="3"/>
                      <a:pt x="29" y="2"/>
                    </a:cubicBezTo>
                    <a:cubicBezTo>
                      <a:pt x="29" y="1"/>
                      <a:pt x="28" y="0"/>
                      <a:pt x="27" y="0"/>
                    </a:cubicBezTo>
                    <a:close/>
                    <a:moveTo>
                      <a:pt x="27" y="0"/>
                    </a:moveTo>
                    <a:cubicBezTo>
                      <a:pt x="27" y="0"/>
                      <a:pt x="27" y="0"/>
                      <a:pt x="27"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05"/>
              <p:cNvSpPr>
                <a:spLocks noEditPoints="1"/>
              </p:cNvSpPr>
              <p:nvPr/>
            </p:nvSpPr>
            <p:spPr bwMode="auto">
              <a:xfrm>
                <a:off x="3249814" y="1657349"/>
                <a:ext cx="523900" cy="526219"/>
              </a:xfrm>
              <a:custGeom>
                <a:avLst/>
                <a:gdLst/>
                <a:ahLst/>
                <a:cxnLst>
                  <a:cxn ang="0">
                    <a:pos x="77" y="0"/>
                  </a:cxn>
                  <a:cxn ang="0">
                    <a:pos x="31" y="46"/>
                  </a:cxn>
                  <a:cxn ang="0">
                    <a:pos x="36" y="68"/>
                  </a:cxn>
                  <a:cxn ang="0">
                    <a:pos x="4" y="100"/>
                  </a:cxn>
                  <a:cxn ang="0">
                    <a:pos x="4" y="100"/>
                  </a:cxn>
                  <a:cxn ang="0">
                    <a:pos x="0" y="109"/>
                  </a:cxn>
                  <a:cxn ang="0">
                    <a:pos x="13" y="123"/>
                  </a:cxn>
                  <a:cxn ang="0">
                    <a:pos x="23" y="119"/>
                  </a:cxn>
                  <a:cxn ang="0">
                    <a:pos x="23" y="119"/>
                  </a:cxn>
                  <a:cxn ang="0">
                    <a:pos x="55" y="87"/>
                  </a:cxn>
                  <a:cxn ang="0">
                    <a:pos x="77" y="92"/>
                  </a:cxn>
                  <a:cxn ang="0">
                    <a:pos x="123" y="46"/>
                  </a:cxn>
                  <a:cxn ang="0">
                    <a:pos x="77" y="0"/>
                  </a:cxn>
                  <a:cxn ang="0">
                    <a:pos x="18" y="114"/>
                  </a:cxn>
                  <a:cxn ang="0">
                    <a:pos x="13" y="116"/>
                  </a:cxn>
                  <a:cxn ang="0">
                    <a:pos x="7" y="109"/>
                  </a:cxn>
                  <a:cxn ang="0">
                    <a:pos x="9" y="104"/>
                  </a:cxn>
                  <a:cxn ang="0">
                    <a:pos x="9" y="104"/>
                  </a:cxn>
                  <a:cxn ang="0">
                    <a:pos x="40" y="73"/>
                  </a:cxn>
                  <a:cxn ang="0">
                    <a:pos x="49" y="83"/>
                  </a:cxn>
                  <a:cxn ang="0">
                    <a:pos x="18" y="114"/>
                  </a:cxn>
                  <a:cxn ang="0">
                    <a:pos x="77" y="84"/>
                  </a:cxn>
                  <a:cxn ang="0">
                    <a:pos x="38" y="46"/>
                  </a:cxn>
                  <a:cxn ang="0">
                    <a:pos x="77" y="8"/>
                  </a:cxn>
                  <a:cxn ang="0">
                    <a:pos x="115" y="46"/>
                  </a:cxn>
                  <a:cxn ang="0">
                    <a:pos x="77" y="84"/>
                  </a:cxn>
                  <a:cxn ang="0">
                    <a:pos x="77" y="84"/>
                  </a:cxn>
                  <a:cxn ang="0">
                    <a:pos x="77" y="84"/>
                  </a:cxn>
                </a:cxnLst>
                <a:rect l="0" t="0" r="r" b="b"/>
                <a:pathLst>
                  <a:path w="123" h="123">
                    <a:moveTo>
                      <a:pt x="77" y="0"/>
                    </a:moveTo>
                    <a:cubicBezTo>
                      <a:pt x="51" y="0"/>
                      <a:pt x="31" y="21"/>
                      <a:pt x="31" y="46"/>
                    </a:cubicBezTo>
                    <a:cubicBezTo>
                      <a:pt x="31" y="54"/>
                      <a:pt x="33" y="61"/>
                      <a:pt x="36" y="68"/>
                    </a:cubicBezTo>
                    <a:cubicBezTo>
                      <a:pt x="4" y="100"/>
                      <a:pt x="4" y="100"/>
                      <a:pt x="4" y="100"/>
                    </a:cubicBezTo>
                    <a:cubicBezTo>
                      <a:pt x="4" y="100"/>
                      <a:pt x="4" y="100"/>
                      <a:pt x="4" y="100"/>
                    </a:cubicBezTo>
                    <a:cubicBezTo>
                      <a:pt x="2" y="102"/>
                      <a:pt x="0" y="105"/>
                      <a:pt x="0" y="109"/>
                    </a:cubicBezTo>
                    <a:cubicBezTo>
                      <a:pt x="0" y="117"/>
                      <a:pt x="6" y="123"/>
                      <a:pt x="13" y="123"/>
                    </a:cubicBezTo>
                    <a:cubicBezTo>
                      <a:pt x="17" y="123"/>
                      <a:pt x="21" y="121"/>
                      <a:pt x="23" y="119"/>
                    </a:cubicBezTo>
                    <a:cubicBezTo>
                      <a:pt x="23" y="119"/>
                      <a:pt x="23" y="119"/>
                      <a:pt x="23" y="119"/>
                    </a:cubicBezTo>
                    <a:cubicBezTo>
                      <a:pt x="55" y="87"/>
                      <a:pt x="55" y="87"/>
                      <a:pt x="55" y="87"/>
                    </a:cubicBezTo>
                    <a:cubicBezTo>
                      <a:pt x="62" y="90"/>
                      <a:pt x="69" y="92"/>
                      <a:pt x="77" y="92"/>
                    </a:cubicBezTo>
                    <a:cubicBezTo>
                      <a:pt x="102" y="92"/>
                      <a:pt x="123" y="71"/>
                      <a:pt x="123" y="46"/>
                    </a:cubicBezTo>
                    <a:cubicBezTo>
                      <a:pt x="123" y="21"/>
                      <a:pt x="102" y="0"/>
                      <a:pt x="77" y="0"/>
                    </a:cubicBezTo>
                    <a:close/>
                    <a:moveTo>
                      <a:pt x="18" y="114"/>
                    </a:moveTo>
                    <a:cubicBezTo>
                      <a:pt x="17" y="115"/>
                      <a:pt x="15" y="116"/>
                      <a:pt x="13" y="116"/>
                    </a:cubicBezTo>
                    <a:cubicBezTo>
                      <a:pt x="10" y="116"/>
                      <a:pt x="7" y="113"/>
                      <a:pt x="7" y="109"/>
                    </a:cubicBezTo>
                    <a:cubicBezTo>
                      <a:pt x="7" y="107"/>
                      <a:pt x="8" y="106"/>
                      <a:pt x="9" y="104"/>
                    </a:cubicBezTo>
                    <a:cubicBezTo>
                      <a:pt x="9" y="104"/>
                      <a:pt x="9" y="104"/>
                      <a:pt x="9" y="104"/>
                    </a:cubicBezTo>
                    <a:cubicBezTo>
                      <a:pt x="40" y="73"/>
                      <a:pt x="40" y="73"/>
                      <a:pt x="40" y="73"/>
                    </a:cubicBezTo>
                    <a:cubicBezTo>
                      <a:pt x="42" y="77"/>
                      <a:pt x="46" y="80"/>
                      <a:pt x="49" y="83"/>
                    </a:cubicBezTo>
                    <a:lnTo>
                      <a:pt x="18" y="114"/>
                    </a:lnTo>
                    <a:close/>
                    <a:moveTo>
                      <a:pt x="77" y="84"/>
                    </a:moveTo>
                    <a:cubicBezTo>
                      <a:pt x="55" y="84"/>
                      <a:pt x="38" y="67"/>
                      <a:pt x="38" y="46"/>
                    </a:cubicBezTo>
                    <a:cubicBezTo>
                      <a:pt x="38" y="25"/>
                      <a:pt x="55" y="8"/>
                      <a:pt x="77" y="8"/>
                    </a:cubicBezTo>
                    <a:cubicBezTo>
                      <a:pt x="98" y="8"/>
                      <a:pt x="115" y="25"/>
                      <a:pt x="115" y="46"/>
                    </a:cubicBezTo>
                    <a:cubicBezTo>
                      <a:pt x="115" y="67"/>
                      <a:pt x="98" y="84"/>
                      <a:pt x="77" y="84"/>
                    </a:cubicBezTo>
                    <a:close/>
                    <a:moveTo>
                      <a:pt x="77" y="84"/>
                    </a:moveTo>
                    <a:cubicBezTo>
                      <a:pt x="77" y="84"/>
                      <a:pt x="77" y="84"/>
                      <a:pt x="77" y="8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7384713" y="2216203"/>
            <a:ext cx="1422400" cy="1422400"/>
            <a:chOff x="5079492" y="1341660"/>
            <a:chExt cx="1066800" cy="1066800"/>
          </a:xfrm>
        </p:grpSpPr>
        <p:sp>
          <p:nvSpPr>
            <p:cNvPr id="22" name="Oval 21"/>
            <p:cNvSpPr/>
            <p:nvPr/>
          </p:nvSpPr>
          <p:spPr>
            <a:xfrm>
              <a:off x="5079492" y="1341660"/>
              <a:ext cx="1066800" cy="1066800"/>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Freeform 90"/>
            <p:cNvSpPr>
              <a:spLocks noEditPoints="1"/>
            </p:cNvSpPr>
            <p:nvPr/>
          </p:nvSpPr>
          <p:spPr bwMode="auto">
            <a:xfrm>
              <a:off x="5354637" y="1616805"/>
              <a:ext cx="516510" cy="516510"/>
            </a:xfrm>
            <a:custGeom>
              <a:avLst/>
              <a:gdLst/>
              <a:ahLst/>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7384713" y="4349803"/>
            <a:ext cx="1422400" cy="1422400"/>
            <a:chOff x="7161273" y="1399716"/>
            <a:chExt cx="1066800" cy="1066800"/>
          </a:xfrm>
        </p:grpSpPr>
        <p:sp>
          <p:nvSpPr>
            <p:cNvPr id="25" name="Oval 24"/>
            <p:cNvSpPr/>
            <p:nvPr/>
          </p:nvSpPr>
          <p:spPr>
            <a:xfrm>
              <a:off x="7161273" y="1399716"/>
              <a:ext cx="1066800" cy="1066800"/>
            </a:xfrm>
            <a:prstGeom prst="ellipse">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6" name="Group 37"/>
            <p:cNvGrpSpPr/>
            <p:nvPr/>
          </p:nvGrpSpPr>
          <p:grpSpPr>
            <a:xfrm>
              <a:off x="7420061" y="1702248"/>
              <a:ext cx="549224" cy="461736"/>
              <a:chOff x="4856163" y="2736851"/>
              <a:chExt cx="358775" cy="301625"/>
            </a:xfrm>
            <a:solidFill>
              <a:schemeClr val="bg1"/>
            </a:solidFill>
          </p:grpSpPr>
          <p:sp>
            <p:nvSpPr>
              <p:cNvPr id="27" name="Freeform 128"/>
              <p:cNvSpPr>
                <a:spLocks noEditPoints="1"/>
              </p:cNvSpPr>
              <p:nvPr/>
            </p:nvSpPr>
            <p:spPr bwMode="auto">
              <a:xfrm>
                <a:off x="4946650" y="2814638"/>
                <a:ext cx="177800" cy="179388"/>
              </a:xfrm>
              <a:custGeom>
                <a:avLst/>
                <a:gdLst/>
                <a:ahLst/>
                <a:cxnLst>
                  <a:cxn ang="0">
                    <a:pos x="31" y="0"/>
                  </a:cxn>
                  <a:cxn ang="0">
                    <a:pos x="0" y="30"/>
                  </a:cxn>
                  <a:cxn ang="0">
                    <a:pos x="31" y="61"/>
                  </a:cxn>
                  <a:cxn ang="0">
                    <a:pos x="61" y="30"/>
                  </a:cxn>
                  <a:cxn ang="0">
                    <a:pos x="31" y="0"/>
                  </a:cxn>
                  <a:cxn ang="0">
                    <a:pos x="48" y="45"/>
                  </a:cxn>
                  <a:cxn ang="0">
                    <a:pos x="16" y="48"/>
                  </a:cxn>
                  <a:cxn ang="0">
                    <a:pos x="13" y="15"/>
                  </a:cxn>
                  <a:cxn ang="0">
                    <a:pos x="46" y="13"/>
                  </a:cxn>
                  <a:cxn ang="0">
                    <a:pos x="48" y="45"/>
                  </a:cxn>
                  <a:cxn ang="0">
                    <a:pos x="48" y="45"/>
                  </a:cxn>
                  <a:cxn ang="0">
                    <a:pos x="48" y="45"/>
                  </a:cxn>
                </a:cxnLst>
                <a:rect l="0" t="0" r="r" b="b"/>
                <a:pathLst>
                  <a:path w="61" h="61">
                    <a:moveTo>
                      <a:pt x="31" y="0"/>
                    </a:moveTo>
                    <a:cubicBezTo>
                      <a:pt x="14" y="0"/>
                      <a:pt x="0" y="13"/>
                      <a:pt x="0" y="30"/>
                    </a:cubicBezTo>
                    <a:cubicBezTo>
                      <a:pt x="0" y="47"/>
                      <a:pt x="14" y="61"/>
                      <a:pt x="31" y="61"/>
                    </a:cubicBezTo>
                    <a:cubicBezTo>
                      <a:pt x="48" y="61"/>
                      <a:pt x="61" y="47"/>
                      <a:pt x="61" y="30"/>
                    </a:cubicBezTo>
                    <a:cubicBezTo>
                      <a:pt x="61" y="13"/>
                      <a:pt x="48" y="0"/>
                      <a:pt x="31" y="0"/>
                    </a:cubicBezTo>
                    <a:close/>
                    <a:moveTo>
                      <a:pt x="48" y="45"/>
                    </a:moveTo>
                    <a:cubicBezTo>
                      <a:pt x="40" y="55"/>
                      <a:pt x="25" y="56"/>
                      <a:pt x="16" y="48"/>
                    </a:cubicBezTo>
                    <a:cubicBezTo>
                      <a:pt x="6" y="39"/>
                      <a:pt x="5" y="25"/>
                      <a:pt x="13" y="15"/>
                    </a:cubicBezTo>
                    <a:cubicBezTo>
                      <a:pt x="22" y="6"/>
                      <a:pt x="36" y="5"/>
                      <a:pt x="46" y="13"/>
                    </a:cubicBezTo>
                    <a:cubicBezTo>
                      <a:pt x="55" y="21"/>
                      <a:pt x="57" y="36"/>
                      <a:pt x="48" y="45"/>
                    </a:cubicBezTo>
                    <a:close/>
                    <a:moveTo>
                      <a:pt x="48" y="45"/>
                    </a:moveTo>
                    <a:cubicBezTo>
                      <a:pt x="48" y="45"/>
                      <a:pt x="48" y="45"/>
                      <a:pt x="48" y="4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29"/>
              <p:cNvSpPr>
                <a:spLocks noEditPoints="1"/>
              </p:cNvSpPr>
              <p:nvPr/>
            </p:nvSpPr>
            <p:spPr bwMode="auto">
              <a:xfrm>
                <a:off x="4989513" y="2859088"/>
                <a:ext cx="53975" cy="50800"/>
              </a:xfrm>
              <a:custGeom>
                <a:avLst/>
                <a:gdLst/>
                <a:ahLst/>
                <a:cxnLst>
                  <a:cxn ang="0">
                    <a:pos x="16" y="0"/>
                  </a:cxn>
                  <a:cxn ang="0">
                    <a:pos x="0" y="15"/>
                  </a:cxn>
                  <a:cxn ang="0">
                    <a:pos x="2" y="17"/>
                  </a:cxn>
                  <a:cxn ang="0">
                    <a:pos x="4" y="15"/>
                  </a:cxn>
                  <a:cxn ang="0">
                    <a:pos x="16" y="4"/>
                  </a:cxn>
                  <a:cxn ang="0">
                    <a:pos x="18" y="2"/>
                  </a:cxn>
                  <a:cxn ang="0">
                    <a:pos x="16" y="0"/>
                  </a:cxn>
                  <a:cxn ang="0">
                    <a:pos x="16" y="0"/>
                  </a:cxn>
                  <a:cxn ang="0">
                    <a:pos x="16" y="0"/>
                  </a:cxn>
                </a:cxnLst>
                <a:rect l="0" t="0" r="r" b="b"/>
                <a:pathLst>
                  <a:path w="18" h="17">
                    <a:moveTo>
                      <a:pt x="16" y="0"/>
                    </a:moveTo>
                    <a:cubicBezTo>
                      <a:pt x="7" y="0"/>
                      <a:pt x="0" y="7"/>
                      <a:pt x="0" y="15"/>
                    </a:cubicBezTo>
                    <a:cubicBezTo>
                      <a:pt x="0" y="16"/>
                      <a:pt x="1" y="17"/>
                      <a:pt x="2" y="17"/>
                    </a:cubicBezTo>
                    <a:cubicBezTo>
                      <a:pt x="3" y="17"/>
                      <a:pt x="4" y="16"/>
                      <a:pt x="4" y="15"/>
                    </a:cubicBezTo>
                    <a:cubicBezTo>
                      <a:pt x="4" y="9"/>
                      <a:pt x="9" y="4"/>
                      <a:pt x="16" y="4"/>
                    </a:cubicBezTo>
                    <a:cubicBezTo>
                      <a:pt x="17" y="4"/>
                      <a:pt x="18" y="3"/>
                      <a:pt x="18" y="2"/>
                    </a:cubicBezTo>
                    <a:cubicBezTo>
                      <a:pt x="18" y="1"/>
                      <a:pt x="17" y="0"/>
                      <a:pt x="16" y="0"/>
                    </a:cubicBezTo>
                    <a:close/>
                    <a:moveTo>
                      <a:pt x="16" y="0"/>
                    </a:moveTo>
                    <a:cubicBezTo>
                      <a:pt x="16" y="0"/>
                      <a:pt x="16" y="0"/>
                      <a:pt x="1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30"/>
              <p:cNvSpPr>
                <a:spLocks noEditPoints="1"/>
              </p:cNvSpPr>
              <p:nvPr/>
            </p:nvSpPr>
            <p:spPr bwMode="auto">
              <a:xfrm>
                <a:off x="4856163" y="2736851"/>
                <a:ext cx="358775" cy="301625"/>
              </a:xfrm>
              <a:custGeom>
                <a:avLst/>
                <a:gdLst/>
                <a:ahLst/>
                <a:cxnLst>
                  <a:cxn ang="0">
                    <a:pos x="114" y="23"/>
                  </a:cxn>
                  <a:cxn ang="0">
                    <a:pos x="97" y="20"/>
                  </a:cxn>
                  <a:cxn ang="0">
                    <a:pos x="92" y="7"/>
                  </a:cxn>
                  <a:cxn ang="0">
                    <a:pos x="81" y="0"/>
                  </a:cxn>
                  <a:cxn ang="0">
                    <a:pos x="43" y="0"/>
                  </a:cxn>
                  <a:cxn ang="0">
                    <a:pos x="32" y="7"/>
                  </a:cxn>
                  <a:cxn ang="0">
                    <a:pos x="27" y="20"/>
                  </a:cxn>
                  <a:cxn ang="0">
                    <a:pos x="10" y="23"/>
                  </a:cxn>
                  <a:cxn ang="0">
                    <a:pos x="0" y="34"/>
                  </a:cxn>
                  <a:cxn ang="0">
                    <a:pos x="0" y="92"/>
                  </a:cxn>
                  <a:cxn ang="0">
                    <a:pos x="12" y="103"/>
                  </a:cxn>
                  <a:cxn ang="0">
                    <a:pos x="112" y="103"/>
                  </a:cxn>
                  <a:cxn ang="0">
                    <a:pos x="123" y="92"/>
                  </a:cxn>
                  <a:cxn ang="0">
                    <a:pos x="123" y="34"/>
                  </a:cxn>
                  <a:cxn ang="0">
                    <a:pos x="114" y="23"/>
                  </a:cxn>
                  <a:cxn ang="0">
                    <a:pos x="115" y="92"/>
                  </a:cxn>
                  <a:cxn ang="0">
                    <a:pos x="112" y="96"/>
                  </a:cxn>
                  <a:cxn ang="0">
                    <a:pos x="12" y="96"/>
                  </a:cxn>
                  <a:cxn ang="0">
                    <a:pos x="8" y="92"/>
                  </a:cxn>
                  <a:cxn ang="0">
                    <a:pos x="8" y="34"/>
                  </a:cxn>
                  <a:cxn ang="0">
                    <a:pos x="11" y="30"/>
                  </a:cxn>
                  <a:cxn ang="0">
                    <a:pos x="32" y="27"/>
                  </a:cxn>
                  <a:cxn ang="0">
                    <a:pos x="39" y="10"/>
                  </a:cxn>
                  <a:cxn ang="0">
                    <a:pos x="43" y="7"/>
                  </a:cxn>
                  <a:cxn ang="0">
                    <a:pos x="81" y="7"/>
                  </a:cxn>
                  <a:cxn ang="0">
                    <a:pos x="85" y="10"/>
                  </a:cxn>
                  <a:cxn ang="0">
                    <a:pos x="91" y="27"/>
                  </a:cxn>
                  <a:cxn ang="0">
                    <a:pos x="112" y="30"/>
                  </a:cxn>
                  <a:cxn ang="0">
                    <a:pos x="115" y="34"/>
                  </a:cxn>
                  <a:cxn ang="0">
                    <a:pos x="115" y="92"/>
                  </a:cxn>
                  <a:cxn ang="0">
                    <a:pos x="115" y="92"/>
                  </a:cxn>
                  <a:cxn ang="0">
                    <a:pos x="115" y="92"/>
                  </a:cxn>
                </a:cxnLst>
                <a:rect l="0" t="0" r="r" b="b"/>
                <a:pathLst>
                  <a:path w="123" h="103">
                    <a:moveTo>
                      <a:pt x="114" y="23"/>
                    </a:moveTo>
                    <a:cubicBezTo>
                      <a:pt x="97" y="20"/>
                      <a:pt x="97" y="20"/>
                      <a:pt x="97" y="20"/>
                    </a:cubicBezTo>
                    <a:cubicBezTo>
                      <a:pt x="92" y="7"/>
                      <a:pt x="92" y="7"/>
                      <a:pt x="92" y="7"/>
                    </a:cubicBezTo>
                    <a:cubicBezTo>
                      <a:pt x="90" y="3"/>
                      <a:pt x="86" y="0"/>
                      <a:pt x="81" y="0"/>
                    </a:cubicBezTo>
                    <a:cubicBezTo>
                      <a:pt x="43" y="0"/>
                      <a:pt x="43" y="0"/>
                      <a:pt x="43" y="0"/>
                    </a:cubicBezTo>
                    <a:cubicBezTo>
                      <a:pt x="38" y="0"/>
                      <a:pt x="34" y="3"/>
                      <a:pt x="32" y="7"/>
                    </a:cubicBezTo>
                    <a:cubicBezTo>
                      <a:pt x="27" y="20"/>
                      <a:pt x="27" y="20"/>
                      <a:pt x="27" y="20"/>
                    </a:cubicBezTo>
                    <a:cubicBezTo>
                      <a:pt x="10" y="23"/>
                      <a:pt x="10" y="23"/>
                      <a:pt x="10" y="23"/>
                    </a:cubicBezTo>
                    <a:cubicBezTo>
                      <a:pt x="4" y="24"/>
                      <a:pt x="0" y="29"/>
                      <a:pt x="0" y="34"/>
                    </a:cubicBezTo>
                    <a:cubicBezTo>
                      <a:pt x="0" y="92"/>
                      <a:pt x="0" y="92"/>
                      <a:pt x="0" y="92"/>
                    </a:cubicBezTo>
                    <a:cubicBezTo>
                      <a:pt x="0" y="98"/>
                      <a:pt x="6" y="103"/>
                      <a:pt x="12" y="103"/>
                    </a:cubicBezTo>
                    <a:cubicBezTo>
                      <a:pt x="112" y="103"/>
                      <a:pt x="112" y="103"/>
                      <a:pt x="112" y="103"/>
                    </a:cubicBezTo>
                    <a:cubicBezTo>
                      <a:pt x="118" y="103"/>
                      <a:pt x="123" y="98"/>
                      <a:pt x="123" y="92"/>
                    </a:cubicBezTo>
                    <a:cubicBezTo>
                      <a:pt x="123" y="34"/>
                      <a:pt x="123" y="34"/>
                      <a:pt x="123" y="34"/>
                    </a:cubicBezTo>
                    <a:cubicBezTo>
                      <a:pt x="123" y="29"/>
                      <a:pt x="119" y="24"/>
                      <a:pt x="114" y="23"/>
                    </a:cubicBezTo>
                    <a:close/>
                    <a:moveTo>
                      <a:pt x="115" y="92"/>
                    </a:moveTo>
                    <a:cubicBezTo>
                      <a:pt x="115" y="94"/>
                      <a:pt x="114" y="96"/>
                      <a:pt x="112" y="96"/>
                    </a:cubicBezTo>
                    <a:cubicBezTo>
                      <a:pt x="12" y="96"/>
                      <a:pt x="12" y="96"/>
                      <a:pt x="12" y="96"/>
                    </a:cubicBezTo>
                    <a:cubicBezTo>
                      <a:pt x="10" y="96"/>
                      <a:pt x="8" y="94"/>
                      <a:pt x="8" y="92"/>
                    </a:cubicBezTo>
                    <a:cubicBezTo>
                      <a:pt x="8" y="34"/>
                      <a:pt x="8" y="34"/>
                      <a:pt x="8" y="34"/>
                    </a:cubicBezTo>
                    <a:cubicBezTo>
                      <a:pt x="8" y="32"/>
                      <a:pt x="9" y="31"/>
                      <a:pt x="11" y="30"/>
                    </a:cubicBezTo>
                    <a:cubicBezTo>
                      <a:pt x="32" y="27"/>
                      <a:pt x="32" y="27"/>
                      <a:pt x="32" y="27"/>
                    </a:cubicBezTo>
                    <a:cubicBezTo>
                      <a:pt x="39" y="10"/>
                      <a:pt x="39" y="10"/>
                      <a:pt x="39" y="10"/>
                    </a:cubicBezTo>
                    <a:cubicBezTo>
                      <a:pt x="40" y="8"/>
                      <a:pt x="41" y="7"/>
                      <a:pt x="43" y="7"/>
                    </a:cubicBezTo>
                    <a:cubicBezTo>
                      <a:pt x="81" y="7"/>
                      <a:pt x="81" y="7"/>
                      <a:pt x="81" y="7"/>
                    </a:cubicBezTo>
                    <a:cubicBezTo>
                      <a:pt x="83" y="7"/>
                      <a:pt x="84" y="8"/>
                      <a:pt x="85" y="10"/>
                    </a:cubicBezTo>
                    <a:cubicBezTo>
                      <a:pt x="91" y="27"/>
                      <a:pt x="91" y="27"/>
                      <a:pt x="91" y="27"/>
                    </a:cubicBezTo>
                    <a:cubicBezTo>
                      <a:pt x="112" y="30"/>
                      <a:pt x="112" y="30"/>
                      <a:pt x="112" y="30"/>
                    </a:cubicBezTo>
                    <a:cubicBezTo>
                      <a:pt x="114" y="31"/>
                      <a:pt x="115" y="32"/>
                      <a:pt x="115" y="34"/>
                    </a:cubicBezTo>
                    <a:lnTo>
                      <a:pt x="115" y="92"/>
                    </a:lnTo>
                    <a:close/>
                    <a:moveTo>
                      <a:pt x="115" y="92"/>
                    </a:moveTo>
                    <a:cubicBezTo>
                      <a:pt x="115" y="92"/>
                      <a:pt x="115" y="92"/>
                      <a:pt x="115" y="9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9" name="TextBox 8"/>
          <p:cNvSpPr txBox="1"/>
          <p:nvPr/>
        </p:nvSpPr>
        <p:spPr>
          <a:xfrm>
            <a:off x="2092368" y="2188740"/>
            <a:ext cx="2633453" cy="1477328"/>
          </a:xfrm>
          <a:prstGeom prst="rect">
            <a:avLst/>
          </a:prstGeom>
          <a:noFill/>
        </p:spPr>
        <p:txBody>
          <a:bodyPr wrap="square" rtlCol="0">
            <a:spAutoFit/>
          </a:bodyPr>
          <a:lstStyle/>
          <a:p>
            <a:pPr algn="r"/>
            <a:r>
              <a:rPr lang="en-US" sz="2000" b="1" dirty="0">
                <a:solidFill>
                  <a:srgbClr val="337BBD"/>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3" name="TextBox 12"/>
          <p:cNvSpPr txBox="1"/>
          <p:nvPr/>
        </p:nvSpPr>
        <p:spPr>
          <a:xfrm>
            <a:off x="2092368" y="4322340"/>
            <a:ext cx="2633453" cy="1477328"/>
          </a:xfrm>
          <a:prstGeom prst="rect">
            <a:avLst/>
          </a:prstGeom>
          <a:noFill/>
        </p:spPr>
        <p:txBody>
          <a:bodyPr wrap="square" rtlCol="0">
            <a:spAutoFit/>
          </a:bodyPr>
          <a:lstStyle/>
          <a:p>
            <a:pPr algn="r"/>
            <a:r>
              <a:rPr lang="en-US" sz="2000" b="1" dirty="0">
                <a:solidFill>
                  <a:srgbClr val="838383"/>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4" name="TextBox 13"/>
          <p:cNvSpPr txBox="1"/>
          <p:nvPr/>
        </p:nvSpPr>
        <p:spPr>
          <a:xfrm>
            <a:off x="9248079" y="2188740"/>
            <a:ext cx="2633453" cy="1477328"/>
          </a:xfrm>
          <a:prstGeom prst="rect">
            <a:avLst/>
          </a:prstGeom>
          <a:noFill/>
        </p:spPr>
        <p:txBody>
          <a:bodyPr wrap="square" rtlCol="0">
            <a:spAutoFit/>
          </a:bodyPr>
          <a:lstStyle/>
          <a:p>
            <a:r>
              <a:rPr lang="en-US" sz="2000" b="1" dirty="0" smtClean="0">
                <a:solidFill>
                  <a:srgbClr val="CF5E12"/>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5" name="TextBox 14"/>
          <p:cNvSpPr txBox="1"/>
          <p:nvPr/>
        </p:nvSpPr>
        <p:spPr>
          <a:xfrm>
            <a:off x="9248079" y="4322340"/>
            <a:ext cx="2633453" cy="1477328"/>
          </a:xfrm>
          <a:prstGeom prst="rect">
            <a:avLst/>
          </a:prstGeom>
          <a:noFill/>
        </p:spPr>
        <p:txBody>
          <a:bodyPr wrap="square" rtlCol="0">
            <a:spAutoFit/>
          </a:bodyPr>
          <a:lstStyle/>
          <a:p>
            <a:r>
              <a:rPr lang="en-US" sz="2000" b="1" dirty="0">
                <a:solidFill>
                  <a:srgbClr val="598938"/>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grpSp>
        <p:nvGrpSpPr>
          <p:cNvPr id="10" name="Group 9"/>
          <p:cNvGrpSpPr/>
          <p:nvPr/>
        </p:nvGrpSpPr>
        <p:grpSpPr>
          <a:xfrm>
            <a:off x="5166786" y="2216203"/>
            <a:ext cx="1422400" cy="1422400"/>
            <a:chOff x="990600" y="1341660"/>
            <a:chExt cx="1066800" cy="1066800"/>
          </a:xfrm>
        </p:grpSpPr>
        <p:sp>
          <p:nvSpPr>
            <p:cNvPr id="11" name="Oval 10"/>
            <p:cNvSpPr/>
            <p:nvPr/>
          </p:nvSpPr>
          <p:spPr>
            <a:xfrm>
              <a:off x="990600" y="1341660"/>
              <a:ext cx="1066800" cy="1066800"/>
            </a:xfrm>
            <a:prstGeom prst="ellipse">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31"/>
            <p:cNvSpPr>
              <a:spLocks noEditPoints="1"/>
            </p:cNvSpPr>
            <p:nvPr/>
          </p:nvSpPr>
          <p:spPr bwMode="auto">
            <a:xfrm>
              <a:off x="1274377" y="1640833"/>
              <a:ext cx="499246" cy="468455"/>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457756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6" name="Group 35"/>
          <p:cNvGrpSpPr/>
          <p:nvPr/>
        </p:nvGrpSpPr>
        <p:grpSpPr>
          <a:xfrm>
            <a:off x="3567848" y="1606592"/>
            <a:ext cx="2458064" cy="3561080"/>
            <a:chOff x="2790186" y="1624044"/>
            <a:chExt cx="1843548" cy="2670810"/>
          </a:xfrm>
          <a:effectLst>
            <a:outerShdw blurRad="50800" dist="38100" dir="2700000" algn="tl" rotWithShape="0">
              <a:prstClr val="black">
                <a:alpha val="40000"/>
              </a:prstClr>
            </a:outerShdw>
          </a:effectLst>
        </p:grpSpPr>
        <p:sp>
          <p:nvSpPr>
            <p:cNvPr id="37" name="Rectangle 36"/>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8" name="Group 11"/>
            <p:cNvGrpSpPr/>
            <p:nvPr/>
          </p:nvGrpSpPr>
          <p:grpSpPr>
            <a:xfrm>
              <a:off x="3149985" y="1624044"/>
              <a:ext cx="1123950" cy="746637"/>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1" name="Text Placeholder 3"/>
          <p:cNvSpPr txBox="1">
            <a:spLocks/>
          </p:cNvSpPr>
          <p:nvPr/>
        </p:nvSpPr>
        <p:spPr>
          <a:xfrm>
            <a:off x="3858302"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endParaRPr lang="en-US" sz="2000" b="1" dirty="0">
              <a:solidFill>
                <a:srgbClr val="5B9BD5"/>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cs typeface="+mj-cs"/>
            </a:endParaRPr>
          </a:p>
        </p:txBody>
      </p:sp>
      <p:sp>
        <p:nvSpPr>
          <p:cNvPr id="42" name="Freeform 62"/>
          <p:cNvSpPr>
            <a:spLocks noChangeAspect="1" noEditPoints="1"/>
          </p:cNvSpPr>
          <p:nvPr/>
        </p:nvSpPr>
        <p:spPr bwMode="auto">
          <a:xfrm>
            <a:off x="4535962" y="1812279"/>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3" name="Group 42"/>
          <p:cNvGrpSpPr/>
          <p:nvPr/>
        </p:nvGrpSpPr>
        <p:grpSpPr>
          <a:xfrm>
            <a:off x="6163733" y="1606592"/>
            <a:ext cx="2458064" cy="3561080"/>
            <a:chOff x="6633984" y="1624044"/>
            <a:chExt cx="1843548" cy="2670810"/>
          </a:xfrm>
          <a:effectLst>
            <a:outerShdw blurRad="50800" dist="38100" dir="2700000" algn="tl" rotWithShape="0">
              <a:prstClr val="black">
                <a:alpha val="40000"/>
              </a:prstClr>
            </a:outerShdw>
          </a:effectLst>
        </p:grpSpPr>
        <p:sp>
          <p:nvSpPr>
            <p:cNvPr id="44" name="Rectangle 43"/>
            <p:cNvSpPr/>
            <p:nvPr/>
          </p:nvSpPr>
          <p:spPr>
            <a:xfrm>
              <a:off x="6633984"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22"/>
            <p:cNvGrpSpPr/>
            <p:nvPr/>
          </p:nvGrpSpPr>
          <p:grpSpPr>
            <a:xfrm>
              <a:off x="6993783" y="1624044"/>
              <a:ext cx="1123950" cy="746637"/>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8" name="Text Placeholder 3"/>
          <p:cNvSpPr txBox="1">
            <a:spLocks/>
          </p:cNvSpPr>
          <p:nvPr/>
        </p:nvSpPr>
        <p:spPr>
          <a:xfrm>
            <a:off x="6454187"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endParaRPr lang="en-US" sz="2000" b="1" dirty="0">
              <a:solidFill>
                <a:srgbClr val="ED7D31"/>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endParaRPr>
          </a:p>
        </p:txBody>
      </p:sp>
      <p:sp>
        <p:nvSpPr>
          <p:cNvPr id="49" name="Freeform 132"/>
          <p:cNvSpPr>
            <a:spLocks noChangeAspect="1" noEditPoints="1"/>
          </p:cNvSpPr>
          <p:nvPr/>
        </p:nvSpPr>
        <p:spPr bwMode="auto">
          <a:xfrm>
            <a:off x="7087964" y="1783736"/>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0" name="Footer Text"/>
          <p:cNvSpPr txBox="1"/>
          <p:nvPr/>
        </p:nvSpPr>
        <p:spPr>
          <a:xfrm>
            <a:off x="922742" y="5508700"/>
            <a:ext cx="10346519" cy="861774"/>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r>
              <a:rPr lang="en-US" sz="1400" dirty="0" smtClean="0">
                <a:solidFill>
                  <a:schemeClr val="bg1">
                    <a:lumMod val="85000"/>
                  </a:schemeClr>
                </a:solidFill>
              </a:rPr>
              <a:t>.</a:t>
            </a:r>
            <a:endParaRPr lang="en-US" sz="1333" dirty="0">
              <a:solidFill>
                <a:schemeClr val="bg1">
                  <a:lumMod val="85000"/>
                </a:schemeClr>
              </a:solidFill>
            </a:endParaRPr>
          </a:p>
        </p:txBody>
      </p:sp>
      <p:pic>
        <p:nvPicPr>
          <p:cNvPr id="16" name="Picture Placeholder 1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3871" r="13871"/>
          <a:stretch>
            <a:fillRect/>
          </a:stretch>
        </p:blipFill>
        <p:spPr/>
      </p:pic>
      <p:pic>
        <p:nvPicPr>
          <p:cNvPr id="17" name="Picture Placeholder 16"/>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3871" r="13871"/>
          <a:stretch>
            <a:fillRect/>
          </a:stretch>
        </p:blipFill>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380692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up)">
                                      <p:cBhvr>
                                        <p:cTn id="28" dur="1000"/>
                                        <p:tgtEl>
                                          <p:spTgt spid="41"/>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up)">
                                      <p:cBhvr>
                                        <p:cTn id="41" dur="1000"/>
                                        <p:tgtEl>
                                          <p:spTgt spid="48"/>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p:bldP spid="42" grpId="0" animBg="1"/>
      <p:bldP spid="48" grpId="0"/>
      <p:bldP spid="4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1" name="Group 10"/>
          <p:cNvGrpSpPr/>
          <p:nvPr/>
        </p:nvGrpSpPr>
        <p:grpSpPr>
          <a:xfrm>
            <a:off x="1663949" y="2341563"/>
            <a:ext cx="10363634" cy="2117524"/>
            <a:chOff x="1663949" y="2341563"/>
            <a:chExt cx="10363634" cy="2117524"/>
          </a:xfrm>
        </p:grpSpPr>
        <p:grpSp>
          <p:nvGrpSpPr>
            <p:cNvPr id="38" name="Group 37"/>
            <p:cNvGrpSpPr/>
            <p:nvPr/>
          </p:nvGrpSpPr>
          <p:grpSpPr>
            <a:xfrm>
              <a:off x="1663949" y="2341563"/>
              <a:ext cx="10363634" cy="2117524"/>
              <a:chOff x="1505396" y="2390991"/>
              <a:chExt cx="10363634" cy="2117524"/>
            </a:xfrm>
          </p:grpSpPr>
          <p:sp>
            <p:nvSpPr>
              <p:cNvPr id="30" name="Freeform 29"/>
              <p:cNvSpPr/>
              <p:nvPr/>
            </p:nvSpPr>
            <p:spPr>
              <a:xfrm>
                <a:off x="1505396" y="2390991"/>
                <a:ext cx="10363634" cy="2117524"/>
              </a:xfrm>
              <a:custGeom>
                <a:avLst/>
                <a:gdLst>
                  <a:gd name="connsiteX0" fmla="*/ 308562 w 10363634"/>
                  <a:gd name="connsiteY0" fmla="*/ 0 h 2117524"/>
                  <a:gd name="connsiteX1" fmla="*/ 10363634 w 10363634"/>
                  <a:gd name="connsiteY1" fmla="*/ 0 h 2117524"/>
                  <a:gd name="connsiteX2" fmla="*/ 10363634 w 10363634"/>
                  <a:gd name="connsiteY2" fmla="*/ 2117524 h 2117524"/>
                  <a:gd name="connsiteX3" fmla="*/ 1808961 w 10363634"/>
                  <a:gd name="connsiteY3" fmla="*/ 2117524 h 2117524"/>
                  <a:gd name="connsiteX4" fmla="*/ 0 w 10363634"/>
                  <a:gd name="connsiteY4" fmla="*/ 308563 h 2117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3634" h="2117524">
                    <a:moveTo>
                      <a:pt x="308562" y="0"/>
                    </a:moveTo>
                    <a:lnTo>
                      <a:pt x="10363634" y="0"/>
                    </a:lnTo>
                    <a:lnTo>
                      <a:pt x="10363634" y="2117524"/>
                    </a:lnTo>
                    <a:lnTo>
                      <a:pt x="1808961" y="2117524"/>
                    </a:lnTo>
                    <a:lnTo>
                      <a:pt x="0" y="308563"/>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4093252" y="2555098"/>
                <a:ext cx="7209783" cy="1456373"/>
                <a:chOff x="4093253" y="2008383"/>
                <a:chExt cx="7209783" cy="1456373"/>
              </a:xfrm>
            </p:grpSpPr>
            <p:sp>
              <p:nvSpPr>
                <p:cNvPr id="46" name="Freeform 45"/>
                <p:cNvSpPr/>
                <p:nvPr/>
              </p:nvSpPr>
              <p:spPr>
                <a:xfrm rot="5400000">
                  <a:off x="7774708" y="2436562"/>
                  <a:ext cx="1077431" cy="978957"/>
                </a:xfrm>
                <a:custGeom>
                  <a:avLst/>
                  <a:gdLst/>
                  <a:ahLst/>
                  <a:cxnLst/>
                  <a:rect l="l" t="t" r="r" b="b"/>
                  <a:pathLst>
                    <a:path w="1077431" h="978957">
                      <a:moveTo>
                        <a:pt x="225682" y="530200"/>
                      </a:moveTo>
                      <a:cubicBezTo>
                        <a:pt x="225682" y="547762"/>
                        <a:pt x="227468" y="564505"/>
                        <a:pt x="231040" y="580430"/>
                      </a:cubicBezTo>
                      <a:cubicBezTo>
                        <a:pt x="234612" y="596354"/>
                        <a:pt x="239002" y="610940"/>
                        <a:pt x="244211" y="624185"/>
                      </a:cubicBezTo>
                      <a:cubicBezTo>
                        <a:pt x="249420" y="637431"/>
                        <a:pt x="254704" y="648444"/>
                        <a:pt x="260061" y="657225"/>
                      </a:cubicBezTo>
                      <a:cubicBezTo>
                        <a:pt x="265419" y="666006"/>
                        <a:pt x="269661" y="672182"/>
                        <a:pt x="272786" y="675754"/>
                      </a:cubicBezTo>
                      <a:cubicBezTo>
                        <a:pt x="275912" y="679326"/>
                        <a:pt x="278516" y="681707"/>
                        <a:pt x="280600" y="682898"/>
                      </a:cubicBezTo>
                      <a:cubicBezTo>
                        <a:pt x="282683" y="684089"/>
                        <a:pt x="284916" y="685056"/>
                        <a:pt x="287297" y="685800"/>
                      </a:cubicBezTo>
                      <a:cubicBezTo>
                        <a:pt x="289678" y="686544"/>
                        <a:pt x="292506" y="687065"/>
                        <a:pt x="295780" y="687363"/>
                      </a:cubicBezTo>
                      <a:cubicBezTo>
                        <a:pt x="299054" y="687661"/>
                        <a:pt x="302924" y="687809"/>
                        <a:pt x="307389" y="687809"/>
                      </a:cubicBezTo>
                      <a:cubicBezTo>
                        <a:pt x="313640" y="687809"/>
                        <a:pt x="318997" y="687502"/>
                        <a:pt x="323462" y="686889"/>
                      </a:cubicBezTo>
                      <a:cubicBezTo>
                        <a:pt x="327927" y="686275"/>
                        <a:pt x="331499" y="685430"/>
                        <a:pt x="334178" y="684356"/>
                      </a:cubicBezTo>
                      <a:cubicBezTo>
                        <a:pt x="336857" y="683282"/>
                        <a:pt x="338792" y="681899"/>
                        <a:pt x="339982" y="680209"/>
                      </a:cubicBezTo>
                      <a:cubicBezTo>
                        <a:pt x="341173" y="678518"/>
                        <a:pt x="341768" y="676598"/>
                        <a:pt x="341768" y="674450"/>
                      </a:cubicBezTo>
                      <a:cubicBezTo>
                        <a:pt x="341768" y="670762"/>
                        <a:pt x="339238" y="665156"/>
                        <a:pt x="334178" y="657633"/>
                      </a:cubicBezTo>
                      <a:cubicBezTo>
                        <a:pt x="329118" y="650111"/>
                        <a:pt x="323611" y="640744"/>
                        <a:pt x="317658" y="629533"/>
                      </a:cubicBezTo>
                      <a:cubicBezTo>
                        <a:pt x="311705" y="618322"/>
                        <a:pt x="306198" y="605268"/>
                        <a:pt x="301138" y="590371"/>
                      </a:cubicBezTo>
                      <a:cubicBezTo>
                        <a:pt x="296078" y="575474"/>
                        <a:pt x="293548" y="558659"/>
                        <a:pt x="293548" y="539925"/>
                      </a:cubicBezTo>
                      <a:cubicBezTo>
                        <a:pt x="293548" y="523954"/>
                        <a:pt x="296078" y="509826"/>
                        <a:pt x="301138" y="497541"/>
                      </a:cubicBezTo>
                      <a:cubicBezTo>
                        <a:pt x="306198" y="485255"/>
                        <a:pt x="313044" y="475043"/>
                        <a:pt x="321676" y="466904"/>
                      </a:cubicBezTo>
                      <a:cubicBezTo>
                        <a:pt x="330308" y="458765"/>
                        <a:pt x="340354" y="452546"/>
                        <a:pt x="351814" y="448246"/>
                      </a:cubicBezTo>
                      <a:cubicBezTo>
                        <a:pt x="363274" y="443946"/>
                        <a:pt x="375403" y="441796"/>
                        <a:pt x="388202" y="441796"/>
                      </a:cubicBezTo>
                      <a:cubicBezTo>
                        <a:pt x="401002" y="441796"/>
                        <a:pt x="414694" y="443176"/>
                        <a:pt x="429279" y="445937"/>
                      </a:cubicBezTo>
                      <a:cubicBezTo>
                        <a:pt x="443864" y="448697"/>
                        <a:pt x="460086" y="454448"/>
                        <a:pt x="477946" y="463189"/>
                      </a:cubicBezTo>
                      <a:cubicBezTo>
                        <a:pt x="495805" y="471930"/>
                        <a:pt x="515599" y="484353"/>
                        <a:pt x="537328" y="500457"/>
                      </a:cubicBezTo>
                      <a:cubicBezTo>
                        <a:pt x="559057" y="516560"/>
                        <a:pt x="583614" y="537956"/>
                        <a:pt x="610998" y="564642"/>
                      </a:cubicBezTo>
                      <a:lnTo>
                        <a:pt x="729763" y="680121"/>
                      </a:lnTo>
                      <a:cubicBezTo>
                        <a:pt x="733633" y="683800"/>
                        <a:pt x="737279" y="686791"/>
                        <a:pt x="740702" y="689093"/>
                      </a:cubicBezTo>
                      <a:cubicBezTo>
                        <a:pt x="744125" y="691395"/>
                        <a:pt x="747548" y="693313"/>
                        <a:pt x="750971" y="694845"/>
                      </a:cubicBezTo>
                      <a:cubicBezTo>
                        <a:pt x="754394" y="696377"/>
                        <a:pt x="758338" y="697374"/>
                        <a:pt x="762803" y="697834"/>
                      </a:cubicBezTo>
                      <a:cubicBezTo>
                        <a:pt x="767268" y="698295"/>
                        <a:pt x="772477" y="698525"/>
                        <a:pt x="778430" y="698525"/>
                      </a:cubicBezTo>
                      <a:cubicBezTo>
                        <a:pt x="784978" y="698525"/>
                        <a:pt x="790485" y="698004"/>
                        <a:pt x="794950" y="696962"/>
                      </a:cubicBezTo>
                      <a:cubicBezTo>
                        <a:pt x="799415" y="695921"/>
                        <a:pt x="802838" y="694283"/>
                        <a:pt x="805219" y="692051"/>
                      </a:cubicBezTo>
                      <a:cubicBezTo>
                        <a:pt x="807600" y="689819"/>
                        <a:pt x="809312" y="687140"/>
                        <a:pt x="810353" y="684014"/>
                      </a:cubicBezTo>
                      <a:cubicBezTo>
                        <a:pt x="811395" y="680889"/>
                        <a:pt x="811916" y="677243"/>
                        <a:pt x="811916" y="673075"/>
                      </a:cubicBezTo>
                      <a:lnTo>
                        <a:pt x="811916" y="353839"/>
                      </a:lnTo>
                      <a:cubicBezTo>
                        <a:pt x="811916" y="351160"/>
                        <a:pt x="811246" y="348704"/>
                        <a:pt x="809907" y="346472"/>
                      </a:cubicBezTo>
                      <a:cubicBezTo>
                        <a:pt x="808568" y="344239"/>
                        <a:pt x="806484" y="342454"/>
                        <a:pt x="803656" y="341114"/>
                      </a:cubicBezTo>
                      <a:cubicBezTo>
                        <a:pt x="800828" y="339775"/>
                        <a:pt x="797331" y="338733"/>
                        <a:pt x="793164" y="337989"/>
                      </a:cubicBezTo>
                      <a:cubicBezTo>
                        <a:pt x="788997" y="337245"/>
                        <a:pt x="784234" y="336872"/>
                        <a:pt x="778876" y="336872"/>
                      </a:cubicBezTo>
                      <a:cubicBezTo>
                        <a:pt x="773519" y="336872"/>
                        <a:pt x="768830" y="337245"/>
                        <a:pt x="764812" y="337989"/>
                      </a:cubicBezTo>
                      <a:cubicBezTo>
                        <a:pt x="760794" y="338733"/>
                        <a:pt x="757445" y="339923"/>
                        <a:pt x="754766" y="341561"/>
                      </a:cubicBezTo>
                      <a:cubicBezTo>
                        <a:pt x="752087" y="343198"/>
                        <a:pt x="750078" y="345132"/>
                        <a:pt x="748739" y="347365"/>
                      </a:cubicBezTo>
                      <a:cubicBezTo>
                        <a:pt x="747399" y="349597"/>
                        <a:pt x="746729" y="351904"/>
                        <a:pt x="746729" y="354285"/>
                      </a:cubicBezTo>
                      <a:lnTo>
                        <a:pt x="746729" y="605656"/>
                      </a:lnTo>
                      <a:lnTo>
                        <a:pt x="651182" y="514127"/>
                      </a:lnTo>
                      <a:cubicBezTo>
                        <a:pt x="617249" y="481087"/>
                        <a:pt x="587260" y="454596"/>
                        <a:pt x="561215" y="434653"/>
                      </a:cubicBezTo>
                      <a:cubicBezTo>
                        <a:pt x="535170" y="414710"/>
                        <a:pt x="511507" y="399455"/>
                        <a:pt x="490224" y="388888"/>
                      </a:cubicBezTo>
                      <a:cubicBezTo>
                        <a:pt x="468942" y="378321"/>
                        <a:pt x="449148" y="371401"/>
                        <a:pt x="430842" y="368126"/>
                      </a:cubicBezTo>
                      <a:cubicBezTo>
                        <a:pt x="412536" y="364852"/>
                        <a:pt x="394156" y="363215"/>
                        <a:pt x="375701" y="363215"/>
                      </a:cubicBezTo>
                      <a:cubicBezTo>
                        <a:pt x="355163" y="363215"/>
                        <a:pt x="335815" y="366638"/>
                        <a:pt x="317658" y="373484"/>
                      </a:cubicBezTo>
                      <a:cubicBezTo>
                        <a:pt x="299501" y="380330"/>
                        <a:pt x="283576" y="390674"/>
                        <a:pt x="269884" y="404515"/>
                      </a:cubicBezTo>
                      <a:cubicBezTo>
                        <a:pt x="256192" y="418356"/>
                        <a:pt x="245402" y="435769"/>
                        <a:pt x="237514" y="456754"/>
                      </a:cubicBezTo>
                      <a:cubicBezTo>
                        <a:pt x="229626" y="477738"/>
                        <a:pt x="225682" y="502220"/>
                        <a:pt x="225682" y="530200"/>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sp>
              <p:nvSpPr>
                <p:cNvPr id="65" name="TextBox 64"/>
                <p:cNvSpPr txBox="1"/>
                <p:nvPr/>
              </p:nvSpPr>
              <p:spPr>
                <a:xfrm>
                  <a:off x="4093253" y="2008383"/>
                  <a:ext cx="2920049" cy="707886"/>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2000" b="1" dirty="0" smtClean="0">
                    <a:solidFill>
                      <a:schemeClr val="bg1">
                        <a:lumMod val="85000"/>
                      </a:schemeClr>
                    </a:solidFill>
                  </a:endParaRPr>
                </a:p>
              </p:txBody>
            </p:sp>
            <p:sp>
              <p:nvSpPr>
                <p:cNvPr id="67" name="Oval 66"/>
                <p:cNvSpPr/>
                <p:nvPr/>
              </p:nvSpPr>
              <p:spPr>
                <a:xfrm>
                  <a:off x="10160036" y="2097139"/>
                  <a:ext cx="1143000" cy="1143000"/>
                </a:xfrm>
                <a:prstGeom prst="ellipse">
                  <a:avLst/>
                </a:prstGeom>
                <a:blipFill dpi="0" rotWithShape="1">
                  <a:blip r:embed="rId3"/>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4234733" y="2802427"/>
              <a:ext cx="3023046" cy="954107"/>
            </a:xfrm>
            <a:prstGeom prst="rect">
              <a:avLst/>
            </a:prstGeom>
          </p:spPr>
          <p:txBody>
            <a:bodyPr wrap="square">
              <a:spAutoFit/>
            </a:bodyPr>
            <a:lstStyle/>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rot="10800000">
            <a:off x="0" y="0"/>
            <a:ext cx="5889669" cy="6857607"/>
            <a:chOff x="6302331" y="0"/>
            <a:chExt cx="5889669" cy="6857607"/>
          </a:xfrm>
          <a:solidFill>
            <a:schemeClr val="tx1">
              <a:alpha val="50000"/>
            </a:schemeClr>
          </a:solidFill>
        </p:grpSpPr>
        <p:sp>
          <p:nvSpPr>
            <p:cNvPr id="13" name="Freeform 12"/>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alpha val="60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tx1">
                <a:alpha val="60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 name="Group 3"/>
          <p:cNvGrpSpPr/>
          <p:nvPr/>
        </p:nvGrpSpPr>
        <p:grpSpPr>
          <a:xfrm>
            <a:off x="1922243" y="771984"/>
            <a:ext cx="10112676" cy="1952833"/>
            <a:chOff x="1922243" y="771984"/>
            <a:chExt cx="10112676" cy="1952833"/>
          </a:xfrm>
        </p:grpSpPr>
        <p:grpSp>
          <p:nvGrpSpPr>
            <p:cNvPr id="35" name="Group 34"/>
            <p:cNvGrpSpPr/>
            <p:nvPr/>
          </p:nvGrpSpPr>
          <p:grpSpPr>
            <a:xfrm>
              <a:off x="1922243" y="771984"/>
              <a:ext cx="10112676" cy="1952833"/>
              <a:chOff x="1922243" y="771984"/>
              <a:chExt cx="10112676" cy="1952833"/>
            </a:xfrm>
          </p:grpSpPr>
          <p:sp>
            <p:nvSpPr>
              <p:cNvPr id="54" name="Rectangle 53"/>
              <p:cNvSpPr/>
              <p:nvPr/>
            </p:nvSpPr>
            <p:spPr>
              <a:xfrm>
                <a:off x="6929791" y="1077889"/>
                <a:ext cx="3119165" cy="1645237"/>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5400000">
                <a:off x="6931573" y="2404777"/>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Triangle 54"/>
              <p:cNvSpPr/>
              <p:nvPr/>
            </p:nvSpPr>
            <p:spPr>
              <a:xfrm rot="10800000">
                <a:off x="9739751" y="2404777"/>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1922243" y="771984"/>
                <a:ext cx="5339169" cy="1624405"/>
              </a:xfrm>
              <a:custGeom>
                <a:avLst/>
                <a:gdLst>
                  <a:gd name="connsiteX0" fmla="*/ 1624405 w 5339169"/>
                  <a:gd name="connsiteY0" fmla="*/ 0 h 1624405"/>
                  <a:gd name="connsiteX1" fmla="*/ 5339169 w 5339169"/>
                  <a:gd name="connsiteY1" fmla="*/ 0 h 1624405"/>
                  <a:gd name="connsiteX2" fmla="*/ 5339169 w 5339169"/>
                  <a:gd name="connsiteY2" fmla="*/ 1624405 h 1624405"/>
                  <a:gd name="connsiteX3" fmla="*/ 0 w 5339169"/>
                  <a:gd name="connsiteY3" fmla="*/ 1624405 h 1624405"/>
                </a:gdLst>
                <a:ahLst/>
                <a:cxnLst>
                  <a:cxn ang="0">
                    <a:pos x="connsiteX0" y="connsiteY0"/>
                  </a:cxn>
                  <a:cxn ang="0">
                    <a:pos x="connsiteX1" y="connsiteY1"/>
                  </a:cxn>
                  <a:cxn ang="0">
                    <a:pos x="connsiteX2" y="connsiteY2"/>
                  </a:cxn>
                  <a:cxn ang="0">
                    <a:pos x="connsiteX3" y="connsiteY3"/>
                  </a:cxn>
                </a:cxnLst>
                <a:rect l="l" t="t" r="r" b="b"/>
                <a:pathLst>
                  <a:path w="5339169" h="1624405">
                    <a:moveTo>
                      <a:pt x="1624405" y="0"/>
                    </a:moveTo>
                    <a:lnTo>
                      <a:pt x="5339169" y="0"/>
                    </a:lnTo>
                    <a:lnTo>
                      <a:pt x="5339169" y="1624405"/>
                    </a:lnTo>
                    <a:lnTo>
                      <a:pt x="0" y="1624405"/>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739606" y="771984"/>
                <a:ext cx="2295313" cy="1624405"/>
              </a:xfrm>
              <a:prstGeom prst="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5400000">
                <a:off x="7930035" y="1310589"/>
                <a:ext cx="1077431" cy="978957"/>
              </a:xfrm>
              <a:custGeom>
                <a:avLst/>
                <a:gdLst/>
                <a:ahLst/>
                <a:cxnLst/>
                <a:rect l="l" t="t" r="r" b="b"/>
                <a:pathLst>
                  <a:path w="1077431" h="978957">
                    <a:moveTo>
                      <a:pt x="230147" y="491803"/>
                    </a:moveTo>
                    <a:cubicBezTo>
                      <a:pt x="230147" y="497160"/>
                      <a:pt x="230221" y="501625"/>
                      <a:pt x="230370" y="505197"/>
                    </a:cubicBezTo>
                    <a:cubicBezTo>
                      <a:pt x="230519" y="508769"/>
                      <a:pt x="230891" y="511894"/>
                      <a:pt x="231486" y="514573"/>
                    </a:cubicBezTo>
                    <a:cubicBezTo>
                      <a:pt x="232082" y="517252"/>
                      <a:pt x="232677" y="519485"/>
                      <a:pt x="233272" y="521271"/>
                    </a:cubicBezTo>
                    <a:cubicBezTo>
                      <a:pt x="233868" y="523056"/>
                      <a:pt x="234612" y="524545"/>
                      <a:pt x="235505" y="525735"/>
                    </a:cubicBezTo>
                    <a:lnTo>
                      <a:pt x="320783" y="658788"/>
                    </a:lnTo>
                    <a:cubicBezTo>
                      <a:pt x="322569" y="661467"/>
                      <a:pt x="324355" y="663625"/>
                      <a:pt x="326141" y="665262"/>
                    </a:cubicBezTo>
                    <a:cubicBezTo>
                      <a:pt x="327927" y="666899"/>
                      <a:pt x="330011" y="668164"/>
                      <a:pt x="332392" y="669057"/>
                    </a:cubicBezTo>
                    <a:cubicBezTo>
                      <a:pt x="334773" y="669950"/>
                      <a:pt x="337750" y="670620"/>
                      <a:pt x="341322" y="671066"/>
                    </a:cubicBezTo>
                    <a:cubicBezTo>
                      <a:pt x="344893" y="671513"/>
                      <a:pt x="349209" y="671736"/>
                      <a:pt x="354270" y="671736"/>
                    </a:cubicBezTo>
                    <a:cubicBezTo>
                      <a:pt x="361116" y="671736"/>
                      <a:pt x="366771" y="671364"/>
                      <a:pt x="371236" y="670620"/>
                    </a:cubicBezTo>
                    <a:cubicBezTo>
                      <a:pt x="375701" y="669876"/>
                      <a:pt x="378901" y="668462"/>
                      <a:pt x="380835" y="666378"/>
                    </a:cubicBezTo>
                    <a:cubicBezTo>
                      <a:pt x="382770" y="664295"/>
                      <a:pt x="383440" y="661541"/>
                      <a:pt x="382845" y="658118"/>
                    </a:cubicBezTo>
                    <a:cubicBezTo>
                      <a:pt x="382249" y="654695"/>
                      <a:pt x="380463" y="650156"/>
                      <a:pt x="377487" y="644500"/>
                    </a:cubicBezTo>
                    <a:lnTo>
                      <a:pt x="310961" y="532879"/>
                    </a:lnTo>
                    <a:lnTo>
                      <a:pt x="750301" y="532879"/>
                    </a:lnTo>
                    <a:lnTo>
                      <a:pt x="750301" y="653430"/>
                    </a:lnTo>
                    <a:cubicBezTo>
                      <a:pt x="750301" y="655811"/>
                      <a:pt x="750971" y="657969"/>
                      <a:pt x="752310" y="659904"/>
                    </a:cubicBezTo>
                    <a:cubicBezTo>
                      <a:pt x="753650" y="661839"/>
                      <a:pt x="755585" y="663476"/>
                      <a:pt x="758115" y="664815"/>
                    </a:cubicBezTo>
                    <a:cubicBezTo>
                      <a:pt x="760645" y="666155"/>
                      <a:pt x="763845" y="667271"/>
                      <a:pt x="767714" y="668164"/>
                    </a:cubicBezTo>
                    <a:cubicBezTo>
                      <a:pt x="771584" y="669057"/>
                      <a:pt x="776197" y="669504"/>
                      <a:pt x="781555" y="669504"/>
                    </a:cubicBezTo>
                    <a:cubicBezTo>
                      <a:pt x="787211" y="669504"/>
                      <a:pt x="791973" y="669057"/>
                      <a:pt x="795843" y="668164"/>
                    </a:cubicBezTo>
                    <a:cubicBezTo>
                      <a:pt x="799712" y="667271"/>
                      <a:pt x="802838" y="666006"/>
                      <a:pt x="805219" y="664369"/>
                    </a:cubicBezTo>
                    <a:cubicBezTo>
                      <a:pt x="807600" y="662732"/>
                      <a:pt x="809312" y="661020"/>
                      <a:pt x="810353" y="659234"/>
                    </a:cubicBezTo>
                    <a:cubicBezTo>
                      <a:pt x="811395" y="657448"/>
                      <a:pt x="811916" y="655514"/>
                      <a:pt x="811916" y="653430"/>
                    </a:cubicBezTo>
                    <a:lnTo>
                      <a:pt x="811916" y="351606"/>
                    </a:lnTo>
                    <a:cubicBezTo>
                      <a:pt x="811916" y="349523"/>
                      <a:pt x="811395" y="347514"/>
                      <a:pt x="810353" y="345579"/>
                    </a:cubicBezTo>
                    <a:cubicBezTo>
                      <a:pt x="809312" y="343644"/>
                      <a:pt x="807600" y="341933"/>
                      <a:pt x="805219" y="340444"/>
                    </a:cubicBezTo>
                    <a:cubicBezTo>
                      <a:pt x="802838" y="338956"/>
                      <a:pt x="799712" y="337765"/>
                      <a:pt x="795843" y="336872"/>
                    </a:cubicBezTo>
                    <a:cubicBezTo>
                      <a:pt x="791973" y="335979"/>
                      <a:pt x="787211" y="335533"/>
                      <a:pt x="781555" y="335533"/>
                    </a:cubicBezTo>
                    <a:cubicBezTo>
                      <a:pt x="776197" y="335533"/>
                      <a:pt x="771584" y="335905"/>
                      <a:pt x="767714" y="336649"/>
                    </a:cubicBezTo>
                    <a:cubicBezTo>
                      <a:pt x="763845" y="337393"/>
                      <a:pt x="760645" y="338435"/>
                      <a:pt x="758115" y="339775"/>
                    </a:cubicBezTo>
                    <a:cubicBezTo>
                      <a:pt x="755585" y="341114"/>
                      <a:pt x="753650" y="342826"/>
                      <a:pt x="752310" y="344909"/>
                    </a:cubicBezTo>
                    <a:cubicBezTo>
                      <a:pt x="750971" y="346993"/>
                      <a:pt x="750301" y="349225"/>
                      <a:pt x="750301" y="351606"/>
                    </a:cubicBezTo>
                    <a:lnTo>
                      <a:pt x="750301" y="456084"/>
                    </a:lnTo>
                    <a:lnTo>
                      <a:pt x="242648" y="456084"/>
                    </a:lnTo>
                    <a:cubicBezTo>
                      <a:pt x="240863" y="456084"/>
                      <a:pt x="239151" y="456530"/>
                      <a:pt x="237514" y="457423"/>
                    </a:cubicBezTo>
                    <a:cubicBezTo>
                      <a:pt x="235877" y="458316"/>
                      <a:pt x="234537" y="460102"/>
                      <a:pt x="233496" y="462781"/>
                    </a:cubicBezTo>
                    <a:cubicBezTo>
                      <a:pt x="232454" y="465460"/>
                      <a:pt x="231635" y="469181"/>
                      <a:pt x="231040" y="473943"/>
                    </a:cubicBezTo>
                    <a:cubicBezTo>
                      <a:pt x="230445" y="478706"/>
                      <a:pt x="230147" y="484659"/>
                      <a:pt x="230147" y="491803"/>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grpSp>
        <p:sp>
          <p:nvSpPr>
            <p:cNvPr id="63" name="TextBox 62"/>
            <p:cNvSpPr txBox="1"/>
            <p:nvPr/>
          </p:nvSpPr>
          <p:spPr>
            <a:xfrm>
              <a:off x="4191499" y="886493"/>
              <a:ext cx="2920049" cy="1261884"/>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sp>
          <p:nvSpPr>
            <p:cNvPr id="66" name="Oval 65"/>
            <p:cNvSpPr/>
            <p:nvPr/>
          </p:nvSpPr>
          <p:spPr>
            <a:xfrm>
              <a:off x="10315761" y="1021249"/>
              <a:ext cx="1143000" cy="1143000"/>
            </a:xfrm>
            <a:prstGeom prst="ellipse">
              <a:avLst/>
            </a:prstGeom>
            <a:blipFill dpi="0" rotWithShape="1">
              <a:blip r:embed="rId4"/>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2923246" y="3909824"/>
            <a:ext cx="9118118" cy="1955782"/>
            <a:chOff x="2923246" y="3909824"/>
            <a:chExt cx="9118118" cy="1955782"/>
          </a:xfrm>
        </p:grpSpPr>
        <p:grpSp>
          <p:nvGrpSpPr>
            <p:cNvPr id="36" name="Group 35"/>
            <p:cNvGrpSpPr/>
            <p:nvPr/>
          </p:nvGrpSpPr>
          <p:grpSpPr>
            <a:xfrm>
              <a:off x="2923246" y="3909824"/>
              <a:ext cx="9118118" cy="1955782"/>
              <a:chOff x="2923246" y="3909824"/>
              <a:chExt cx="9118118" cy="1955782"/>
            </a:xfrm>
          </p:grpSpPr>
          <p:sp>
            <p:nvSpPr>
              <p:cNvPr id="16" name="Rectangle 15"/>
              <p:cNvSpPr/>
              <p:nvPr/>
            </p:nvSpPr>
            <p:spPr>
              <a:xfrm>
                <a:off x="6940626" y="4219948"/>
                <a:ext cx="3119165" cy="1645237"/>
              </a:xfrm>
              <a:prstGeom prst="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5400000">
                <a:off x="7930034" y="4534244"/>
                <a:ext cx="1077431" cy="978957"/>
              </a:xfrm>
              <a:custGeom>
                <a:avLst/>
                <a:gdLst/>
                <a:ahLst/>
                <a:cxnLst/>
                <a:rect l="l" t="t" r="r" b="b"/>
                <a:pathLst>
                  <a:path w="1077431" h="978957">
                    <a:moveTo>
                      <a:pt x="225682" y="529754"/>
                    </a:moveTo>
                    <a:cubicBezTo>
                      <a:pt x="225682" y="548804"/>
                      <a:pt x="227468" y="566589"/>
                      <a:pt x="231040" y="583109"/>
                    </a:cubicBezTo>
                    <a:cubicBezTo>
                      <a:pt x="234612" y="599628"/>
                      <a:pt x="239002" y="614214"/>
                      <a:pt x="244211" y="626864"/>
                    </a:cubicBezTo>
                    <a:cubicBezTo>
                      <a:pt x="249420" y="639515"/>
                      <a:pt x="254704" y="650156"/>
                      <a:pt x="260062" y="658788"/>
                    </a:cubicBezTo>
                    <a:cubicBezTo>
                      <a:pt x="265419" y="667420"/>
                      <a:pt x="269512" y="673150"/>
                      <a:pt x="272340" y="675978"/>
                    </a:cubicBezTo>
                    <a:cubicBezTo>
                      <a:pt x="275168" y="678805"/>
                      <a:pt x="277623" y="680814"/>
                      <a:pt x="279707" y="682005"/>
                    </a:cubicBezTo>
                    <a:cubicBezTo>
                      <a:pt x="281790" y="683196"/>
                      <a:pt x="284097" y="684238"/>
                      <a:pt x="286627" y="685130"/>
                    </a:cubicBezTo>
                    <a:cubicBezTo>
                      <a:pt x="289157" y="686023"/>
                      <a:pt x="292134" y="686619"/>
                      <a:pt x="295557" y="686916"/>
                    </a:cubicBezTo>
                    <a:cubicBezTo>
                      <a:pt x="298980" y="687214"/>
                      <a:pt x="302924" y="687363"/>
                      <a:pt x="307389" y="687363"/>
                    </a:cubicBezTo>
                    <a:cubicBezTo>
                      <a:pt x="313937" y="687363"/>
                      <a:pt x="319221" y="687140"/>
                      <a:pt x="323239" y="686693"/>
                    </a:cubicBezTo>
                    <a:cubicBezTo>
                      <a:pt x="327257" y="686247"/>
                      <a:pt x="330383" y="685503"/>
                      <a:pt x="332615" y="684461"/>
                    </a:cubicBezTo>
                    <a:cubicBezTo>
                      <a:pt x="334848" y="683419"/>
                      <a:pt x="336336" y="682080"/>
                      <a:pt x="337080" y="680442"/>
                    </a:cubicBezTo>
                    <a:cubicBezTo>
                      <a:pt x="337824" y="678805"/>
                      <a:pt x="338196" y="676945"/>
                      <a:pt x="338196" y="674861"/>
                    </a:cubicBezTo>
                    <a:cubicBezTo>
                      <a:pt x="338196" y="671885"/>
                      <a:pt x="335592" y="666676"/>
                      <a:pt x="330383" y="659234"/>
                    </a:cubicBezTo>
                    <a:cubicBezTo>
                      <a:pt x="325174" y="651793"/>
                      <a:pt x="319593" y="642417"/>
                      <a:pt x="313640" y="631106"/>
                    </a:cubicBezTo>
                    <a:cubicBezTo>
                      <a:pt x="307687" y="619795"/>
                      <a:pt x="302105" y="606921"/>
                      <a:pt x="296897" y="592485"/>
                    </a:cubicBezTo>
                    <a:cubicBezTo>
                      <a:pt x="291688" y="578048"/>
                      <a:pt x="289083" y="562198"/>
                      <a:pt x="289083" y="544934"/>
                    </a:cubicBezTo>
                    <a:cubicBezTo>
                      <a:pt x="289083" y="529158"/>
                      <a:pt x="291390" y="515243"/>
                      <a:pt x="296004" y="503188"/>
                    </a:cubicBezTo>
                    <a:cubicBezTo>
                      <a:pt x="300617" y="491133"/>
                      <a:pt x="306942" y="481236"/>
                      <a:pt x="314979" y="473497"/>
                    </a:cubicBezTo>
                    <a:cubicBezTo>
                      <a:pt x="323016" y="465758"/>
                      <a:pt x="332466" y="459953"/>
                      <a:pt x="343331" y="456084"/>
                    </a:cubicBezTo>
                    <a:cubicBezTo>
                      <a:pt x="354195" y="452214"/>
                      <a:pt x="365581" y="450279"/>
                      <a:pt x="377487" y="450279"/>
                    </a:cubicBezTo>
                    <a:cubicBezTo>
                      <a:pt x="393858" y="450279"/>
                      <a:pt x="408666" y="453182"/>
                      <a:pt x="421912" y="458986"/>
                    </a:cubicBezTo>
                    <a:cubicBezTo>
                      <a:pt x="435158" y="464790"/>
                      <a:pt x="446543" y="473125"/>
                      <a:pt x="456068" y="483989"/>
                    </a:cubicBezTo>
                    <a:cubicBezTo>
                      <a:pt x="465593" y="494853"/>
                      <a:pt x="472886" y="508099"/>
                      <a:pt x="477946" y="523726"/>
                    </a:cubicBezTo>
                    <a:cubicBezTo>
                      <a:pt x="483006" y="539353"/>
                      <a:pt x="485536" y="556989"/>
                      <a:pt x="485536" y="576635"/>
                    </a:cubicBezTo>
                    <a:lnTo>
                      <a:pt x="485536" y="627087"/>
                    </a:lnTo>
                    <a:cubicBezTo>
                      <a:pt x="485536" y="629766"/>
                      <a:pt x="486057" y="632147"/>
                      <a:pt x="487099" y="634231"/>
                    </a:cubicBezTo>
                    <a:cubicBezTo>
                      <a:pt x="488141" y="636315"/>
                      <a:pt x="489778" y="638175"/>
                      <a:pt x="492010" y="639812"/>
                    </a:cubicBezTo>
                    <a:cubicBezTo>
                      <a:pt x="494243" y="641449"/>
                      <a:pt x="497219" y="642714"/>
                      <a:pt x="500940" y="643607"/>
                    </a:cubicBezTo>
                    <a:cubicBezTo>
                      <a:pt x="504661" y="644500"/>
                      <a:pt x="509349" y="644947"/>
                      <a:pt x="515004" y="644947"/>
                    </a:cubicBezTo>
                    <a:cubicBezTo>
                      <a:pt x="521255" y="644947"/>
                      <a:pt x="526315" y="644409"/>
                      <a:pt x="530185" y="643332"/>
                    </a:cubicBezTo>
                    <a:cubicBezTo>
                      <a:pt x="534054" y="642255"/>
                      <a:pt x="537180" y="640872"/>
                      <a:pt x="539561" y="639181"/>
                    </a:cubicBezTo>
                    <a:cubicBezTo>
                      <a:pt x="541942" y="637490"/>
                      <a:pt x="543654" y="635493"/>
                      <a:pt x="544695" y="633188"/>
                    </a:cubicBezTo>
                    <a:cubicBezTo>
                      <a:pt x="545737" y="630884"/>
                      <a:pt x="546258" y="628501"/>
                      <a:pt x="546258" y="626041"/>
                    </a:cubicBezTo>
                    <a:lnTo>
                      <a:pt x="546258" y="569323"/>
                    </a:lnTo>
                    <a:cubicBezTo>
                      <a:pt x="546258" y="545650"/>
                      <a:pt x="548788" y="524515"/>
                      <a:pt x="553848" y="505916"/>
                    </a:cubicBezTo>
                    <a:cubicBezTo>
                      <a:pt x="558908" y="487317"/>
                      <a:pt x="566201" y="471639"/>
                      <a:pt x="575726" y="458881"/>
                    </a:cubicBezTo>
                    <a:cubicBezTo>
                      <a:pt x="585251" y="446124"/>
                      <a:pt x="596562" y="436441"/>
                      <a:pt x="609659" y="429832"/>
                    </a:cubicBezTo>
                    <a:cubicBezTo>
                      <a:pt x="622756" y="423223"/>
                      <a:pt x="637490" y="419919"/>
                      <a:pt x="653861" y="419919"/>
                    </a:cubicBezTo>
                    <a:cubicBezTo>
                      <a:pt x="668744" y="419919"/>
                      <a:pt x="682510" y="422514"/>
                      <a:pt x="695161" y="427704"/>
                    </a:cubicBezTo>
                    <a:cubicBezTo>
                      <a:pt x="707811" y="432895"/>
                      <a:pt x="718750" y="440681"/>
                      <a:pt x="727977" y="451064"/>
                    </a:cubicBezTo>
                    <a:cubicBezTo>
                      <a:pt x="737205" y="461447"/>
                      <a:pt x="744348" y="474272"/>
                      <a:pt x="749408" y="489539"/>
                    </a:cubicBezTo>
                    <a:cubicBezTo>
                      <a:pt x="754469" y="504805"/>
                      <a:pt x="756999" y="522515"/>
                      <a:pt x="756999" y="542667"/>
                    </a:cubicBezTo>
                    <a:cubicBezTo>
                      <a:pt x="756999" y="563433"/>
                      <a:pt x="754617" y="582289"/>
                      <a:pt x="749855" y="599234"/>
                    </a:cubicBezTo>
                    <a:cubicBezTo>
                      <a:pt x="745092" y="616180"/>
                      <a:pt x="739958" y="630989"/>
                      <a:pt x="734451" y="643663"/>
                    </a:cubicBezTo>
                    <a:cubicBezTo>
                      <a:pt x="728945" y="656337"/>
                      <a:pt x="723810" y="666719"/>
                      <a:pt x="719047" y="674809"/>
                    </a:cubicBezTo>
                    <a:cubicBezTo>
                      <a:pt x="714285" y="682899"/>
                      <a:pt x="711904" y="688319"/>
                      <a:pt x="711904" y="691067"/>
                    </a:cubicBezTo>
                    <a:cubicBezTo>
                      <a:pt x="711904" y="695039"/>
                      <a:pt x="713987" y="698094"/>
                      <a:pt x="718155" y="700231"/>
                    </a:cubicBezTo>
                    <a:cubicBezTo>
                      <a:pt x="722322" y="702368"/>
                      <a:pt x="729763" y="703436"/>
                      <a:pt x="740479" y="703436"/>
                    </a:cubicBezTo>
                    <a:cubicBezTo>
                      <a:pt x="746730" y="703436"/>
                      <a:pt x="752013" y="703213"/>
                      <a:pt x="756329" y="702767"/>
                    </a:cubicBezTo>
                    <a:cubicBezTo>
                      <a:pt x="760645" y="702320"/>
                      <a:pt x="764291" y="701650"/>
                      <a:pt x="767268" y="700757"/>
                    </a:cubicBezTo>
                    <a:cubicBezTo>
                      <a:pt x="770244" y="699864"/>
                      <a:pt x="772774" y="698823"/>
                      <a:pt x="774858" y="697632"/>
                    </a:cubicBezTo>
                    <a:cubicBezTo>
                      <a:pt x="776942" y="696441"/>
                      <a:pt x="779025" y="694730"/>
                      <a:pt x="781109" y="692497"/>
                    </a:cubicBezTo>
                    <a:cubicBezTo>
                      <a:pt x="783192" y="690265"/>
                      <a:pt x="786541" y="684833"/>
                      <a:pt x="791155" y="676201"/>
                    </a:cubicBezTo>
                    <a:cubicBezTo>
                      <a:pt x="795768" y="667569"/>
                      <a:pt x="800233" y="656704"/>
                      <a:pt x="804549" y="643607"/>
                    </a:cubicBezTo>
                    <a:cubicBezTo>
                      <a:pt x="808865" y="630510"/>
                      <a:pt x="812586" y="615553"/>
                      <a:pt x="815711" y="598736"/>
                    </a:cubicBezTo>
                    <a:cubicBezTo>
                      <a:pt x="818837" y="581918"/>
                      <a:pt x="820399" y="563835"/>
                      <a:pt x="820399" y="544488"/>
                    </a:cubicBezTo>
                    <a:cubicBezTo>
                      <a:pt x="820399" y="512638"/>
                      <a:pt x="816307" y="484063"/>
                      <a:pt x="808121" y="458763"/>
                    </a:cubicBezTo>
                    <a:cubicBezTo>
                      <a:pt x="799936" y="433462"/>
                      <a:pt x="788253" y="412179"/>
                      <a:pt x="773072" y="394915"/>
                    </a:cubicBezTo>
                    <a:cubicBezTo>
                      <a:pt x="757892" y="377651"/>
                      <a:pt x="739660" y="364406"/>
                      <a:pt x="718378" y="355178"/>
                    </a:cubicBezTo>
                    <a:cubicBezTo>
                      <a:pt x="697095" y="345951"/>
                      <a:pt x="673208" y="341337"/>
                      <a:pt x="646717" y="341337"/>
                    </a:cubicBezTo>
                    <a:cubicBezTo>
                      <a:pt x="628560" y="341337"/>
                      <a:pt x="611519" y="344686"/>
                      <a:pt x="595595" y="351383"/>
                    </a:cubicBezTo>
                    <a:cubicBezTo>
                      <a:pt x="579670" y="358080"/>
                      <a:pt x="565755" y="367382"/>
                      <a:pt x="553848" y="379288"/>
                    </a:cubicBezTo>
                    <a:cubicBezTo>
                      <a:pt x="541942" y="391195"/>
                      <a:pt x="532045" y="405408"/>
                      <a:pt x="524157" y="421928"/>
                    </a:cubicBezTo>
                    <a:cubicBezTo>
                      <a:pt x="516269" y="438448"/>
                      <a:pt x="511283" y="456679"/>
                      <a:pt x="509200" y="476622"/>
                    </a:cubicBezTo>
                    <a:lnTo>
                      <a:pt x="508307" y="476622"/>
                    </a:lnTo>
                    <a:cubicBezTo>
                      <a:pt x="505033" y="459060"/>
                      <a:pt x="499154" y="443582"/>
                      <a:pt x="490671" y="430188"/>
                    </a:cubicBezTo>
                    <a:cubicBezTo>
                      <a:pt x="482188" y="416793"/>
                      <a:pt x="471918" y="405482"/>
                      <a:pt x="459863" y="396255"/>
                    </a:cubicBezTo>
                    <a:cubicBezTo>
                      <a:pt x="447808" y="387028"/>
                      <a:pt x="433967" y="380033"/>
                      <a:pt x="418340" y="375270"/>
                    </a:cubicBezTo>
                    <a:cubicBezTo>
                      <a:pt x="402713" y="370508"/>
                      <a:pt x="385821" y="368126"/>
                      <a:pt x="367664" y="368126"/>
                    </a:cubicBezTo>
                    <a:cubicBezTo>
                      <a:pt x="346531" y="368126"/>
                      <a:pt x="327257" y="371475"/>
                      <a:pt x="309845" y="378172"/>
                    </a:cubicBezTo>
                    <a:cubicBezTo>
                      <a:pt x="292432" y="384870"/>
                      <a:pt x="277474" y="394990"/>
                      <a:pt x="264973" y="408533"/>
                    </a:cubicBezTo>
                    <a:cubicBezTo>
                      <a:pt x="252471" y="422077"/>
                      <a:pt x="242797" y="438969"/>
                      <a:pt x="235951" y="459209"/>
                    </a:cubicBezTo>
                    <a:cubicBezTo>
                      <a:pt x="229105" y="479450"/>
                      <a:pt x="225682" y="502965"/>
                      <a:pt x="225682" y="529754"/>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sp>
            <p:nvSpPr>
              <p:cNvPr id="18" name="Right Triangle 17"/>
              <p:cNvSpPr/>
              <p:nvPr/>
            </p:nvSpPr>
            <p:spPr>
              <a:xfrm rot="5400000">
                <a:off x="6940626" y="5545566"/>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p:cNvSpPr/>
              <p:nvPr/>
            </p:nvSpPr>
            <p:spPr>
              <a:xfrm rot="10800000">
                <a:off x="9739751" y="5545566"/>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923246" y="3909824"/>
                <a:ext cx="4324700" cy="1624405"/>
              </a:xfrm>
              <a:custGeom>
                <a:avLst/>
                <a:gdLst>
                  <a:gd name="connsiteX0" fmla="*/ 0 w 4324700"/>
                  <a:gd name="connsiteY0" fmla="*/ 0 h 1624405"/>
                  <a:gd name="connsiteX1" fmla="*/ 4324700 w 4324700"/>
                  <a:gd name="connsiteY1" fmla="*/ 0 h 1624405"/>
                  <a:gd name="connsiteX2" fmla="*/ 4324700 w 4324700"/>
                  <a:gd name="connsiteY2" fmla="*/ 1624405 h 1624405"/>
                  <a:gd name="connsiteX3" fmla="*/ 1624405 w 4324700"/>
                  <a:gd name="connsiteY3" fmla="*/ 1624405 h 1624405"/>
                </a:gdLst>
                <a:ahLst/>
                <a:cxnLst>
                  <a:cxn ang="0">
                    <a:pos x="connsiteX0" y="connsiteY0"/>
                  </a:cxn>
                  <a:cxn ang="0">
                    <a:pos x="connsiteX1" y="connsiteY1"/>
                  </a:cxn>
                  <a:cxn ang="0">
                    <a:pos x="connsiteX2" y="connsiteY2"/>
                  </a:cxn>
                  <a:cxn ang="0">
                    <a:pos x="connsiteX3" y="connsiteY3"/>
                  </a:cxn>
                </a:cxnLst>
                <a:rect l="l" t="t" r="r" b="b"/>
                <a:pathLst>
                  <a:path w="4324700" h="1624405">
                    <a:moveTo>
                      <a:pt x="0" y="0"/>
                    </a:moveTo>
                    <a:lnTo>
                      <a:pt x="4324700" y="0"/>
                    </a:lnTo>
                    <a:lnTo>
                      <a:pt x="4324700" y="1624405"/>
                    </a:lnTo>
                    <a:lnTo>
                      <a:pt x="1624405" y="1624405"/>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46051" y="3912773"/>
                <a:ext cx="2295313" cy="1624405"/>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Box 63"/>
            <p:cNvSpPr txBox="1"/>
            <p:nvPr/>
          </p:nvSpPr>
          <p:spPr>
            <a:xfrm>
              <a:off x="4337729" y="4055571"/>
              <a:ext cx="2920049" cy="1261884"/>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sp>
          <p:nvSpPr>
            <p:cNvPr id="68" name="Oval 67"/>
            <p:cNvSpPr/>
            <p:nvPr/>
          </p:nvSpPr>
          <p:spPr>
            <a:xfrm>
              <a:off x="10322497" y="4157565"/>
              <a:ext cx="1143000" cy="1143000"/>
            </a:xfrm>
            <a:prstGeom prst="ellipse">
              <a:avLst/>
            </a:prstGeom>
            <a:blipFill dpi="0" rotWithShape="1">
              <a:blip r:embed="rId5"/>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070089" y="3114482"/>
            <a:ext cx="2155103" cy="3043837"/>
            <a:chOff x="1070089" y="3114482"/>
            <a:chExt cx="2155103" cy="3043837"/>
          </a:xfrm>
        </p:grpSpPr>
        <p:grpSp>
          <p:nvGrpSpPr>
            <p:cNvPr id="7" name="Group 6"/>
            <p:cNvGrpSpPr/>
            <p:nvPr/>
          </p:nvGrpSpPr>
          <p:grpSpPr>
            <a:xfrm>
              <a:off x="1070089" y="3114482"/>
              <a:ext cx="2155103" cy="3043837"/>
              <a:chOff x="1531196" y="2102537"/>
              <a:chExt cx="2155103" cy="3043837"/>
            </a:xfrm>
          </p:grpSpPr>
          <p:grpSp>
            <p:nvGrpSpPr>
              <p:cNvPr id="43" name="Group 42"/>
              <p:cNvGrpSpPr/>
              <p:nvPr/>
            </p:nvGrpSpPr>
            <p:grpSpPr>
              <a:xfrm>
                <a:off x="1531196" y="2102537"/>
                <a:ext cx="2155103" cy="3043837"/>
                <a:chOff x="2790186" y="1624044"/>
                <a:chExt cx="1843548" cy="2670810"/>
              </a:xfrm>
              <a:effectLst>
                <a:outerShdw blurRad="50800" dist="38100" dir="2700000" algn="tl" rotWithShape="0">
                  <a:prstClr val="black">
                    <a:alpha val="40000"/>
                  </a:prstClr>
                </a:outerShdw>
              </a:effectLst>
            </p:grpSpPr>
            <p:sp>
              <p:nvSpPr>
                <p:cNvPr id="44" name="Rectangle 43"/>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11"/>
                <p:cNvGrpSpPr/>
                <p:nvPr/>
              </p:nvGrpSpPr>
              <p:grpSpPr>
                <a:xfrm>
                  <a:off x="3149985" y="1624044"/>
                  <a:ext cx="1123950" cy="746637"/>
                  <a:chOff x="2645799" y="1958340"/>
                  <a:chExt cx="1123950" cy="746637"/>
                </a:xfrm>
              </p:grpSpPr>
              <p:sp>
                <p:nvSpPr>
                  <p:cNvPr id="51" name="Trapezoid 50"/>
                  <p:cNvSpPr/>
                  <p:nvPr/>
                </p:nvSpPr>
                <p:spPr>
                  <a:xfrm>
                    <a:off x="2645799" y="1958975"/>
                    <a:ext cx="1123950" cy="156210"/>
                  </a:xfrm>
                  <a:prstGeom prst="trapezoid">
                    <a:avLst>
                      <a:gd name="adj" fmla="val 67927"/>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Pentagon 55"/>
                  <p:cNvSpPr/>
                  <p:nvPr/>
                </p:nvSpPr>
                <p:spPr>
                  <a:xfrm rot="5400000">
                    <a:off x="2834456" y="1874459"/>
                    <a:ext cx="746637" cy="914400"/>
                  </a:xfrm>
                  <a:prstGeom prst="homePlate">
                    <a:avLst>
                      <a:gd name="adj" fmla="val 3172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52" name="TextBox 51"/>
              <p:cNvSpPr txBox="1"/>
              <p:nvPr/>
            </p:nvSpPr>
            <p:spPr>
              <a:xfrm>
                <a:off x="1531196" y="2960122"/>
                <a:ext cx="2155103" cy="2062103"/>
              </a:xfrm>
              <a:prstGeom prst="rect">
                <a:avLst/>
              </a:prstGeom>
              <a:noFill/>
              <a:effectLst/>
            </p:spPr>
            <p:txBody>
              <a:bodyPr wrap="square" rtlCol="0">
                <a:spAutoFit/>
              </a:bodyPr>
              <a:lstStyle/>
              <a:p>
                <a:r>
                  <a:rPr lang="en-US" sz="1600" dirty="0">
                    <a:solidFill>
                      <a:schemeClr val="tx1">
                        <a:lumMod val="65000"/>
                        <a:lumOff val="35000"/>
                      </a:schemeClr>
                    </a:solidFill>
                  </a:rPr>
                  <a:t>Lorem ipsum dolor sit amet, consectetur adipiscing elit, sed do eiusmod tempor incididunt ut labore et dolore magna aliqua. Ut enim ad minim veniam</a:t>
                </a:r>
              </a:p>
            </p:txBody>
          </p:sp>
        </p:grpSp>
        <p:sp>
          <p:nvSpPr>
            <p:cNvPr id="57" name="Freeform 62"/>
            <p:cNvSpPr>
              <a:spLocks noChangeAspect="1" noEditPoints="1"/>
            </p:cNvSpPr>
            <p:nvPr/>
          </p:nvSpPr>
          <p:spPr bwMode="auto">
            <a:xfrm>
              <a:off x="1886720" y="3261001"/>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5110999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49178"/>
            <a:ext cx="12192000" cy="538754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356723"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144033" y="1258727"/>
            <a:ext cx="6741053" cy="5158575"/>
          </a:xfrm>
          <a:prstGeom prst="rect">
            <a:avLst/>
          </a:prstGeom>
          <a:gradFill flip="none" rotWithShape="1">
            <a:gsLst>
              <a:gs pos="0">
                <a:schemeClr val="accent3">
                  <a:lumMod val="67000"/>
                  <a:alpha val="65000"/>
                </a:schemeClr>
              </a:gs>
              <a:gs pos="48000">
                <a:schemeClr val="accent3">
                  <a:lumMod val="97000"/>
                  <a:lumOff val="3000"/>
                  <a:alpha val="65000"/>
                </a:schemeClr>
              </a:gs>
              <a:gs pos="100000">
                <a:schemeClr val="accent3">
                  <a:lumMod val="60000"/>
                  <a:lumOff val="40000"/>
                  <a:alpha val="65000"/>
                </a:schemeClr>
              </a:gs>
            </a:gsLst>
            <a:lin ang="16200000" scaled="1"/>
            <a:tileRect/>
          </a:gra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3150976" y="3178834"/>
            <a:ext cx="6546811" cy="1183867"/>
            <a:chOff x="3742350" y="3179348"/>
            <a:chExt cx="6546811" cy="1183867"/>
          </a:xfrm>
        </p:grpSpPr>
        <p:grpSp>
          <p:nvGrpSpPr>
            <p:cNvPr id="28" name="Group 27"/>
            <p:cNvGrpSpPr/>
            <p:nvPr/>
          </p:nvGrpSpPr>
          <p:grpSpPr>
            <a:xfrm>
              <a:off x="3742350" y="3179348"/>
              <a:ext cx="6546811" cy="1183867"/>
              <a:chOff x="4340855" y="2766797"/>
              <a:chExt cx="7044466" cy="1371600"/>
            </a:xfrm>
          </p:grpSpPr>
          <p:sp>
            <p:nvSpPr>
              <p:cNvPr id="154" name="Freeform 153"/>
              <p:cNvSpPr/>
              <p:nvPr/>
            </p:nvSpPr>
            <p:spPr>
              <a:xfrm>
                <a:off x="4340855" y="2772015"/>
                <a:ext cx="6810787" cy="1366221"/>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10677073" y="2766797"/>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Oval 157"/>
            <p:cNvSpPr/>
            <p:nvPr/>
          </p:nvSpPr>
          <p:spPr>
            <a:xfrm>
              <a:off x="9722054" y="3250541"/>
              <a:ext cx="484387" cy="44986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2</a:t>
              </a:r>
            </a:p>
          </p:txBody>
        </p:sp>
        <p:sp>
          <p:nvSpPr>
            <p:cNvPr id="160" name="Rectangle 159"/>
            <p:cNvSpPr/>
            <p:nvPr/>
          </p:nvSpPr>
          <p:spPr>
            <a:xfrm>
              <a:off x="6675846" y="3307428"/>
              <a:ext cx="8498" cy="974947"/>
            </a:xfrm>
            <a:prstGeom prst="rect">
              <a:avLst/>
            </a:prstGeom>
            <a:solidFill>
              <a:srgbClr val="C25911">
                <a:alpha val="25000"/>
              </a:srgbClr>
            </a:solidFill>
            <a:ln>
              <a:noFill/>
            </a:ln>
            <a:effectLst>
              <a:glow rad="63500">
                <a:srgbClr val="C15811">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65"/>
            <p:cNvGrpSpPr/>
            <p:nvPr/>
          </p:nvGrpSpPr>
          <p:grpSpPr>
            <a:xfrm>
              <a:off x="3922751" y="3643494"/>
              <a:ext cx="221278" cy="176109"/>
              <a:chOff x="3539268" y="1411045"/>
              <a:chExt cx="238098" cy="204036"/>
            </a:xfrm>
          </p:grpSpPr>
          <p:sp>
            <p:nvSpPr>
              <p:cNvPr id="167" name="Oval 166"/>
              <p:cNvSpPr>
                <a:spLocks noChangeAspect="1"/>
              </p:cNvSpPr>
              <p:nvPr/>
            </p:nvSpPr>
            <p:spPr>
              <a:xfrm>
                <a:off x="3539268" y="1538337"/>
                <a:ext cx="73152" cy="73152"/>
              </a:xfrm>
              <a:prstGeom prst="ellipse">
                <a:avLst/>
              </a:prstGeom>
              <a:solidFill>
                <a:srgbClr val="BE571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a:spLocks noChangeAspect="1"/>
              </p:cNvSpPr>
              <p:nvPr/>
            </p:nvSpPr>
            <p:spPr>
              <a:xfrm>
                <a:off x="3627120" y="1411045"/>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a:spLocks noChangeAspect="1"/>
              </p:cNvSpPr>
              <p:nvPr/>
            </p:nvSpPr>
            <p:spPr>
              <a:xfrm>
                <a:off x="3704214" y="1541929"/>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TextBox 174"/>
            <p:cNvSpPr txBox="1"/>
            <p:nvPr/>
          </p:nvSpPr>
          <p:spPr>
            <a:xfrm>
              <a:off x="6859421" y="3274422"/>
              <a:ext cx="2713763" cy="1046440"/>
            </a:xfrm>
            <a:prstGeom prst="rect">
              <a:avLst/>
            </a:prstGeom>
            <a:noFill/>
            <a:effectLst/>
          </p:spPr>
          <p:txBody>
            <a:bodyPr wrap="square" rtlCol="0">
              <a:spAutoFit/>
            </a:bodyPr>
            <a:lstStyle/>
            <a:p>
              <a:pPr algn="ctr"/>
              <a:r>
                <a:rPr lang="en-US" sz="2000" b="1" dirty="0" smtClean="0">
                  <a:solidFill>
                    <a:srgbClr val="CE5E12"/>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177" name="Rectangle 176"/>
            <p:cNvSpPr/>
            <p:nvPr/>
          </p:nvSpPr>
          <p:spPr>
            <a:xfrm>
              <a:off x="4434137" y="3488673"/>
              <a:ext cx="1996099" cy="698681"/>
            </a:xfrm>
            <a:prstGeom prst="rect">
              <a:avLst/>
            </a:prstGeom>
            <a:blipFill>
              <a:blip r:embed="rId3"/>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3150976" y="1596770"/>
            <a:ext cx="6546811" cy="1185387"/>
            <a:chOff x="3739295" y="1608355"/>
            <a:chExt cx="6546811" cy="1185387"/>
          </a:xfrm>
        </p:grpSpPr>
        <p:sp>
          <p:nvSpPr>
            <p:cNvPr id="153" name="Freeform 152"/>
            <p:cNvSpPr/>
            <p:nvPr/>
          </p:nvSpPr>
          <p:spPr>
            <a:xfrm>
              <a:off x="3739295" y="1608355"/>
              <a:ext cx="6329639" cy="1179224"/>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9627892" y="1609875"/>
              <a:ext cx="658214" cy="1183867"/>
              <a:chOff x="10677072" y="970878"/>
              <a:chExt cx="708248" cy="1371600"/>
            </a:xfrm>
          </p:grpSpPr>
          <p:sp>
            <p:nvSpPr>
              <p:cNvPr id="156" name="Freeform 155"/>
              <p:cNvSpPr/>
              <p:nvPr/>
            </p:nvSpPr>
            <p:spPr>
              <a:xfrm>
                <a:off x="10677072" y="970878"/>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0778390" y="1065010"/>
                <a:ext cx="521208" cy="52120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1</a:t>
                </a:r>
                <a:endParaRPr lang="en-US" sz="4000" dirty="0">
                  <a:solidFill>
                    <a:schemeClr val="tx1"/>
                  </a:solidFill>
                </a:endParaRPr>
              </a:p>
            </p:txBody>
          </p:sp>
        </p:grpSp>
        <p:grpSp>
          <p:nvGrpSpPr>
            <p:cNvPr id="34" name="Group 33"/>
            <p:cNvGrpSpPr/>
            <p:nvPr/>
          </p:nvGrpSpPr>
          <p:grpSpPr>
            <a:xfrm>
              <a:off x="3915407" y="2092173"/>
              <a:ext cx="221278" cy="176109"/>
              <a:chOff x="3539268" y="1411045"/>
              <a:chExt cx="238098" cy="204036"/>
            </a:xfrm>
          </p:grpSpPr>
          <p:sp>
            <p:nvSpPr>
              <p:cNvPr id="33" name="Oval 32"/>
              <p:cNvSpPr>
                <a:spLocks noChangeAspect="1"/>
              </p:cNvSpPr>
              <p:nvPr/>
            </p:nvSpPr>
            <p:spPr>
              <a:xfrm>
                <a:off x="3539268" y="1538337"/>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a:spLocks noChangeAspect="1"/>
              </p:cNvSpPr>
              <p:nvPr/>
            </p:nvSpPr>
            <p:spPr>
              <a:xfrm>
                <a:off x="3627120" y="1411045"/>
                <a:ext cx="73152" cy="73152"/>
              </a:xfrm>
              <a:prstGeom prst="ellipse">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a:spLocks noChangeAspect="1"/>
              </p:cNvSpPr>
              <p:nvPr/>
            </p:nvSpPr>
            <p:spPr>
              <a:xfrm>
                <a:off x="3704214" y="1541929"/>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TextBox 173"/>
            <p:cNvSpPr txBox="1"/>
            <p:nvPr/>
          </p:nvSpPr>
          <p:spPr>
            <a:xfrm>
              <a:off x="6844703" y="1734209"/>
              <a:ext cx="2713762" cy="1046440"/>
            </a:xfrm>
            <a:prstGeom prst="rect">
              <a:avLst/>
            </a:prstGeom>
            <a:noFill/>
            <a:effectLst/>
          </p:spPr>
          <p:txBody>
            <a:bodyPr wrap="square" rtlCol="0">
              <a:spAutoFit/>
            </a:bodyPr>
            <a:lstStyle/>
            <a:p>
              <a:pPr algn="ctr"/>
              <a:r>
                <a:rPr lang="en-US" sz="2000" b="1" dirty="0" smtClean="0">
                  <a:solidFill>
                    <a:srgbClr val="3078B9"/>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35" name="Rectangle 34"/>
            <p:cNvSpPr/>
            <p:nvPr/>
          </p:nvSpPr>
          <p:spPr>
            <a:xfrm>
              <a:off x="4434137" y="1830399"/>
              <a:ext cx="1996099" cy="698681"/>
            </a:xfrm>
            <a:prstGeom prst="rect">
              <a:avLst/>
            </a:prstGeom>
            <a:blipFill>
              <a:blip r:embed="rId4"/>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675846" y="1723292"/>
              <a:ext cx="8498" cy="974947"/>
            </a:xfrm>
            <a:prstGeom prst="rect">
              <a:avLst/>
            </a:prstGeom>
            <a:solidFill>
              <a:srgbClr val="C25911">
                <a:alpha val="25000"/>
              </a:srgbClr>
            </a:solidFill>
            <a:ln>
              <a:solidFill>
                <a:srgbClr val="2E75B5"/>
              </a:solidFill>
            </a:ln>
            <a:effectLst>
              <a:glow rad="63500">
                <a:srgbClr val="347CBD">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76B7"/>
                </a:solidFill>
              </a:endParaRPr>
            </a:p>
          </p:txBody>
        </p:sp>
      </p:grpSp>
      <p:grpSp>
        <p:nvGrpSpPr>
          <p:cNvPr id="6" name="Group 5"/>
          <p:cNvGrpSpPr/>
          <p:nvPr/>
        </p:nvGrpSpPr>
        <p:grpSpPr>
          <a:xfrm>
            <a:off x="3150976" y="4760923"/>
            <a:ext cx="6546811" cy="1190051"/>
            <a:chOff x="3741662" y="4760267"/>
            <a:chExt cx="6546811" cy="1190051"/>
          </a:xfrm>
        </p:grpSpPr>
        <p:grpSp>
          <p:nvGrpSpPr>
            <p:cNvPr id="29" name="Group 28"/>
            <p:cNvGrpSpPr/>
            <p:nvPr/>
          </p:nvGrpSpPr>
          <p:grpSpPr>
            <a:xfrm>
              <a:off x="3741662" y="4760267"/>
              <a:ext cx="6546811" cy="1183867"/>
              <a:chOff x="4340853" y="4622929"/>
              <a:chExt cx="7044467" cy="1371600"/>
            </a:xfrm>
          </p:grpSpPr>
          <p:sp>
            <p:nvSpPr>
              <p:cNvPr id="155" name="Freeform 154"/>
              <p:cNvSpPr/>
              <p:nvPr/>
            </p:nvSpPr>
            <p:spPr>
              <a:xfrm>
                <a:off x="4340853" y="4624787"/>
                <a:ext cx="6810787" cy="1366221"/>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a:off x="10677072" y="4622929"/>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Oval 158"/>
            <p:cNvSpPr/>
            <p:nvPr/>
          </p:nvSpPr>
          <p:spPr>
            <a:xfrm>
              <a:off x="9722052" y="4849922"/>
              <a:ext cx="484387" cy="44986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3</a:t>
              </a:r>
            </a:p>
          </p:txBody>
        </p:sp>
        <p:grpSp>
          <p:nvGrpSpPr>
            <p:cNvPr id="170" name="Group 169"/>
            <p:cNvGrpSpPr/>
            <p:nvPr/>
          </p:nvGrpSpPr>
          <p:grpSpPr>
            <a:xfrm>
              <a:off x="3915407" y="5179557"/>
              <a:ext cx="221278" cy="176109"/>
              <a:chOff x="3539268" y="1411045"/>
              <a:chExt cx="238098" cy="204036"/>
            </a:xfrm>
          </p:grpSpPr>
          <p:sp>
            <p:nvSpPr>
              <p:cNvPr id="171" name="Oval 170"/>
              <p:cNvSpPr>
                <a:spLocks noChangeAspect="1"/>
              </p:cNvSpPr>
              <p:nvPr/>
            </p:nvSpPr>
            <p:spPr>
              <a:xfrm>
                <a:off x="3539268" y="1538337"/>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a:spLocks noChangeAspect="1"/>
              </p:cNvSpPr>
              <p:nvPr/>
            </p:nvSpPr>
            <p:spPr>
              <a:xfrm>
                <a:off x="3627120" y="1411045"/>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3704214" y="1541929"/>
                <a:ext cx="73152" cy="73152"/>
              </a:xfrm>
              <a:prstGeom prst="ellipse">
                <a:avLst/>
              </a:prstGeom>
              <a:solidFill>
                <a:srgbClr val="517D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TextBox 175"/>
            <p:cNvSpPr txBox="1"/>
            <p:nvPr/>
          </p:nvSpPr>
          <p:spPr>
            <a:xfrm>
              <a:off x="6844703" y="4903878"/>
              <a:ext cx="2713762" cy="1046440"/>
            </a:xfrm>
            <a:prstGeom prst="rect">
              <a:avLst/>
            </a:prstGeom>
            <a:noFill/>
            <a:effectLst/>
          </p:spPr>
          <p:txBody>
            <a:bodyPr wrap="square" rtlCol="0">
              <a:spAutoFit/>
            </a:bodyPr>
            <a:lstStyle/>
            <a:p>
              <a:pPr algn="ctr"/>
              <a:r>
                <a:rPr lang="en-US" sz="2000" b="1" dirty="0" smtClean="0">
                  <a:solidFill>
                    <a:srgbClr val="5B8D39"/>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178" name="Rectangle 177"/>
            <p:cNvSpPr/>
            <p:nvPr/>
          </p:nvSpPr>
          <p:spPr>
            <a:xfrm>
              <a:off x="4439369" y="5002143"/>
              <a:ext cx="1996099" cy="698681"/>
            </a:xfrm>
            <a:prstGeom prst="rect">
              <a:avLst/>
            </a:prstGeom>
            <a:blipFill>
              <a:blip r:embed="rId5"/>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694376" y="4864009"/>
              <a:ext cx="8498" cy="974947"/>
            </a:xfrm>
            <a:prstGeom prst="rect">
              <a:avLst/>
            </a:prstGeom>
            <a:noFill/>
            <a:ln>
              <a:solidFill>
                <a:srgbClr val="527F34"/>
              </a:solidFill>
            </a:ln>
            <a:effectLst>
              <a:glow rad="63500">
                <a:srgbClr val="578737">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76B7"/>
                </a:solidFill>
              </a:endParaRPr>
            </a:p>
          </p:txBody>
        </p:sp>
      </p:grpSp>
      <p:sp>
        <p:nvSpPr>
          <p:cNvPr id="148" name="Rectangle 147"/>
          <p:cNvSpPr/>
          <p:nvPr/>
        </p:nvSpPr>
        <p:spPr>
          <a:xfrm>
            <a:off x="2146079" y="1258726"/>
            <a:ext cx="1004897" cy="5158575"/>
          </a:xfrm>
          <a:prstGeom prst="rect">
            <a:avLst/>
          </a:prstGeom>
          <a:gradFill flip="none" rotWithShape="1">
            <a:gsLst>
              <a:gs pos="0">
                <a:schemeClr val="accent3">
                  <a:lumMod val="67000"/>
                  <a:alpha val="65000"/>
                </a:schemeClr>
              </a:gs>
              <a:gs pos="48000">
                <a:schemeClr val="accent3">
                  <a:lumMod val="97000"/>
                  <a:lumOff val="3000"/>
                  <a:alpha val="65000"/>
                </a:schemeClr>
              </a:gs>
              <a:gs pos="100000">
                <a:schemeClr val="accent3">
                  <a:lumMod val="60000"/>
                  <a:lumOff val="40000"/>
                  <a:alpha val="65000"/>
                </a:schemeClr>
              </a:gs>
            </a:gsLst>
            <a:lin ang="16200000" scaled="1"/>
            <a:tileRect/>
          </a:gradFill>
          <a:ln>
            <a:noFill/>
          </a:ln>
          <a:effectLst>
            <a:outerShdw blurRad="50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17700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8"/>
                                        </p:tgtEl>
                                        <p:attrNameLst>
                                          <p:attrName>style.visibility</p:attrName>
                                        </p:attrNameLst>
                                      </p:cBhvr>
                                      <p:to>
                                        <p:strVal val="visible"/>
                                      </p:to>
                                    </p:set>
                                    <p:anim calcmode="lin" valueType="num">
                                      <p:cBhvr>
                                        <p:cTn id="11" dur="500" fill="hold"/>
                                        <p:tgtEl>
                                          <p:spTgt spid="148"/>
                                        </p:tgtEl>
                                        <p:attrNameLst>
                                          <p:attrName>ppt_w</p:attrName>
                                        </p:attrNameLst>
                                      </p:cBhvr>
                                      <p:tavLst>
                                        <p:tav tm="0">
                                          <p:val>
                                            <p:fltVal val="0"/>
                                          </p:val>
                                        </p:tav>
                                        <p:tav tm="100000">
                                          <p:val>
                                            <p:strVal val="#ppt_w"/>
                                          </p:val>
                                        </p:tav>
                                      </p:tavLst>
                                    </p:anim>
                                    <p:anim calcmode="lin" valueType="num">
                                      <p:cBhvr>
                                        <p:cTn id="12" dur="500" fill="hold"/>
                                        <p:tgtEl>
                                          <p:spTgt spid="148"/>
                                        </p:tgtEl>
                                        <p:attrNameLst>
                                          <p:attrName>ppt_h</p:attrName>
                                        </p:attrNameLst>
                                      </p:cBhvr>
                                      <p:tavLst>
                                        <p:tav tm="0">
                                          <p:val>
                                            <p:fltVal val="0"/>
                                          </p:val>
                                        </p:tav>
                                        <p:tav tm="100000">
                                          <p:val>
                                            <p:strVal val="#ppt_h"/>
                                          </p:val>
                                        </p:tav>
                                      </p:tavLst>
                                    </p:anim>
                                    <p:animEffect transition="in" filter="fade">
                                      <p:cBhvr>
                                        <p:cTn id="13" dur="500"/>
                                        <p:tgtEl>
                                          <p:spTgt spid="1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1500"/>
                            </p:stCondLst>
                            <p:childTnLst>
                              <p:par>
                                <p:cTn id="24" presetID="22" presetClass="entr" presetSubtype="2"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500"/>
                                        <p:tgtEl>
                                          <p:spTgt spid="5"/>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24" grpId="0" animBg="1"/>
      <p:bldP spid="1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a:t>
              </a:r>
              <a:r>
                <a:rPr lang="en-US" sz="1400" dirty="0" smtClean="0">
                  <a:solidFill>
                    <a:schemeClr val="bg1">
                      <a:lumMod val="85000"/>
                    </a:schemeClr>
                  </a:solidFill>
                </a:rPr>
                <a:t>exercitation.</a:t>
              </a:r>
            </a:p>
            <a:p>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85000"/>
                    </a:schemeClr>
                  </a:solidFill>
                </a:rPr>
                <a:t>occaecat</a:t>
              </a:r>
              <a:endParaRPr lang="en-US" sz="1400" dirty="0">
                <a:solidFill>
                  <a:schemeClr val="bg1">
                    <a:lumMod val="8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tx1">
                        <a:lumMod val="75000"/>
                        <a:lumOff val="25000"/>
                      </a:schemeClr>
                    </a:solidFill>
                  </a:rPr>
                  <a:t>Lorem Ipsum Dolor</a:t>
                </a:r>
                <a:endParaRPr lang="en-US" sz="1867" dirty="0">
                  <a:solidFill>
                    <a:schemeClr val="tx1">
                      <a:lumMod val="75000"/>
                      <a:lumOff val="2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22193"/>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0" name="Group 16"/>
          <p:cNvGrpSpPr/>
          <p:nvPr/>
        </p:nvGrpSpPr>
        <p:grpSpPr>
          <a:xfrm>
            <a:off x="6439957" y="1067895"/>
            <a:ext cx="3305196" cy="699214"/>
            <a:chOff x="5636949" y="1494291"/>
            <a:chExt cx="2651236" cy="454274"/>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3" name="Group 16"/>
          <p:cNvGrpSpPr/>
          <p:nvPr/>
        </p:nvGrpSpPr>
        <p:grpSpPr>
          <a:xfrm>
            <a:off x="6512490" y="6064320"/>
            <a:ext cx="3305196" cy="699214"/>
            <a:chOff x="5636949" y="1494291"/>
            <a:chExt cx="2651236" cy="454274"/>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2"/>
                  </a:solidFill>
                </a:rPr>
                <a:t>Click the bar and bar element will highlight. Left click the TOP/CENTER of the bar, then drag up or down to move.</a:t>
              </a:r>
              <a:endParaRPr lang="en-US" sz="1200" dirty="0">
                <a:solidFill>
                  <a:schemeClr val="bg2"/>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78%</a:t>
              </a:r>
              <a:endParaRPr lang="en-US" sz="1600" dirty="0">
                <a:solidFill>
                  <a:schemeClr val="bg1"/>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$28,100</a:t>
              </a:r>
              <a:endParaRPr lang="en-US" sz="1600" dirty="0">
                <a:solidFill>
                  <a:schemeClr val="bg1"/>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882 Hours</a:t>
              </a:r>
              <a:endParaRPr lang="en-US" sz="1600" dirty="0">
                <a:solidFill>
                  <a:schemeClr val="bg1"/>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85000"/>
                  </a:schemeClr>
                </a:solidFill>
              </a:rPr>
              <a:t>DEVELOPER</a:t>
            </a:r>
            <a:endParaRPr lang="en-US" dirty="0">
              <a:solidFill>
                <a:schemeClr val="bg1">
                  <a:lumMod val="85000"/>
                </a:schemeClr>
              </a:solidFill>
            </a:endParaRP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a:t>
            </a:r>
            <a:r>
              <a:rPr lang="en-US" sz="1600" dirty="0" smtClean="0">
                <a:solidFill>
                  <a:schemeClr val="bg1"/>
                </a:solidFill>
              </a:rPr>
              <a:t>do.</a:t>
            </a:r>
            <a:endParaRPr lang="en-US" dirty="0" smtClean="0"/>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85000"/>
                  </a:schemeClr>
                </a:solidFill>
              </a:rPr>
              <a:t>CEO</a:t>
            </a:r>
            <a:endParaRPr lang="en-US" dirty="0">
              <a:solidFill>
                <a:schemeClr val="bg1">
                  <a:lumMod val="85000"/>
                </a:schemeClr>
              </a:solidFill>
            </a:endParaRP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85000"/>
                  </a:schemeClr>
                </a:solidFill>
              </a:rPr>
              <a:t>CFO</a:t>
            </a:r>
            <a:endParaRPr lang="en-US" dirty="0">
              <a:solidFill>
                <a:schemeClr val="bg1">
                  <a:lumMod val="85000"/>
                </a:schemeClr>
              </a:solidFill>
            </a:endParaRP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85000"/>
                  </a:schemeClr>
                </a:solidFill>
              </a:rPr>
              <a:t>CUSTOMER SERVICE</a:t>
            </a:r>
            <a:endParaRPr lang="en-US" dirty="0">
              <a:solidFill>
                <a:schemeClr val="bg1">
                  <a:lumMod val="8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solidFill>
              </a:rPr>
              <a:t>When you have a problem, Lori will help resolve. Nothing is too big for her to handle.</a:t>
            </a:r>
            <a:endParaRPr lang="en-US" sz="1600" dirty="0"/>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14699</TotalTime>
  <Words>3005</Words>
  <Application>Microsoft Office PowerPoint</Application>
  <PresentationFormat>Widescreen</PresentationFormat>
  <Paragraphs>278</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Browallia New</vt:lpstr>
      <vt:lpstr>Calibri</vt:lpstr>
      <vt:lpstr>Calibri Light</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5584</cp:revision>
  <dcterms:created xsi:type="dcterms:W3CDTF">2015-12-31T02:20:12Z</dcterms:created>
  <dcterms:modified xsi:type="dcterms:W3CDTF">2016-05-26T02:08:10Z</dcterms:modified>
</cp:coreProperties>
</file>