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sldIdLst>
    <p:sldId id="349" r:id="rId2"/>
    <p:sldId id="374" r:id="rId3"/>
    <p:sldId id="376" r:id="rId4"/>
    <p:sldId id="375" r:id="rId5"/>
    <p:sldId id="378" r:id="rId6"/>
    <p:sldId id="377" r:id="rId7"/>
    <p:sldId id="367" r:id="rId8"/>
    <p:sldId id="368" r:id="rId9"/>
    <p:sldId id="369" r:id="rId10"/>
    <p:sldId id="380" r:id="rId11"/>
    <p:sldId id="381" r:id="rId12"/>
    <p:sldId id="371" r:id="rId13"/>
    <p:sldId id="370" r:id="rId14"/>
    <p:sldId id="372" r:id="rId15"/>
    <p:sldId id="373" r:id="rId16"/>
    <p:sldId id="365" r:id="rId17"/>
    <p:sldId id="352" r:id="rId18"/>
    <p:sldId id="362" r:id="rId19"/>
    <p:sldId id="366" r:id="rId20"/>
    <p:sldId id="364" r:id="rId21"/>
    <p:sldId id="363" r:id="rId22"/>
    <p:sldId id="379" r:id="rId23"/>
    <p:sldId id="298" r:id="rId24"/>
    <p:sldId id="359" r:id="rId25"/>
    <p:sldId id="360" r:id="rId26"/>
    <p:sldId id="361" r:id="rId27"/>
    <p:sldId id="351" r:id="rId28"/>
    <p:sldId id="354" r:id="rId29"/>
    <p:sldId id="355" r:id="rId30"/>
    <p:sldId id="356" r:id="rId31"/>
    <p:sldId id="357" r:id="rId32"/>
    <p:sldId id="358" r:id="rId33"/>
    <p:sldId id="276" r:id="rId34"/>
    <p:sldId id="277" r:id="rId35"/>
    <p:sldId id="278" r:id="rId36"/>
    <p:sldId id="279" r:id="rId37"/>
    <p:sldId id="280" r:id="rId38"/>
    <p:sldId id="281" r:id="rId39"/>
    <p:sldId id="282"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7A7A7A"/>
    <a:srgbClr val="5C9AD3"/>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66" y="912"/>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90690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66810430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11282209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6045454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477589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7315720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3.jp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5.jp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 Id="rId4" Type="http://schemas.openxmlformats.org/officeDocument/2006/relationships/image" Target="../media/image16.jpg"/></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hyperlink" Target="http://slides.sage-fox.com/" TargetMode="External"/><Relationship Id="rId4" Type="http://schemas.openxmlformats.org/officeDocument/2006/relationships/image" Target="../media/image18.jpg"/></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2.jpg"/><Relationship Id="rId4" Type="http://schemas.openxmlformats.org/officeDocument/2006/relationships/image" Target="../media/image21.jpg"/></Relationships>
</file>

<file path=ppt/slides/_rels/slide19.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2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3" Type="http://schemas.openxmlformats.org/officeDocument/2006/relationships/image" Target="../media/image27.jpg"/><Relationship Id="rId7"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s>
</file>

<file path=ppt/slides/_rels/slide21.xml.rels><?xml version="1.0" encoding="UTF-8" standalone="yes"?>
<Relationships xmlns="http://schemas.openxmlformats.org/package/2006/relationships"><Relationship Id="rId8" Type="http://schemas.openxmlformats.org/officeDocument/2006/relationships/image" Target="../media/image37.jpg"/><Relationship Id="rId3" Type="http://schemas.openxmlformats.org/officeDocument/2006/relationships/image" Target="../media/image32.jpg"/><Relationship Id="rId7" Type="http://schemas.openxmlformats.org/officeDocument/2006/relationships/image" Target="../media/image36.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5.jpg"/><Relationship Id="rId5" Type="http://schemas.openxmlformats.org/officeDocument/2006/relationships/image" Target="../media/image34.jpg"/><Relationship Id="rId4" Type="http://schemas.openxmlformats.org/officeDocument/2006/relationships/image" Target="../media/image33.jp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3" Type="http://schemas.openxmlformats.org/officeDocument/2006/relationships/image" Target="../media/image3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42.png"/><Relationship Id="rId5" Type="http://schemas.openxmlformats.org/officeDocument/2006/relationships/hyperlink" Target="http://powerpoint.sage-fox.com/" TargetMode="External"/><Relationship Id="rId4" Type="http://schemas.openxmlformats.org/officeDocument/2006/relationships/image" Target="../media/image41.jpg"/></Relationships>
</file>

<file path=ppt/slides/_rels/slide2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29.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47.jpg"/><Relationship Id="rId4" Type="http://schemas.openxmlformats.org/officeDocument/2006/relationships/image" Target="../media/image46.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51.jpg"/><Relationship Id="rId5" Type="http://schemas.openxmlformats.org/officeDocument/2006/relationships/image" Target="../media/image50.jpg"/><Relationship Id="rId4" Type="http://schemas.openxmlformats.org/officeDocument/2006/relationships/image" Target="../media/image49.jpg"/></Relationships>
</file>

<file path=ppt/slides/_rels/slide3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7.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jpg"/><Relationship Id="rId9" Type="http://schemas.openxmlformats.org/officeDocument/2006/relationships/image" Target="../media/image10.pn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6185095" y="4642134"/>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623565" y="478166"/>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21,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4173954"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6063781"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7953608"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4140460" y="2189244"/>
            <a:ext cx="7393719"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0" name="Freeform 364"/>
          <p:cNvSpPr>
            <a:spLocks noChangeAspect="1" noEditPoints="1"/>
          </p:cNvSpPr>
          <p:nvPr/>
        </p:nvSpPr>
        <p:spPr bwMode="auto">
          <a:xfrm>
            <a:off x="6632949" y="3713374"/>
            <a:ext cx="425142" cy="393192"/>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570380" y="3648359"/>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4173954"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6063781"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7953608"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rot="4631519">
            <a:off x="-2348282" y="2077222"/>
            <a:ext cx="9144000" cy="2719771"/>
          </a:xfrm>
          <a:prstGeom prst="rect">
            <a:avLst/>
          </a:prstGeom>
        </p:spPr>
      </p:pic>
      <p:sp>
        <p:nvSpPr>
          <p:cNvPr id="26" name="Freeform 25"/>
          <p:cNvSpPr>
            <a:spLocks noChangeAspect="1"/>
          </p:cNvSpPr>
          <p:nvPr/>
        </p:nvSpPr>
        <p:spPr>
          <a:xfrm rot="4633721">
            <a:off x="-35784" y="2960238"/>
            <a:ext cx="4937760" cy="888666"/>
          </a:xfrm>
          <a:custGeom>
            <a:avLst/>
            <a:gdLst>
              <a:gd name="connsiteX0" fmla="*/ 611432 w 6831178"/>
              <a:gd name="connsiteY0" fmla="*/ 0 h 1229436"/>
              <a:gd name="connsiteX1" fmla="*/ 6193598 w 6831178"/>
              <a:gd name="connsiteY1" fmla="*/ 0 h 1229436"/>
              <a:gd name="connsiteX2" fmla="*/ 6831178 w 6831178"/>
              <a:gd name="connsiteY2" fmla="*/ 1229436 h 1229436"/>
              <a:gd name="connsiteX3" fmla="*/ 0 w 6831178"/>
              <a:gd name="connsiteY3" fmla="*/ 1229436 h 1229436"/>
            </a:gdLst>
            <a:ahLst/>
            <a:cxnLst>
              <a:cxn ang="0">
                <a:pos x="connsiteX0" y="connsiteY0"/>
              </a:cxn>
              <a:cxn ang="0">
                <a:pos x="connsiteX1" y="connsiteY1"/>
              </a:cxn>
              <a:cxn ang="0">
                <a:pos x="connsiteX2" y="connsiteY2"/>
              </a:cxn>
              <a:cxn ang="0">
                <a:pos x="connsiteX3" y="connsiteY3"/>
              </a:cxn>
            </a:cxnLst>
            <a:rect l="l" t="t" r="r" b="b"/>
            <a:pathLst>
              <a:path w="6831178" h="1229436">
                <a:moveTo>
                  <a:pt x="611432" y="0"/>
                </a:moveTo>
                <a:lnTo>
                  <a:pt x="6193598" y="0"/>
                </a:lnTo>
                <a:lnTo>
                  <a:pt x="6831178" y="1229436"/>
                </a:lnTo>
                <a:lnTo>
                  <a:pt x="0" y="1229436"/>
                </a:lnTo>
                <a:close/>
              </a:path>
            </a:pathLst>
          </a:custGeom>
          <a:blipFill dpi="0" rotWithShape="1">
            <a:blip r:embed="rId4"/>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ru-RU" sz="1872"/>
          </a:p>
        </p:txBody>
      </p:sp>
      <p:sp>
        <p:nvSpPr>
          <p:cNvPr id="27" name="Freeform 26"/>
          <p:cNvSpPr/>
          <p:nvPr/>
        </p:nvSpPr>
        <p:spPr>
          <a:xfrm>
            <a:off x="984343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984343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0" name="Freeform 374"/>
          <p:cNvSpPr>
            <a:spLocks noChangeAspect="1" noEditPoints="1"/>
          </p:cNvSpPr>
          <p:nvPr/>
        </p:nvSpPr>
        <p:spPr bwMode="auto">
          <a:xfrm>
            <a:off x="4790726" y="3623346"/>
            <a:ext cx="457200" cy="491757"/>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70"/>
          <p:cNvSpPr>
            <a:spLocks noChangeAspect="1" noEditPoints="1"/>
          </p:cNvSpPr>
          <p:nvPr/>
        </p:nvSpPr>
        <p:spPr bwMode="auto">
          <a:xfrm>
            <a:off x="10460207" y="3648359"/>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06717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900" decel="100000" fill="hold"/>
                                        <p:tgtEl>
                                          <p:spTgt spid="2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18"/>
                                        </p:tgtEl>
                                        <p:attrNameLst>
                                          <p:attrName>style.visibility</p:attrName>
                                        </p:attrNameLst>
                                      </p:cBhvr>
                                      <p:to>
                                        <p:strVal val="visible"/>
                                      </p:to>
                                    </p:set>
                                    <p:animEffect transition="in" filter="wipe(up)">
                                      <p:cBhvr>
                                        <p:cTn id="24" dur="500"/>
                                        <p:tgtEl>
                                          <p:spTgt spid="18"/>
                                        </p:tgtEl>
                                      </p:cBhvr>
                                    </p:animEffect>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15"/>
                                        </p:tgtEl>
                                        <p:attrNameLst>
                                          <p:attrName>style.visibility</p:attrName>
                                        </p:attrNameLst>
                                      </p:cBhvr>
                                      <p:to>
                                        <p:strVal val="visible"/>
                                      </p:to>
                                    </p:set>
                                    <p:animEffect transition="in" filter="wipe(down)">
                                      <p:cBhvr>
                                        <p:cTn id="28" dur="500"/>
                                        <p:tgtEl>
                                          <p:spTgt spid="1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30"/>
                                        </p:tgtEl>
                                        <p:attrNameLst>
                                          <p:attrName>style.visibility</p:attrName>
                                        </p:attrNameLst>
                                      </p:cBhvr>
                                      <p:to>
                                        <p:strVal val="visible"/>
                                      </p:to>
                                    </p:set>
                                    <p:anim calcmode="lin" valueType="num">
                                      <p:cBhvr>
                                        <p:cTn id="32" dur="500" fill="hold"/>
                                        <p:tgtEl>
                                          <p:spTgt spid="30"/>
                                        </p:tgtEl>
                                        <p:attrNameLst>
                                          <p:attrName>ppt_w</p:attrName>
                                        </p:attrNameLst>
                                      </p:cBhvr>
                                      <p:tavLst>
                                        <p:tav tm="0">
                                          <p:val>
                                            <p:fltVal val="0"/>
                                          </p:val>
                                        </p:tav>
                                        <p:tav tm="100000">
                                          <p:val>
                                            <p:strVal val="#ppt_w"/>
                                          </p:val>
                                        </p:tav>
                                      </p:tavLst>
                                    </p:anim>
                                    <p:anim calcmode="lin" valueType="num">
                                      <p:cBhvr>
                                        <p:cTn id="33" dur="500" fill="hold"/>
                                        <p:tgtEl>
                                          <p:spTgt spid="30"/>
                                        </p:tgtEl>
                                        <p:attrNameLst>
                                          <p:attrName>ppt_h</p:attrName>
                                        </p:attrNameLst>
                                      </p:cBhvr>
                                      <p:tavLst>
                                        <p:tav tm="0">
                                          <p:val>
                                            <p:fltVal val="0"/>
                                          </p:val>
                                        </p:tav>
                                        <p:tav tm="100000">
                                          <p:val>
                                            <p:strVal val="#ppt_h"/>
                                          </p:val>
                                        </p:tav>
                                      </p:tavLst>
                                    </p:anim>
                                    <p:animEffect transition="in" filter="fade">
                                      <p:cBhvr>
                                        <p:cTn id="34" dur="500"/>
                                        <p:tgtEl>
                                          <p:spTgt spid="30"/>
                                        </p:tgtEl>
                                      </p:cBhvr>
                                    </p:animEffect>
                                  </p:childTnLst>
                                </p:cTn>
                              </p:par>
                            </p:childTnLst>
                          </p:cTn>
                        </p:par>
                        <p:par>
                          <p:cTn id="35" fill="hold">
                            <p:stCondLst>
                              <p:cond delay="3500"/>
                            </p:stCondLst>
                            <p:childTnLst>
                              <p:par>
                                <p:cTn id="36" presetID="37" presetClass="entr" presetSubtype="0"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fade">
                                      <p:cBhvr>
                                        <p:cTn id="38" dur="1000"/>
                                        <p:tgtEl>
                                          <p:spTgt spid="22"/>
                                        </p:tgtEl>
                                      </p:cBhvr>
                                    </p:animEffect>
                                    <p:anim calcmode="lin" valueType="num">
                                      <p:cBhvr>
                                        <p:cTn id="39" dur="1000" fill="hold"/>
                                        <p:tgtEl>
                                          <p:spTgt spid="22"/>
                                        </p:tgtEl>
                                        <p:attrNameLst>
                                          <p:attrName>ppt_x</p:attrName>
                                        </p:attrNameLst>
                                      </p:cBhvr>
                                      <p:tavLst>
                                        <p:tav tm="0">
                                          <p:val>
                                            <p:strVal val="#ppt_x"/>
                                          </p:val>
                                        </p:tav>
                                        <p:tav tm="100000">
                                          <p:val>
                                            <p:strVal val="#ppt_x"/>
                                          </p:val>
                                        </p:tav>
                                      </p:tavLst>
                                    </p:anim>
                                    <p:anim calcmode="lin" valueType="num">
                                      <p:cBhvr>
                                        <p:cTn id="40" dur="900" decel="100000" fill="hold"/>
                                        <p:tgtEl>
                                          <p:spTgt spid="2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2" fill="hold">
                            <p:stCondLst>
                              <p:cond delay="4500"/>
                            </p:stCondLst>
                            <p:childTnLst>
                              <p:par>
                                <p:cTn id="43" presetID="22" presetClass="entr" presetSubtype="4"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Effect transition="in" filter="wipe(down)">
                                      <p:cBhvr>
                                        <p:cTn id="45" dur="500"/>
                                        <p:tgtEl>
                                          <p:spTgt spid="16"/>
                                        </p:tgtEl>
                                      </p:cBhvr>
                                    </p:animEffect>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Effect transition="in" filter="fade">
                                      <p:cBhvr>
                                        <p:cTn id="51" dur="500"/>
                                        <p:tgtEl>
                                          <p:spTgt spid="20"/>
                                        </p:tgtEl>
                                      </p:cBhvr>
                                    </p:animEffect>
                                  </p:childTnLst>
                                </p:cTn>
                              </p:par>
                            </p:childTnLst>
                          </p:cTn>
                        </p:par>
                        <p:par>
                          <p:cTn id="52" fill="hold">
                            <p:stCondLst>
                              <p:cond delay="5500"/>
                            </p:stCondLst>
                            <p:childTnLst>
                              <p:par>
                                <p:cTn id="53" presetID="37" presetClass="entr" presetSubtype="0"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fade">
                                      <p:cBhvr>
                                        <p:cTn id="55" dur="1000"/>
                                        <p:tgtEl>
                                          <p:spTgt spid="23"/>
                                        </p:tgtEl>
                                      </p:cBhvr>
                                    </p:animEffect>
                                    <p:anim calcmode="lin" valueType="num">
                                      <p:cBhvr>
                                        <p:cTn id="56" dur="1000" fill="hold"/>
                                        <p:tgtEl>
                                          <p:spTgt spid="23"/>
                                        </p:tgtEl>
                                        <p:attrNameLst>
                                          <p:attrName>ppt_x</p:attrName>
                                        </p:attrNameLst>
                                      </p:cBhvr>
                                      <p:tavLst>
                                        <p:tav tm="0">
                                          <p:val>
                                            <p:strVal val="#ppt_x"/>
                                          </p:val>
                                        </p:tav>
                                        <p:tav tm="100000">
                                          <p:val>
                                            <p:strVal val="#ppt_x"/>
                                          </p:val>
                                        </p:tav>
                                      </p:tavLst>
                                    </p:anim>
                                    <p:anim calcmode="lin" valueType="num">
                                      <p:cBhvr>
                                        <p:cTn id="57" dur="900" decel="100000" fill="hold"/>
                                        <p:tgtEl>
                                          <p:spTgt spid="23"/>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9" fill="hold">
                            <p:stCondLst>
                              <p:cond delay="6500"/>
                            </p:stCondLst>
                            <p:childTnLst>
                              <p:par>
                                <p:cTn id="60" presetID="22" presetClass="entr" presetSubtype="4" fill="hold" grpId="0" nodeType="afterEffect">
                                  <p:stCondLst>
                                    <p:cond delay="0"/>
                                  </p:stCondLst>
                                  <p:childTnLst>
                                    <p:set>
                                      <p:cBhvr>
                                        <p:cTn id="61" dur="1" fill="hold">
                                          <p:stCondLst>
                                            <p:cond delay="0"/>
                                          </p:stCondLst>
                                        </p:cTn>
                                        <p:tgtEl>
                                          <p:spTgt spid="17"/>
                                        </p:tgtEl>
                                        <p:attrNameLst>
                                          <p:attrName>style.visibility</p:attrName>
                                        </p:attrNameLst>
                                      </p:cBhvr>
                                      <p:to>
                                        <p:strVal val="visible"/>
                                      </p:to>
                                    </p:set>
                                    <p:animEffect transition="in" filter="wipe(down)">
                                      <p:cBhvr>
                                        <p:cTn id="62" dur="500"/>
                                        <p:tgtEl>
                                          <p:spTgt spid="17"/>
                                        </p:tgtEl>
                                      </p:cBhvr>
                                    </p:animEffect>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fltVal val="0"/>
                                          </p:val>
                                        </p:tav>
                                        <p:tav tm="100000">
                                          <p:val>
                                            <p:strVal val="#ppt_h"/>
                                          </p:val>
                                        </p:tav>
                                      </p:tavLst>
                                    </p:anim>
                                    <p:animEffect transition="in" filter="fade">
                                      <p:cBhvr>
                                        <p:cTn id="68" dur="500"/>
                                        <p:tgtEl>
                                          <p:spTgt spid="21"/>
                                        </p:tgtEl>
                                      </p:cBhvr>
                                    </p:animEffect>
                                  </p:childTnLst>
                                </p:cTn>
                              </p:par>
                            </p:childTnLst>
                          </p:cTn>
                        </p:par>
                        <p:par>
                          <p:cTn id="69" fill="hold">
                            <p:stCondLst>
                              <p:cond delay="7500"/>
                            </p:stCondLst>
                            <p:childTnLst>
                              <p:par>
                                <p:cTn id="70" presetID="37" presetClass="entr" presetSubtype="0"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fade">
                                      <p:cBhvr>
                                        <p:cTn id="72" dur="1000"/>
                                        <p:tgtEl>
                                          <p:spTgt spid="24"/>
                                        </p:tgtEl>
                                      </p:cBhvr>
                                    </p:animEffect>
                                    <p:anim calcmode="lin" valueType="num">
                                      <p:cBhvr>
                                        <p:cTn id="73" dur="1000" fill="hold"/>
                                        <p:tgtEl>
                                          <p:spTgt spid="24"/>
                                        </p:tgtEl>
                                        <p:attrNameLst>
                                          <p:attrName>ppt_x</p:attrName>
                                        </p:attrNameLst>
                                      </p:cBhvr>
                                      <p:tavLst>
                                        <p:tav tm="0">
                                          <p:val>
                                            <p:strVal val="#ppt_x"/>
                                          </p:val>
                                        </p:tav>
                                        <p:tav tm="100000">
                                          <p:val>
                                            <p:strVal val="#ppt_x"/>
                                          </p:val>
                                        </p:tav>
                                      </p:tavLst>
                                    </p:anim>
                                    <p:anim calcmode="lin" valueType="num">
                                      <p:cBhvr>
                                        <p:cTn id="74" dur="900" decel="100000" fill="hold"/>
                                        <p:tgtEl>
                                          <p:spTgt spid="24"/>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6" fill="hold">
                            <p:stCondLst>
                              <p:cond delay="8500"/>
                            </p:stCondLst>
                            <p:childTnLst>
                              <p:par>
                                <p:cTn id="77" presetID="22" presetClass="entr" presetSubtype="4" fill="hold" grpId="0" nodeType="afterEffect">
                                  <p:stCondLst>
                                    <p:cond delay="0"/>
                                  </p:stCondLst>
                                  <p:childTnLst>
                                    <p:set>
                                      <p:cBhvr>
                                        <p:cTn id="78" dur="1" fill="hold">
                                          <p:stCondLst>
                                            <p:cond delay="0"/>
                                          </p:stCondLst>
                                        </p:cTn>
                                        <p:tgtEl>
                                          <p:spTgt spid="27"/>
                                        </p:tgtEl>
                                        <p:attrNameLst>
                                          <p:attrName>style.visibility</p:attrName>
                                        </p:attrNameLst>
                                      </p:cBhvr>
                                      <p:to>
                                        <p:strVal val="visible"/>
                                      </p:to>
                                    </p:set>
                                    <p:animEffect transition="in" filter="wipe(down)">
                                      <p:cBhvr>
                                        <p:cTn id="79" dur="500"/>
                                        <p:tgtEl>
                                          <p:spTgt spid="27"/>
                                        </p:tgtEl>
                                      </p:cBhvr>
                                    </p:animEffect>
                                  </p:childTnLst>
                                </p:cTn>
                              </p:par>
                            </p:childTnLst>
                          </p:cTn>
                        </p:par>
                        <p:par>
                          <p:cTn id="80" fill="hold">
                            <p:stCondLst>
                              <p:cond delay="9000"/>
                            </p:stCondLst>
                            <p:childTnLst>
                              <p:par>
                                <p:cTn id="81" presetID="53" presetClass="entr" presetSubtype="16" fill="hold" grpId="0" nodeType="afterEffect">
                                  <p:stCondLst>
                                    <p:cond delay="0"/>
                                  </p:stCondLst>
                                  <p:childTnLst>
                                    <p:set>
                                      <p:cBhvr>
                                        <p:cTn id="82" dur="1" fill="hold">
                                          <p:stCondLst>
                                            <p:cond delay="0"/>
                                          </p:stCondLst>
                                        </p:cTn>
                                        <p:tgtEl>
                                          <p:spTgt spid="19"/>
                                        </p:tgtEl>
                                        <p:attrNameLst>
                                          <p:attrName>style.visibility</p:attrName>
                                        </p:attrNameLst>
                                      </p:cBhvr>
                                      <p:to>
                                        <p:strVal val="visible"/>
                                      </p:to>
                                    </p:set>
                                    <p:anim calcmode="lin" valueType="num">
                                      <p:cBhvr>
                                        <p:cTn id="83" dur="500" fill="hold"/>
                                        <p:tgtEl>
                                          <p:spTgt spid="19"/>
                                        </p:tgtEl>
                                        <p:attrNameLst>
                                          <p:attrName>ppt_w</p:attrName>
                                        </p:attrNameLst>
                                      </p:cBhvr>
                                      <p:tavLst>
                                        <p:tav tm="0">
                                          <p:val>
                                            <p:fltVal val="0"/>
                                          </p:val>
                                        </p:tav>
                                        <p:tav tm="100000">
                                          <p:val>
                                            <p:strVal val="#ppt_w"/>
                                          </p:val>
                                        </p:tav>
                                      </p:tavLst>
                                    </p:anim>
                                    <p:anim calcmode="lin" valueType="num">
                                      <p:cBhvr>
                                        <p:cTn id="84" dur="500" fill="hold"/>
                                        <p:tgtEl>
                                          <p:spTgt spid="19"/>
                                        </p:tgtEl>
                                        <p:attrNameLst>
                                          <p:attrName>ppt_h</p:attrName>
                                        </p:attrNameLst>
                                      </p:cBhvr>
                                      <p:tavLst>
                                        <p:tav tm="0">
                                          <p:val>
                                            <p:fltVal val="0"/>
                                          </p:val>
                                        </p:tav>
                                        <p:tav tm="100000">
                                          <p:val>
                                            <p:strVal val="#ppt_h"/>
                                          </p:val>
                                        </p:tav>
                                      </p:tavLst>
                                    </p:anim>
                                    <p:animEffect transition="in" filter="fade">
                                      <p:cBhvr>
                                        <p:cTn id="85" dur="500"/>
                                        <p:tgtEl>
                                          <p:spTgt spid="19"/>
                                        </p:tgtEl>
                                      </p:cBhvr>
                                    </p:animEffect>
                                  </p:childTnLst>
                                </p:cTn>
                              </p:par>
                            </p:childTnLst>
                          </p:cTn>
                        </p:par>
                        <p:par>
                          <p:cTn id="86" fill="hold">
                            <p:stCondLst>
                              <p:cond delay="9500"/>
                            </p:stCondLst>
                            <p:childTnLst>
                              <p:par>
                                <p:cTn id="87" presetID="37" presetClass="entr" presetSubtype="0" fill="hold" grpId="0" nodeType="afterEffect">
                                  <p:stCondLst>
                                    <p:cond delay="0"/>
                                  </p:stCondLst>
                                  <p:childTnLst>
                                    <p:set>
                                      <p:cBhvr>
                                        <p:cTn id="88" dur="1" fill="hold">
                                          <p:stCondLst>
                                            <p:cond delay="0"/>
                                          </p:stCondLst>
                                        </p:cTn>
                                        <p:tgtEl>
                                          <p:spTgt spid="29"/>
                                        </p:tgtEl>
                                        <p:attrNameLst>
                                          <p:attrName>style.visibility</p:attrName>
                                        </p:attrNameLst>
                                      </p:cBhvr>
                                      <p:to>
                                        <p:strVal val="visible"/>
                                      </p:to>
                                    </p:set>
                                    <p:animEffect transition="in" filter="fade">
                                      <p:cBhvr>
                                        <p:cTn id="89" dur="1000"/>
                                        <p:tgtEl>
                                          <p:spTgt spid="29"/>
                                        </p:tgtEl>
                                      </p:cBhvr>
                                    </p:animEffect>
                                    <p:anim calcmode="lin" valueType="num">
                                      <p:cBhvr>
                                        <p:cTn id="90" dur="1000" fill="hold"/>
                                        <p:tgtEl>
                                          <p:spTgt spid="29"/>
                                        </p:tgtEl>
                                        <p:attrNameLst>
                                          <p:attrName>ppt_x</p:attrName>
                                        </p:attrNameLst>
                                      </p:cBhvr>
                                      <p:tavLst>
                                        <p:tav tm="0">
                                          <p:val>
                                            <p:strVal val="#ppt_x"/>
                                          </p:val>
                                        </p:tav>
                                        <p:tav tm="100000">
                                          <p:val>
                                            <p:strVal val="#ppt_x"/>
                                          </p:val>
                                        </p:tav>
                                      </p:tavLst>
                                    </p:anim>
                                    <p:anim calcmode="lin" valueType="num">
                                      <p:cBhvr>
                                        <p:cTn id="91" dur="900" decel="100000" fill="hold"/>
                                        <p:tgtEl>
                                          <p:spTgt spid="29"/>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6" grpId="0" animBg="1"/>
      <p:bldP spid="17" grpId="0" animBg="1"/>
      <p:bldP spid="18" grpId="0"/>
      <p:bldP spid="20" grpId="0" animBg="1"/>
      <p:bldP spid="21" grpId="0" animBg="1"/>
      <p:bldP spid="22" grpId="0"/>
      <p:bldP spid="23" grpId="0"/>
      <p:bldP spid="24" grpId="0"/>
      <p:bldP spid="26" grpId="0" animBg="1"/>
      <p:bldP spid="27" grpId="0" animBg="1"/>
      <p:bldP spid="29" grpId="0"/>
      <p:bldP spid="30" grpId="0" animBg="1"/>
      <p:bldP spid="19"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pic>
        <p:nvPicPr>
          <p:cNvPr id="9" name="Picture 8"/>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365760" y="1691943"/>
            <a:ext cx="5341105" cy="4846320"/>
          </a:xfrm>
          <a:prstGeom prst="rect">
            <a:avLst/>
          </a:prstGeom>
        </p:spPr>
      </p:pic>
      <p:sp>
        <p:nvSpPr>
          <p:cNvPr id="10" name="Rectangle 9"/>
          <p:cNvSpPr/>
          <p:nvPr/>
        </p:nvSpPr>
        <p:spPr>
          <a:xfrm>
            <a:off x="708918" y="2219435"/>
            <a:ext cx="4657444" cy="2876482"/>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700421"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3774462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0"/>
                                        </p:tgtEl>
                                        <p:attrNameLst>
                                          <p:attrName>style.visibility</p:attrName>
                                        </p:attrNameLst>
                                      </p:cBhvr>
                                      <p:to>
                                        <p:strVal val="visible"/>
                                      </p:to>
                                    </p:set>
                                    <p:anim calcmode="lin" valueType="num">
                                      <p:cBhvr>
                                        <p:cTn id="17" dur="500" fill="hold"/>
                                        <p:tgtEl>
                                          <p:spTgt spid="10"/>
                                        </p:tgtEl>
                                        <p:attrNameLst>
                                          <p:attrName>ppt_w</p:attrName>
                                        </p:attrNameLst>
                                      </p:cBhvr>
                                      <p:tavLst>
                                        <p:tav tm="0">
                                          <p:val>
                                            <p:fltVal val="0"/>
                                          </p:val>
                                        </p:tav>
                                        <p:tav tm="100000">
                                          <p:val>
                                            <p:strVal val="#ppt_w"/>
                                          </p:val>
                                        </p:tav>
                                      </p:tavLst>
                                    </p:anim>
                                    <p:anim calcmode="lin" valueType="num">
                                      <p:cBhvr>
                                        <p:cTn id="18" dur="500" fill="hold"/>
                                        <p:tgtEl>
                                          <p:spTgt spid="10"/>
                                        </p:tgtEl>
                                        <p:attrNameLst>
                                          <p:attrName>ppt_h</p:attrName>
                                        </p:attrNameLst>
                                      </p:cBhvr>
                                      <p:tavLst>
                                        <p:tav tm="0">
                                          <p:val>
                                            <p:fltVal val="0"/>
                                          </p:val>
                                        </p:tav>
                                        <p:tav tm="100000">
                                          <p:val>
                                            <p:strVal val="#ppt_h"/>
                                          </p:val>
                                        </p:tav>
                                      </p:tavLst>
                                    </p:anim>
                                    <p:animEffect transition="in" filter="fade">
                                      <p:cBhvr>
                                        <p:cTn id="19" dur="500"/>
                                        <p:tgtEl>
                                          <p:spTgt spid="10"/>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up)">
                                      <p:cBhvr>
                                        <p:cTn id="23" dur="500"/>
                                        <p:tgtEl>
                                          <p:spTgt spid="18"/>
                                        </p:tgtEl>
                                      </p:cBhvr>
                                    </p:animEffect>
                                  </p:childTnLst>
                                </p:cTn>
                              </p:par>
                            </p:childTnLst>
                          </p:cTn>
                        </p:par>
                        <p:par>
                          <p:cTn id="24" fill="hold">
                            <p:stCondLst>
                              <p:cond delay="2000"/>
                            </p:stCondLst>
                            <p:childTnLst>
                              <p:par>
                                <p:cTn id="25" presetID="22" presetClass="entr" presetSubtype="4" fill="hold" grpId="0" nodeType="afterEffect">
                                  <p:stCondLst>
                                    <p:cond delay="0"/>
                                  </p:stCondLst>
                                  <p:childTnLst>
                                    <p:set>
                                      <p:cBhvr>
                                        <p:cTn id="26" dur="1" fill="hold">
                                          <p:stCondLst>
                                            <p:cond delay="0"/>
                                          </p:stCondLst>
                                        </p:cTn>
                                        <p:tgtEl>
                                          <p:spTgt spid="15"/>
                                        </p:tgtEl>
                                        <p:attrNameLst>
                                          <p:attrName>style.visibility</p:attrName>
                                        </p:attrNameLst>
                                      </p:cBhvr>
                                      <p:to>
                                        <p:strVal val="visible"/>
                                      </p:to>
                                    </p:set>
                                    <p:animEffect transition="in" filter="wipe(down)">
                                      <p:cBhvr>
                                        <p:cTn id="27" dur="500"/>
                                        <p:tgtEl>
                                          <p:spTgt spid="15"/>
                                        </p:tgtEl>
                                      </p:cBhvr>
                                    </p:animEffect>
                                  </p:childTnLst>
                                </p:cTn>
                              </p:par>
                            </p:childTnLst>
                          </p:cTn>
                        </p:par>
                        <p:par>
                          <p:cTn id="28" fill="hold">
                            <p:stCondLst>
                              <p:cond delay="2500"/>
                            </p:stCondLst>
                            <p:childTnLst>
                              <p:par>
                                <p:cTn id="29" presetID="53" presetClass="entr" presetSubtype="16"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 calcmode="lin" valueType="num">
                                      <p:cBhvr>
                                        <p:cTn id="31" dur="500" fill="hold"/>
                                        <p:tgtEl>
                                          <p:spTgt spid="20"/>
                                        </p:tgtEl>
                                        <p:attrNameLst>
                                          <p:attrName>ppt_w</p:attrName>
                                        </p:attrNameLst>
                                      </p:cBhvr>
                                      <p:tavLst>
                                        <p:tav tm="0">
                                          <p:val>
                                            <p:fltVal val="0"/>
                                          </p:val>
                                        </p:tav>
                                        <p:tav tm="100000">
                                          <p:val>
                                            <p:strVal val="#ppt_w"/>
                                          </p:val>
                                        </p:tav>
                                      </p:tavLst>
                                    </p:anim>
                                    <p:anim calcmode="lin" valueType="num">
                                      <p:cBhvr>
                                        <p:cTn id="32" dur="500" fill="hold"/>
                                        <p:tgtEl>
                                          <p:spTgt spid="20"/>
                                        </p:tgtEl>
                                        <p:attrNameLst>
                                          <p:attrName>ppt_h</p:attrName>
                                        </p:attrNameLst>
                                      </p:cBhvr>
                                      <p:tavLst>
                                        <p:tav tm="0">
                                          <p:val>
                                            <p:fltVal val="0"/>
                                          </p:val>
                                        </p:tav>
                                        <p:tav tm="100000">
                                          <p:val>
                                            <p:strVal val="#ppt_h"/>
                                          </p:val>
                                        </p:tav>
                                      </p:tavLst>
                                    </p:anim>
                                    <p:animEffect transition="in" filter="fade">
                                      <p:cBhvr>
                                        <p:cTn id="33" dur="500"/>
                                        <p:tgtEl>
                                          <p:spTgt spid="20"/>
                                        </p:tgtEl>
                                      </p:cBhvr>
                                    </p:animEffect>
                                  </p:childTnLst>
                                </p:cTn>
                              </p:par>
                            </p:childTnLst>
                          </p:cTn>
                        </p:par>
                        <p:par>
                          <p:cTn id="34" fill="hold">
                            <p:stCondLst>
                              <p:cond delay="3000"/>
                            </p:stCondLst>
                            <p:childTnLst>
                              <p:par>
                                <p:cTn id="35" presetID="37" presetClass="entr" presetSubtype="0" fill="hold" grpId="0" nodeType="afterEffect">
                                  <p:stCondLst>
                                    <p:cond delay="0"/>
                                  </p:stCondLst>
                                  <p:childTnLst>
                                    <p:set>
                                      <p:cBhvr>
                                        <p:cTn id="36" dur="1" fill="hold">
                                          <p:stCondLst>
                                            <p:cond delay="0"/>
                                          </p:stCondLst>
                                        </p:cTn>
                                        <p:tgtEl>
                                          <p:spTgt spid="22"/>
                                        </p:tgtEl>
                                        <p:attrNameLst>
                                          <p:attrName>style.visibility</p:attrName>
                                        </p:attrNameLst>
                                      </p:cBhvr>
                                      <p:to>
                                        <p:strVal val="visible"/>
                                      </p:to>
                                    </p:set>
                                    <p:animEffect transition="in" filter="fade">
                                      <p:cBhvr>
                                        <p:cTn id="37" dur="1000"/>
                                        <p:tgtEl>
                                          <p:spTgt spid="22"/>
                                        </p:tgtEl>
                                      </p:cBhvr>
                                    </p:animEffect>
                                    <p:anim calcmode="lin" valueType="num">
                                      <p:cBhvr>
                                        <p:cTn id="38" dur="1000" fill="hold"/>
                                        <p:tgtEl>
                                          <p:spTgt spid="22"/>
                                        </p:tgtEl>
                                        <p:attrNameLst>
                                          <p:attrName>ppt_x</p:attrName>
                                        </p:attrNameLst>
                                      </p:cBhvr>
                                      <p:tavLst>
                                        <p:tav tm="0">
                                          <p:val>
                                            <p:strVal val="#ppt_x"/>
                                          </p:val>
                                        </p:tav>
                                        <p:tav tm="100000">
                                          <p:val>
                                            <p:strVal val="#ppt_x"/>
                                          </p:val>
                                        </p:tav>
                                      </p:tavLst>
                                    </p:anim>
                                    <p:anim calcmode="lin" valueType="num">
                                      <p:cBhvr>
                                        <p:cTn id="39" dur="900" decel="100000" fill="hold"/>
                                        <p:tgtEl>
                                          <p:spTgt spid="22"/>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41" fill="hold">
                            <p:stCondLst>
                              <p:cond delay="4000"/>
                            </p:stCondLst>
                            <p:childTnLst>
                              <p:par>
                                <p:cTn id="42" presetID="22" presetClass="entr" presetSubtype="4" fill="hold" grpId="0" nodeType="afterEffect">
                                  <p:stCondLst>
                                    <p:cond delay="0"/>
                                  </p:stCondLst>
                                  <p:childTnLst>
                                    <p:set>
                                      <p:cBhvr>
                                        <p:cTn id="43" dur="1" fill="hold">
                                          <p:stCondLst>
                                            <p:cond delay="0"/>
                                          </p:stCondLst>
                                        </p:cTn>
                                        <p:tgtEl>
                                          <p:spTgt spid="16"/>
                                        </p:tgtEl>
                                        <p:attrNameLst>
                                          <p:attrName>style.visibility</p:attrName>
                                        </p:attrNameLst>
                                      </p:cBhvr>
                                      <p:to>
                                        <p:strVal val="visible"/>
                                      </p:to>
                                    </p:set>
                                    <p:animEffect transition="in" filter="wipe(down)">
                                      <p:cBhvr>
                                        <p:cTn id="44" dur="500"/>
                                        <p:tgtEl>
                                          <p:spTgt spid="16"/>
                                        </p:tgtEl>
                                      </p:cBhvr>
                                    </p:animEffect>
                                  </p:childTnLst>
                                </p:cTn>
                              </p:par>
                            </p:childTnLst>
                          </p:cTn>
                        </p:par>
                        <p:par>
                          <p:cTn id="45" fill="hold">
                            <p:stCondLst>
                              <p:cond delay="45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000"/>
                            </p:stCondLst>
                            <p:childTnLst>
                              <p:par>
                                <p:cTn id="52" presetID="37" presetClass="entr" presetSubtype="0" fill="hold" grpId="0" nodeType="afterEffect">
                                  <p:stCondLst>
                                    <p:cond delay="0"/>
                                  </p:stCondLst>
                                  <p:childTnLst>
                                    <p:set>
                                      <p:cBhvr>
                                        <p:cTn id="53" dur="1" fill="hold">
                                          <p:stCondLst>
                                            <p:cond delay="0"/>
                                          </p:stCondLst>
                                        </p:cTn>
                                        <p:tgtEl>
                                          <p:spTgt spid="23"/>
                                        </p:tgtEl>
                                        <p:attrNameLst>
                                          <p:attrName>style.visibility</p:attrName>
                                        </p:attrNameLst>
                                      </p:cBhvr>
                                      <p:to>
                                        <p:strVal val="visible"/>
                                      </p:to>
                                    </p:set>
                                    <p:animEffect transition="in" filter="fade">
                                      <p:cBhvr>
                                        <p:cTn id="54" dur="1000"/>
                                        <p:tgtEl>
                                          <p:spTgt spid="23"/>
                                        </p:tgtEl>
                                      </p:cBhvr>
                                    </p:animEffect>
                                    <p:anim calcmode="lin" valueType="num">
                                      <p:cBhvr>
                                        <p:cTn id="55" dur="1000" fill="hold"/>
                                        <p:tgtEl>
                                          <p:spTgt spid="23"/>
                                        </p:tgtEl>
                                        <p:attrNameLst>
                                          <p:attrName>ppt_x</p:attrName>
                                        </p:attrNameLst>
                                      </p:cBhvr>
                                      <p:tavLst>
                                        <p:tav tm="0">
                                          <p:val>
                                            <p:strVal val="#ppt_x"/>
                                          </p:val>
                                        </p:tav>
                                        <p:tav tm="100000">
                                          <p:val>
                                            <p:strVal val="#ppt_x"/>
                                          </p:val>
                                        </p:tav>
                                      </p:tavLst>
                                    </p:anim>
                                    <p:anim calcmode="lin" valueType="num">
                                      <p:cBhvr>
                                        <p:cTn id="56" dur="900" decel="100000" fill="hold"/>
                                        <p:tgtEl>
                                          <p:spTgt spid="23"/>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58" fill="hold">
                            <p:stCondLst>
                              <p:cond delay="6000"/>
                            </p:stCondLst>
                            <p:childTnLst>
                              <p:par>
                                <p:cTn id="59" presetID="22" presetClass="entr" presetSubtype="4" fill="hold" grpId="0" nodeType="after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down)">
                                      <p:cBhvr>
                                        <p:cTn id="61" dur="500"/>
                                        <p:tgtEl>
                                          <p:spTgt spid="17"/>
                                        </p:tgtEl>
                                      </p:cBhvr>
                                    </p:animEffect>
                                  </p:childTnLst>
                                </p:cTn>
                              </p:par>
                            </p:childTnLst>
                          </p:cTn>
                        </p:par>
                        <p:par>
                          <p:cTn id="62" fill="hold">
                            <p:stCondLst>
                              <p:cond delay="6500"/>
                            </p:stCondLst>
                            <p:childTnLst>
                              <p:par>
                                <p:cTn id="63" presetID="53" presetClass="entr" presetSubtype="16" fill="hold" grpId="0" nodeType="afterEffect">
                                  <p:stCondLst>
                                    <p:cond delay="0"/>
                                  </p:stCondLst>
                                  <p:childTnLst>
                                    <p:set>
                                      <p:cBhvr>
                                        <p:cTn id="64" dur="1" fill="hold">
                                          <p:stCondLst>
                                            <p:cond delay="0"/>
                                          </p:stCondLst>
                                        </p:cTn>
                                        <p:tgtEl>
                                          <p:spTgt spid="19"/>
                                        </p:tgtEl>
                                        <p:attrNameLst>
                                          <p:attrName>style.visibility</p:attrName>
                                        </p:attrNameLst>
                                      </p:cBhvr>
                                      <p:to>
                                        <p:strVal val="visible"/>
                                      </p:to>
                                    </p:set>
                                    <p:anim calcmode="lin" valueType="num">
                                      <p:cBhvr>
                                        <p:cTn id="65" dur="500" fill="hold"/>
                                        <p:tgtEl>
                                          <p:spTgt spid="19"/>
                                        </p:tgtEl>
                                        <p:attrNameLst>
                                          <p:attrName>ppt_w</p:attrName>
                                        </p:attrNameLst>
                                      </p:cBhvr>
                                      <p:tavLst>
                                        <p:tav tm="0">
                                          <p:val>
                                            <p:fltVal val="0"/>
                                          </p:val>
                                        </p:tav>
                                        <p:tav tm="100000">
                                          <p:val>
                                            <p:strVal val="#ppt_w"/>
                                          </p:val>
                                        </p:tav>
                                      </p:tavLst>
                                    </p:anim>
                                    <p:anim calcmode="lin" valueType="num">
                                      <p:cBhvr>
                                        <p:cTn id="66" dur="500" fill="hold"/>
                                        <p:tgtEl>
                                          <p:spTgt spid="19"/>
                                        </p:tgtEl>
                                        <p:attrNameLst>
                                          <p:attrName>ppt_h</p:attrName>
                                        </p:attrNameLst>
                                      </p:cBhvr>
                                      <p:tavLst>
                                        <p:tav tm="0">
                                          <p:val>
                                            <p:fltVal val="0"/>
                                          </p:val>
                                        </p:tav>
                                        <p:tav tm="100000">
                                          <p:val>
                                            <p:strVal val="#ppt_h"/>
                                          </p:val>
                                        </p:tav>
                                      </p:tavLst>
                                    </p:anim>
                                    <p:animEffect transition="in" filter="fade">
                                      <p:cBhvr>
                                        <p:cTn id="67" dur="500"/>
                                        <p:tgtEl>
                                          <p:spTgt spid="19"/>
                                        </p:tgtEl>
                                      </p:cBhvr>
                                    </p:animEffect>
                                  </p:childTnLst>
                                </p:cTn>
                              </p:par>
                            </p:childTnLst>
                          </p:cTn>
                        </p:par>
                        <p:par>
                          <p:cTn id="68" fill="hold">
                            <p:stCondLst>
                              <p:cond delay="7000"/>
                            </p:stCondLst>
                            <p:childTnLst>
                              <p:par>
                                <p:cTn id="69" presetID="37" presetClass="entr" presetSubtype="0" fill="hold" grpId="0" nodeType="afterEffect">
                                  <p:stCondLst>
                                    <p:cond delay="0"/>
                                  </p:stCondLst>
                                  <p:childTnLst>
                                    <p:set>
                                      <p:cBhvr>
                                        <p:cTn id="70" dur="1" fill="hold">
                                          <p:stCondLst>
                                            <p:cond delay="0"/>
                                          </p:stCondLst>
                                        </p:cTn>
                                        <p:tgtEl>
                                          <p:spTgt spid="24"/>
                                        </p:tgtEl>
                                        <p:attrNameLst>
                                          <p:attrName>style.visibility</p:attrName>
                                        </p:attrNameLst>
                                      </p:cBhvr>
                                      <p:to>
                                        <p:strVal val="visible"/>
                                      </p:to>
                                    </p:set>
                                    <p:animEffect transition="in" filter="fade">
                                      <p:cBhvr>
                                        <p:cTn id="71" dur="1000"/>
                                        <p:tgtEl>
                                          <p:spTgt spid="24"/>
                                        </p:tgtEl>
                                      </p:cBhvr>
                                    </p:animEffect>
                                    <p:anim calcmode="lin" valueType="num">
                                      <p:cBhvr>
                                        <p:cTn id="72" dur="1000" fill="hold"/>
                                        <p:tgtEl>
                                          <p:spTgt spid="24"/>
                                        </p:tgtEl>
                                        <p:attrNameLst>
                                          <p:attrName>ppt_x</p:attrName>
                                        </p:attrNameLst>
                                      </p:cBhvr>
                                      <p:tavLst>
                                        <p:tav tm="0">
                                          <p:val>
                                            <p:strVal val="#ppt_x"/>
                                          </p:val>
                                        </p:tav>
                                        <p:tav tm="100000">
                                          <p:val>
                                            <p:strVal val="#ppt_x"/>
                                          </p:val>
                                        </p:tav>
                                      </p:tavLst>
                                    </p:anim>
                                    <p:anim calcmode="lin" valueType="num">
                                      <p:cBhvr>
                                        <p:cTn id="73" dur="900" decel="100000" fill="hold"/>
                                        <p:tgtEl>
                                          <p:spTgt spid="24"/>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10" grpId="0" animBg="1"/>
      <p:bldP spid="16" grpId="0" animBg="1"/>
      <p:bldP spid="17" grpId="0" animBg="1"/>
      <p:bldP spid="18" grpId="0"/>
      <p:bldP spid="19" grpId="0" animBg="1"/>
      <p:bldP spid="20" grpId="0" animBg="1"/>
      <p:bldP spid="21" grpId="0" animBg="1"/>
      <p:bldP spid="22" grpId="0"/>
      <p:bldP spid="23" grpId="0"/>
      <p:bldP spid="2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32" name="Group 31"/>
          <p:cNvGrpSpPr>
            <a:grpSpLocks noChangeAspect="1"/>
          </p:cNvGrpSpPr>
          <p:nvPr/>
        </p:nvGrpSpPr>
        <p:grpSpPr>
          <a:xfrm>
            <a:off x="3992880" y="1875882"/>
            <a:ext cx="4206240" cy="4206240"/>
            <a:chOff x="3810000" y="1663924"/>
            <a:chExt cx="4572000" cy="4572000"/>
          </a:xfrm>
        </p:grpSpPr>
        <p:sp>
          <p:nvSpPr>
            <p:cNvPr id="33" name="Freeform 32"/>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33"/>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2" name="Teardrop 1"/>
          <p:cNvSpPr/>
          <p:nvPr/>
        </p:nvSpPr>
        <p:spPr>
          <a:xfrm rot="6268864">
            <a:off x="4495319" y="1829530"/>
            <a:ext cx="1463040" cy="1463040"/>
          </a:xfrm>
          <a:prstGeom prst="teardrop">
            <a:avLst>
              <a:gd name="adj" fmla="val 143996"/>
            </a:avLst>
          </a:prstGeom>
          <a:solidFill>
            <a:srgbClr val="0E0F11"/>
          </a:solidFill>
          <a:ln w="254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flipH="1">
            <a:off x="4739067" y="2072421"/>
            <a:ext cx="964444" cy="964444"/>
          </a:xfrm>
          <a:prstGeom prst="ellipse">
            <a:avLst/>
          </a:prstGeom>
          <a:solidFill>
            <a:srgbClr val="FE4A1E"/>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1" name="Teardrop 10"/>
          <p:cNvSpPr/>
          <p:nvPr/>
        </p:nvSpPr>
        <p:spPr>
          <a:xfrm rot="9810717">
            <a:off x="6125025" y="1830979"/>
            <a:ext cx="1463040" cy="1463040"/>
          </a:xfrm>
          <a:prstGeom prst="teardrop">
            <a:avLst>
              <a:gd name="adj" fmla="val 143996"/>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3541853" flipH="1">
            <a:off x="6376961" y="2072221"/>
            <a:ext cx="964444" cy="964444"/>
          </a:xfrm>
          <a:prstGeom prst="ellipse">
            <a:avLst/>
          </a:prstGeom>
          <a:solidFill>
            <a:srgbClr val="5C9AD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4" name="Teardrop 13"/>
          <p:cNvSpPr/>
          <p:nvPr/>
        </p:nvSpPr>
        <p:spPr>
          <a:xfrm rot="13488180">
            <a:off x="6977435" y="3267113"/>
            <a:ext cx="1463040" cy="1463040"/>
          </a:xfrm>
          <a:prstGeom prst="teardrop">
            <a:avLst>
              <a:gd name="adj" fmla="val 143996"/>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p:cNvSpPr/>
          <p:nvPr/>
        </p:nvSpPr>
        <p:spPr>
          <a:xfrm rot="7219316" flipH="1">
            <a:off x="7235065" y="3514855"/>
            <a:ext cx="964444" cy="964444"/>
          </a:xfrm>
          <a:prstGeom prst="ellipse">
            <a:avLst/>
          </a:prstGeom>
          <a:solidFill>
            <a:srgbClr val="7A7A7A"/>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17" name="Teardrop 16"/>
          <p:cNvSpPr/>
          <p:nvPr/>
        </p:nvSpPr>
        <p:spPr>
          <a:xfrm rot="17068864">
            <a:off x="6157315" y="4685919"/>
            <a:ext cx="1463040" cy="1463040"/>
          </a:xfrm>
          <a:prstGeom prst="teardrop">
            <a:avLst>
              <a:gd name="adj" fmla="val 143996"/>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0800000" flipH="1">
            <a:off x="6412163" y="4941624"/>
            <a:ext cx="964444" cy="964444"/>
          </a:xfrm>
          <a:prstGeom prst="ellipse">
            <a:avLst/>
          </a:prstGeom>
          <a:solidFill>
            <a:srgbClr val="939393"/>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0" name="Teardrop 19"/>
          <p:cNvSpPr/>
          <p:nvPr/>
        </p:nvSpPr>
        <p:spPr>
          <a:xfrm rot="20610717">
            <a:off x="4527609" y="4684470"/>
            <a:ext cx="1463040" cy="1463040"/>
          </a:xfrm>
          <a:prstGeom prst="teardrop">
            <a:avLst>
              <a:gd name="adj" fmla="val 143996"/>
            </a:avLst>
          </a:prstGeom>
          <a:solidFill>
            <a:srgbClr val="0E0F11"/>
          </a:solidFill>
          <a:ln w="25400">
            <a:solidFill>
              <a:srgbClr val="BFBFB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4341853" flipH="1">
            <a:off x="4774269" y="4941824"/>
            <a:ext cx="964444" cy="964444"/>
          </a:xfrm>
          <a:prstGeom prst="ellipse">
            <a:avLst/>
          </a:prstGeom>
          <a:solidFill>
            <a:srgbClr val="BFBFBF"/>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3" name="Teardrop 22"/>
          <p:cNvSpPr/>
          <p:nvPr/>
        </p:nvSpPr>
        <p:spPr>
          <a:xfrm rot="2688180">
            <a:off x="3675199" y="3248336"/>
            <a:ext cx="1463040" cy="1463040"/>
          </a:xfrm>
          <a:prstGeom prst="teardrop">
            <a:avLst>
              <a:gd name="adj" fmla="val 143996"/>
            </a:avLst>
          </a:prstGeom>
          <a:solidFill>
            <a:srgbClr val="0E0F11"/>
          </a:solidFill>
          <a:ln w="254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8019316" flipH="1">
            <a:off x="3916165" y="3499190"/>
            <a:ext cx="964444" cy="964444"/>
          </a:xfrm>
          <a:prstGeom prst="ellipse">
            <a:avLst/>
          </a:prstGeom>
          <a:solidFill>
            <a:srgbClr val="44546B"/>
          </a:solidFill>
          <a:ln w="38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sp>
        <p:nvSpPr>
          <p:cNvPr id="26" name="Freeform 517"/>
          <p:cNvSpPr>
            <a:spLocks noChangeAspect="1" noEditPoints="1"/>
          </p:cNvSpPr>
          <p:nvPr/>
        </p:nvSpPr>
        <p:spPr bwMode="auto">
          <a:xfrm>
            <a:off x="6540935" y="2446623"/>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525"/>
          <p:cNvSpPr>
            <a:spLocks noChangeAspect="1" noEditPoints="1"/>
          </p:cNvSpPr>
          <p:nvPr/>
        </p:nvSpPr>
        <p:spPr bwMode="auto">
          <a:xfrm>
            <a:off x="7445561" y="3836599"/>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543"/>
          <p:cNvSpPr>
            <a:spLocks noChangeAspect="1" noEditPoints="1"/>
          </p:cNvSpPr>
          <p:nvPr/>
        </p:nvSpPr>
        <p:spPr bwMode="auto">
          <a:xfrm>
            <a:off x="4969615" y="2378170"/>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578"/>
          <p:cNvSpPr>
            <a:spLocks noChangeAspect="1" noEditPoints="1"/>
          </p:cNvSpPr>
          <p:nvPr/>
        </p:nvSpPr>
        <p:spPr bwMode="auto">
          <a:xfrm>
            <a:off x="6629730" y="5288033"/>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59"/>
          <p:cNvSpPr>
            <a:spLocks noChangeAspect="1" noEditPoints="1"/>
          </p:cNvSpPr>
          <p:nvPr/>
        </p:nvSpPr>
        <p:spPr bwMode="auto">
          <a:xfrm>
            <a:off x="4969615" y="5248099"/>
            <a:ext cx="548640" cy="249679"/>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96"/>
          <p:cNvSpPr>
            <a:spLocks noChangeAspect="1" noEditPoints="1"/>
          </p:cNvSpPr>
          <p:nvPr/>
        </p:nvSpPr>
        <p:spPr bwMode="auto">
          <a:xfrm>
            <a:off x="4273025" y="3793800"/>
            <a:ext cx="250724" cy="365760"/>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TextBox 3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TextBox 3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BFBFBF"/>
                </a:solidFill>
                <a:latin typeface="Candara" panose="020E0502030303020204" pitchFamily="34" charset="0"/>
              </a:rPr>
              <a:t>LOREM IPSUM</a:t>
            </a: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248758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p:cTn id="11" dur="500" fill="hold"/>
                                        <p:tgtEl>
                                          <p:spTgt spid="32"/>
                                        </p:tgtEl>
                                        <p:attrNameLst>
                                          <p:attrName>ppt_w</p:attrName>
                                        </p:attrNameLst>
                                      </p:cBhvr>
                                      <p:tavLst>
                                        <p:tav tm="0">
                                          <p:val>
                                            <p:fltVal val="0"/>
                                          </p:val>
                                        </p:tav>
                                        <p:tav tm="100000">
                                          <p:val>
                                            <p:strVal val="#ppt_w"/>
                                          </p:val>
                                        </p:tav>
                                      </p:tavLst>
                                    </p:anim>
                                    <p:anim calcmode="lin" valueType="num">
                                      <p:cBhvr>
                                        <p:cTn id="12" dur="500" fill="hold"/>
                                        <p:tgtEl>
                                          <p:spTgt spid="32"/>
                                        </p:tgtEl>
                                        <p:attrNameLst>
                                          <p:attrName>ppt_h</p:attrName>
                                        </p:attrNameLst>
                                      </p:cBhvr>
                                      <p:tavLst>
                                        <p:tav tm="0">
                                          <p:val>
                                            <p:fltVal val="0"/>
                                          </p:val>
                                        </p:tav>
                                        <p:tav tm="100000">
                                          <p:val>
                                            <p:strVal val="#ppt_h"/>
                                          </p:val>
                                        </p:tav>
                                      </p:tavLst>
                                    </p:anim>
                                    <p:animEffect transition="in" filter="fade">
                                      <p:cBhvr>
                                        <p:cTn id="13" dur="500"/>
                                        <p:tgtEl>
                                          <p:spTgt spid="32"/>
                                        </p:tgtEl>
                                      </p:cBhvr>
                                    </p:animEffect>
                                  </p:childTnLst>
                                </p:cTn>
                              </p:par>
                            </p:childTnLst>
                          </p:cTn>
                        </p:par>
                        <p:par>
                          <p:cTn id="14" fill="hold">
                            <p:stCondLst>
                              <p:cond delay="1000"/>
                            </p:stCondLst>
                            <p:childTnLst>
                              <p:par>
                                <p:cTn id="15" presetID="31"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p:cTn id="17" dur="1000" fill="hold"/>
                                        <p:tgtEl>
                                          <p:spTgt spid="2"/>
                                        </p:tgtEl>
                                        <p:attrNameLst>
                                          <p:attrName>ppt_w</p:attrName>
                                        </p:attrNameLst>
                                      </p:cBhvr>
                                      <p:tavLst>
                                        <p:tav tm="0">
                                          <p:val>
                                            <p:fltVal val="0"/>
                                          </p:val>
                                        </p:tav>
                                        <p:tav tm="100000">
                                          <p:val>
                                            <p:strVal val="#ppt_w"/>
                                          </p:val>
                                        </p:tav>
                                      </p:tavLst>
                                    </p:anim>
                                    <p:anim calcmode="lin" valueType="num">
                                      <p:cBhvr>
                                        <p:cTn id="18" dur="1000" fill="hold"/>
                                        <p:tgtEl>
                                          <p:spTgt spid="2"/>
                                        </p:tgtEl>
                                        <p:attrNameLst>
                                          <p:attrName>ppt_h</p:attrName>
                                        </p:attrNameLst>
                                      </p:cBhvr>
                                      <p:tavLst>
                                        <p:tav tm="0">
                                          <p:val>
                                            <p:fltVal val="0"/>
                                          </p:val>
                                        </p:tav>
                                        <p:tav tm="100000">
                                          <p:val>
                                            <p:strVal val="#ppt_h"/>
                                          </p:val>
                                        </p:tav>
                                      </p:tavLst>
                                    </p:anim>
                                    <p:anim calcmode="lin" valueType="num">
                                      <p:cBhvr>
                                        <p:cTn id="19" dur="1000" fill="hold"/>
                                        <p:tgtEl>
                                          <p:spTgt spid="2"/>
                                        </p:tgtEl>
                                        <p:attrNameLst>
                                          <p:attrName>style.rotation</p:attrName>
                                        </p:attrNameLst>
                                      </p:cBhvr>
                                      <p:tavLst>
                                        <p:tav tm="0">
                                          <p:val>
                                            <p:fltVal val="90"/>
                                          </p:val>
                                        </p:tav>
                                        <p:tav tm="100000">
                                          <p:val>
                                            <p:fltVal val="0"/>
                                          </p:val>
                                        </p:tav>
                                      </p:tavLst>
                                    </p:anim>
                                    <p:animEffect transition="in" filter="fade">
                                      <p:cBhvr>
                                        <p:cTn id="20" dur="1000"/>
                                        <p:tgtEl>
                                          <p:spTgt spid="2"/>
                                        </p:tgtEl>
                                      </p:cBhvr>
                                    </p:animEffect>
                                  </p:childTnLst>
                                </p:cTn>
                              </p:par>
                            </p:childTnLst>
                          </p:cTn>
                        </p:par>
                        <p:par>
                          <p:cTn id="21" fill="hold">
                            <p:stCondLst>
                              <p:cond delay="2000"/>
                            </p:stCondLst>
                            <p:childTnLst>
                              <p:par>
                                <p:cTn id="22" presetID="53" presetClass="entr" presetSubtype="528" fill="hold" grpId="0" nodeType="after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p:cTn id="24" dur="500" fill="hold"/>
                                        <p:tgtEl>
                                          <p:spTgt spid="8"/>
                                        </p:tgtEl>
                                        <p:attrNameLst>
                                          <p:attrName>ppt_w</p:attrName>
                                        </p:attrNameLst>
                                      </p:cBhvr>
                                      <p:tavLst>
                                        <p:tav tm="0">
                                          <p:val>
                                            <p:fltVal val="0"/>
                                          </p:val>
                                        </p:tav>
                                        <p:tav tm="100000">
                                          <p:val>
                                            <p:strVal val="#ppt_w"/>
                                          </p:val>
                                        </p:tav>
                                      </p:tavLst>
                                    </p:anim>
                                    <p:anim calcmode="lin" valueType="num">
                                      <p:cBhvr>
                                        <p:cTn id="25" dur="500" fill="hold"/>
                                        <p:tgtEl>
                                          <p:spTgt spid="8"/>
                                        </p:tgtEl>
                                        <p:attrNameLst>
                                          <p:attrName>ppt_h</p:attrName>
                                        </p:attrNameLst>
                                      </p:cBhvr>
                                      <p:tavLst>
                                        <p:tav tm="0">
                                          <p:val>
                                            <p:fltVal val="0"/>
                                          </p:val>
                                        </p:tav>
                                        <p:tav tm="100000">
                                          <p:val>
                                            <p:strVal val="#ppt_h"/>
                                          </p:val>
                                        </p:tav>
                                      </p:tavLst>
                                    </p:anim>
                                    <p:animEffect transition="in" filter="fade">
                                      <p:cBhvr>
                                        <p:cTn id="26" dur="500"/>
                                        <p:tgtEl>
                                          <p:spTgt spid="8"/>
                                        </p:tgtEl>
                                      </p:cBhvr>
                                    </p:animEffect>
                                    <p:anim calcmode="lin" valueType="num">
                                      <p:cBhvr>
                                        <p:cTn id="27" dur="500" fill="hold"/>
                                        <p:tgtEl>
                                          <p:spTgt spid="8"/>
                                        </p:tgtEl>
                                        <p:attrNameLst>
                                          <p:attrName>ppt_x</p:attrName>
                                        </p:attrNameLst>
                                      </p:cBhvr>
                                      <p:tavLst>
                                        <p:tav tm="0">
                                          <p:val>
                                            <p:fltVal val="0.5"/>
                                          </p:val>
                                        </p:tav>
                                        <p:tav tm="100000">
                                          <p:val>
                                            <p:strVal val="#ppt_x"/>
                                          </p:val>
                                        </p:tav>
                                      </p:tavLst>
                                    </p:anim>
                                    <p:anim calcmode="lin" valueType="num">
                                      <p:cBhvr>
                                        <p:cTn id="28" dur="500" fill="hold"/>
                                        <p:tgtEl>
                                          <p:spTgt spid="8"/>
                                        </p:tgtEl>
                                        <p:attrNameLst>
                                          <p:attrName>ppt_y</p:attrName>
                                        </p:attrNameLst>
                                      </p:cBhvr>
                                      <p:tavLst>
                                        <p:tav tm="0">
                                          <p:val>
                                            <p:fltVal val="0.5"/>
                                          </p:val>
                                        </p:tav>
                                        <p:tav tm="100000">
                                          <p:val>
                                            <p:strVal val="#ppt_y"/>
                                          </p:val>
                                        </p:tav>
                                      </p:tavLst>
                                    </p:anim>
                                  </p:childTnLst>
                                </p:cTn>
                              </p:par>
                              <p:par>
                                <p:cTn id="29" presetID="53" presetClass="entr" presetSubtype="528" fill="hold" grpId="0" nodeType="withEffect">
                                  <p:stCondLst>
                                    <p:cond delay="0"/>
                                  </p:stCondLst>
                                  <p:childTnLst>
                                    <p:set>
                                      <p:cBhvr>
                                        <p:cTn id="30" dur="1" fill="hold">
                                          <p:stCondLst>
                                            <p:cond delay="0"/>
                                          </p:stCondLst>
                                        </p:cTn>
                                        <p:tgtEl>
                                          <p:spTgt spid="28"/>
                                        </p:tgtEl>
                                        <p:attrNameLst>
                                          <p:attrName>style.visibility</p:attrName>
                                        </p:attrNameLst>
                                      </p:cBhvr>
                                      <p:to>
                                        <p:strVal val="visible"/>
                                      </p:to>
                                    </p:set>
                                    <p:anim calcmode="lin" valueType="num">
                                      <p:cBhvr>
                                        <p:cTn id="31" dur="500" fill="hold"/>
                                        <p:tgtEl>
                                          <p:spTgt spid="28"/>
                                        </p:tgtEl>
                                        <p:attrNameLst>
                                          <p:attrName>ppt_w</p:attrName>
                                        </p:attrNameLst>
                                      </p:cBhvr>
                                      <p:tavLst>
                                        <p:tav tm="0">
                                          <p:val>
                                            <p:fltVal val="0"/>
                                          </p:val>
                                        </p:tav>
                                        <p:tav tm="100000">
                                          <p:val>
                                            <p:strVal val="#ppt_w"/>
                                          </p:val>
                                        </p:tav>
                                      </p:tavLst>
                                    </p:anim>
                                    <p:anim calcmode="lin" valueType="num">
                                      <p:cBhvr>
                                        <p:cTn id="32" dur="500" fill="hold"/>
                                        <p:tgtEl>
                                          <p:spTgt spid="28"/>
                                        </p:tgtEl>
                                        <p:attrNameLst>
                                          <p:attrName>ppt_h</p:attrName>
                                        </p:attrNameLst>
                                      </p:cBhvr>
                                      <p:tavLst>
                                        <p:tav tm="0">
                                          <p:val>
                                            <p:fltVal val="0"/>
                                          </p:val>
                                        </p:tav>
                                        <p:tav tm="100000">
                                          <p:val>
                                            <p:strVal val="#ppt_h"/>
                                          </p:val>
                                        </p:tav>
                                      </p:tavLst>
                                    </p:anim>
                                    <p:animEffect transition="in" filter="fade">
                                      <p:cBhvr>
                                        <p:cTn id="33" dur="500"/>
                                        <p:tgtEl>
                                          <p:spTgt spid="28"/>
                                        </p:tgtEl>
                                      </p:cBhvr>
                                    </p:animEffect>
                                    <p:anim calcmode="lin" valueType="num">
                                      <p:cBhvr>
                                        <p:cTn id="34" dur="500" fill="hold"/>
                                        <p:tgtEl>
                                          <p:spTgt spid="28"/>
                                        </p:tgtEl>
                                        <p:attrNameLst>
                                          <p:attrName>ppt_x</p:attrName>
                                        </p:attrNameLst>
                                      </p:cBhvr>
                                      <p:tavLst>
                                        <p:tav tm="0">
                                          <p:val>
                                            <p:fltVal val="0.5"/>
                                          </p:val>
                                        </p:tav>
                                        <p:tav tm="100000">
                                          <p:val>
                                            <p:strVal val="#ppt_x"/>
                                          </p:val>
                                        </p:tav>
                                      </p:tavLst>
                                    </p:anim>
                                    <p:anim calcmode="lin" valueType="num">
                                      <p:cBhvr>
                                        <p:cTn id="35" dur="500" fill="hold"/>
                                        <p:tgtEl>
                                          <p:spTgt spid="28"/>
                                        </p:tgtEl>
                                        <p:attrNameLst>
                                          <p:attrName>ppt_y</p:attrName>
                                        </p:attrNameLst>
                                      </p:cBhvr>
                                      <p:tavLst>
                                        <p:tav tm="0">
                                          <p:val>
                                            <p:fltVal val="0.5"/>
                                          </p:val>
                                        </p:tav>
                                        <p:tav tm="100000">
                                          <p:val>
                                            <p:strVal val="#ppt_y"/>
                                          </p:val>
                                        </p:tav>
                                      </p:tavLst>
                                    </p:anim>
                                  </p:childTnLst>
                                </p:cTn>
                              </p:par>
                            </p:childTnLst>
                          </p:cTn>
                        </p:par>
                        <p:par>
                          <p:cTn id="36" fill="hold">
                            <p:stCondLst>
                              <p:cond delay="2500"/>
                            </p:stCondLst>
                            <p:childTnLst>
                              <p:par>
                                <p:cTn id="37" presetID="53" presetClass="entr" presetSubtype="528"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 calcmode="lin" valueType="num">
                                      <p:cBhvr>
                                        <p:cTn id="39" dur="500" fill="hold"/>
                                        <p:tgtEl>
                                          <p:spTgt spid="36"/>
                                        </p:tgtEl>
                                        <p:attrNameLst>
                                          <p:attrName>ppt_w</p:attrName>
                                        </p:attrNameLst>
                                      </p:cBhvr>
                                      <p:tavLst>
                                        <p:tav tm="0">
                                          <p:val>
                                            <p:fltVal val="0"/>
                                          </p:val>
                                        </p:tav>
                                        <p:tav tm="100000">
                                          <p:val>
                                            <p:strVal val="#ppt_w"/>
                                          </p:val>
                                        </p:tav>
                                      </p:tavLst>
                                    </p:anim>
                                    <p:anim calcmode="lin" valueType="num">
                                      <p:cBhvr>
                                        <p:cTn id="40" dur="500" fill="hold"/>
                                        <p:tgtEl>
                                          <p:spTgt spid="36"/>
                                        </p:tgtEl>
                                        <p:attrNameLst>
                                          <p:attrName>ppt_h</p:attrName>
                                        </p:attrNameLst>
                                      </p:cBhvr>
                                      <p:tavLst>
                                        <p:tav tm="0">
                                          <p:val>
                                            <p:fltVal val="0"/>
                                          </p:val>
                                        </p:tav>
                                        <p:tav tm="100000">
                                          <p:val>
                                            <p:strVal val="#ppt_h"/>
                                          </p:val>
                                        </p:tav>
                                      </p:tavLst>
                                    </p:anim>
                                    <p:animEffect transition="in" filter="fade">
                                      <p:cBhvr>
                                        <p:cTn id="41" dur="500"/>
                                        <p:tgtEl>
                                          <p:spTgt spid="36"/>
                                        </p:tgtEl>
                                      </p:cBhvr>
                                    </p:animEffect>
                                    <p:anim calcmode="lin" valueType="num">
                                      <p:cBhvr>
                                        <p:cTn id="42" dur="500" fill="hold"/>
                                        <p:tgtEl>
                                          <p:spTgt spid="36"/>
                                        </p:tgtEl>
                                        <p:attrNameLst>
                                          <p:attrName>ppt_x</p:attrName>
                                        </p:attrNameLst>
                                      </p:cBhvr>
                                      <p:tavLst>
                                        <p:tav tm="0">
                                          <p:val>
                                            <p:fltVal val="0.5"/>
                                          </p:val>
                                        </p:tav>
                                        <p:tav tm="100000">
                                          <p:val>
                                            <p:strVal val="#ppt_x"/>
                                          </p:val>
                                        </p:tav>
                                      </p:tavLst>
                                    </p:anim>
                                    <p:anim calcmode="lin" valueType="num">
                                      <p:cBhvr>
                                        <p:cTn id="43" dur="500" fill="hold"/>
                                        <p:tgtEl>
                                          <p:spTgt spid="36"/>
                                        </p:tgtEl>
                                        <p:attrNameLst>
                                          <p:attrName>ppt_y</p:attrName>
                                        </p:attrNameLst>
                                      </p:cBhvr>
                                      <p:tavLst>
                                        <p:tav tm="0">
                                          <p:val>
                                            <p:fltVal val="0.5"/>
                                          </p:val>
                                        </p:tav>
                                        <p:tav tm="100000">
                                          <p:val>
                                            <p:strVal val="#ppt_y"/>
                                          </p:val>
                                        </p:tav>
                                      </p:tavLst>
                                    </p:anim>
                                  </p:childTnLst>
                                </p:cTn>
                              </p:par>
                            </p:childTnLst>
                          </p:cTn>
                        </p:par>
                        <p:par>
                          <p:cTn id="44" fill="hold">
                            <p:stCondLst>
                              <p:cond delay="3000"/>
                            </p:stCondLst>
                            <p:childTnLst>
                              <p:par>
                                <p:cTn id="45" presetID="31" presetClass="entr" presetSubtype="0"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1000" fill="hold"/>
                                        <p:tgtEl>
                                          <p:spTgt spid="11"/>
                                        </p:tgtEl>
                                        <p:attrNameLst>
                                          <p:attrName>ppt_w</p:attrName>
                                        </p:attrNameLst>
                                      </p:cBhvr>
                                      <p:tavLst>
                                        <p:tav tm="0">
                                          <p:val>
                                            <p:fltVal val="0"/>
                                          </p:val>
                                        </p:tav>
                                        <p:tav tm="100000">
                                          <p:val>
                                            <p:strVal val="#ppt_w"/>
                                          </p:val>
                                        </p:tav>
                                      </p:tavLst>
                                    </p:anim>
                                    <p:anim calcmode="lin" valueType="num">
                                      <p:cBhvr>
                                        <p:cTn id="48" dur="1000" fill="hold"/>
                                        <p:tgtEl>
                                          <p:spTgt spid="11"/>
                                        </p:tgtEl>
                                        <p:attrNameLst>
                                          <p:attrName>ppt_h</p:attrName>
                                        </p:attrNameLst>
                                      </p:cBhvr>
                                      <p:tavLst>
                                        <p:tav tm="0">
                                          <p:val>
                                            <p:fltVal val="0"/>
                                          </p:val>
                                        </p:tav>
                                        <p:tav tm="100000">
                                          <p:val>
                                            <p:strVal val="#ppt_h"/>
                                          </p:val>
                                        </p:tav>
                                      </p:tavLst>
                                    </p:anim>
                                    <p:anim calcmode="lin" valueType="num">
                                      <p:cBhvr>
                                        <p:cTn id="49" dur="1000" fill="hold"/>
                                        <p:tgtEl>
                                          <p:spTgt spid="11"/>
                                        </p:tgtEl>
                                        <p:attrNameLst>
                                          <p:attrName>style.rotation</p:attrName>
                                        </p:attrNameLst>
                                      </p:cBhvr>
                                      <p:tavLst>
                                        <p:tav tm="0">
                                          <p:val>
                                            <p:fltVal val="90"/>
                                          </p:val>
                                        </p:tav>
                                        <p:tav tm="100000">
                                          <p:val>
                                            <p:fltVal val="0"/>
                                          </p:val>
                                        </p:tav>
                                      </p:tavLst>
                                    </p:anim>
                                    <p:animEffect transition="in" filter="fade">
                                      <p:cBhvr>
                                        <p:cTn id="50" dur="1000"/>
                                        <p:tgtEl>
                                          <p:spTgt spid="11"/>
                                        </p:tgtEl>
                                      </p:cBhvr>
                                    </p:animEffect>
                                  </p:childTnLst>
                                </p:cTn>
                              </p:par>
                            </p:childTnLst>
                          </p:cTn>
                        </p:par>
                        <p:par>
                          <p:cTn id="51" fill="hold">
                            <p:stCondLst>
                              <p:cond delay="4000"/>
                            </p:stCondLst>
                            <p:childTnLst>
                              <p:par>
                                <p:cTn id="52" presetID="53" presetClass="entr" presetSubtype="528" fill="hold" grpId="0" nodeType="afterEffect">
                                  <p:stCondLst>
                                    <p:cond delay="0"/>
                                  </p:stCondLst>
                                  <p:childTnLst>
                                    <p:set>
                                      <p:cBhvr>
                                        <p:cTn id="53" dur="1" fill="hold">
                                          <p:stCondLst>
                                            <p:cond delay="0"/>
                                          </p:stCondLst>
                                        </p:cTn>
                                        <p:tgtEl>
                                          <p:spTgt spid="26"/>
                                        </p:tgtEl>
                                        <p:attrNameLst>
                                          <p:attrName>style.visibility</p:attrName>
                                        </p:attrNameLst>
                                      </p:cBhvr>
                                      <p:to>
                                        <p:strVal val="visible"/>
                                      </p:to>
                                    </p:set>
                                    <p:anim calcmode="lin" valueType="num">
                                      <p:cBhvr>
                                        <p:cTn id="54" dur="500" fill="hold"/>
                                        <p:tgtEl>
                                          <p:spTgt spid="26"/>
                                        </p:tgtEl>
                                        <p:attrNameLst>
                                          <p:attrName>ppt_w</p:attrName>
                                        </p:attrNameLst>
                                      </p:cBhvr>
                                      <p:tavLst>
                                        <p:tav tm="0">
                                          <p:val>
                                            <p:fltVal val="0"/>
                                          </p:val>
                                        </p:tav>
                                        <p:tav tm="100000">
                                          <p:val>
                                            <p:strVal val="#ppt_w"/>
                                          </p:val>
                                        </p:tav>
                                      </p:tavLst>
                                    </p:anim>
                                    <p:anim calcmode="lin" valueType="num">
                                      <p:cBhvr>
                                        <p:cTn id="55" dur="500" fill="hold"/>
                                        <p:tgtEl>
                                          <p:spTgt spid="26"/>
                                        </p:tgtEl>
                                        <p:attrNameLst>
                                          <p:attrName>ppt_h</p:attrName>
                                        </p:attrNameLst>
                                      </p:cBhvr>
                                      <p:tavLst>
                                        <p:tav tm="0">
                                          <p:val>
                                            <p:fltVal val="0"/>
                                          </p:val>
                                        </p:tav>
                                        <p:tav tm="100000">
                                          <p:val>
                                            <p:strVal val="#ppt_h"/>
                                          </p:val>
                                        </p:tav>
                                      </p:tavLst>
                                    </p:anim>
                                    <p:animEffect transition="in" filter="fade">
                                      <p:cBhvr>
                                        <p:cTn id="56" dur="500"/>
                                        <p:tgtEl>
                                          <p:spTgt spid="26"/>
                                        </p:tgtEl>
                                      </p:cBhvr>
                                    </p:animEffect>
                                    <p:anim calcmode="lin" valueType="num">
                                      <p:cBhvr>
                                        <p:cTn id="57" dur="500" fill="hold"/>
                                        <p:tgtEl>
                                          <p:spTgt spid="26"/>
                                        </p:tgtEl>
                                        <p:attrNameLst>
                                          <p:attrName>ppt_x</p:attrName>
                                        </p:attrNameLst>
                                      </p:cBhvr>
                                      <p:tavLst>
                                        <p:tav tm="0">
                                          <p:val>
                                            <p:fltVal val="0.5"/>
                                          </p:val>
                                        </p:tav>
                                        <p:tav tm="100000">
                                          <p:val>
                                            <p:strVal val="#ppt_x"/>
                                          </p:val>
                                        </p:tav>
                                      </p:tavLst>
                                    </p:anim>
                                    <p:anim calcmode="lin" valueType="num">
                                      <p:cBhvr>
                                        <p:cTn id="58" dur="500" fill="hold"/>
                                        <p:tgtEl>
                                          <p:spTgt spid="26"/>
                                        </p:tgtEl>
                                        <p:attrNameLst>
                                          <p:attrName>ppt_y</p:attrName>
                                        </p:attrNameLst>
                                      </p:cBhvr>
                                      <p:tavLst>
                                        <p:tav tm="0">
                                          <p:val>
                                            <p:fltVal val="0.5"/>
                                          </p:val>
                                        </p:tav>
                                        <p:tav tm="100000">
                                          <p:val>
                                            <p:strVal val="#ppt_y"/>
                                          </p:val>
                                        </p:tav>
                                      </p:tavLst>
                                    </p:anim>
                                  </p:childTnLst>
                                </p:cTn>
                              </p:par>
                              <p:par>
                                <p:cTn id="59" presetID="53" presetClass="entr" presetSubtype="528" fill="hold" grpId="0" nodeType="withEffect">
                                  <p:stCondLst>
                                    <p:cond delay="0"/>
                                  </p:stCondLst>
                                  <p:childTnLst>
                                    <p:set>
                                      <p:cBhvr>
                                        <p:cTn id="60" dur="1" fill="hold">
                                          <p:stCondLst>
                                            <p:cond delay="0"/>
                                          </p:stCondLst>
                                        </p:cTn>
                                        <p:tgtEl>
                                          <p:spTgt spid="12"/>
                                        </p:tgtEl>
                                        <p:attrNameLst>
                                          <p:attrName>style.visibility</p:attrName>
                                        </p:attrNameLst>
                                      </p:cBhvr>
                                      <p:to>
                                        <p:strVal val="visible"/>
                                      </p:to>
                                    </p:set>
                                    <p:anim calcmode="lin" valueType="num">
                                      <p:cBhvr>
                                        <p:cTn id="61" dur="500" fill="hold"/>
                                        <p:tgtEl>
                                          <p:spTgt spid="12"/>
                                        </p:tgtEl>
                                        <p:attrNameLst>
                                          <p:attrName>ppt_w</p:attrName>
                                        </p:attrNameLst>
                                      </p:cBhvr>
                                      <p:tavLst>
                                        <p:tav tm="0">
                                          <p:val>
                                            <p:fltVal val="0"/>
                                          </p:val>
                                        </p:tav>
                                        <p:tav tm="100000">
                                          <p:val>
                                            <p:strVal val="#ppt_w"/>
                                          </p:val>
                                        </p:tav>
                                      </p:tavLst>
                                    </p:anim>
                                    <p:anim calcmode="lin" valueType="num">
                                      <p:cBhvr>
                                        <p:cTn id="62" dur="500" fill="hold"/>
                                        <p:tgtEl>
                                          <p:spTgt spid="12"/>
                                        </p:tgtEl>
                                        <p:attrNameLst>
                                          <p:attrName>ppt_h</p:attrName>
                                        </p:attrNameLst>
                                      </p:cBhvr>
                                      <p:tavLst>
                                        <p:tav tm="0">
                                          <p:val>
                                            <p:fltVal val="0"/>
                                          </p:val>
                                        </p:tav>
                                        <p:tav tm="100000">
                                          <p:val>
                                            <p:strVal val="#ppt_h"/>
                                          </p:val>
                                        </p:tav>
                                      </p:tavLst>
                                    </p:anim>
                                    <p:animEffect transition="in" filter="fade">
                                      <p:cBhvr>
                                        <p:cTn id="63" dur="500"/>
                                        <p:tgtEl>
                                          <p:spTgt spid="12"/>
                                        </p:tgtEl>
                                      </p:cBhvr>
                                    </p:animEffect>
                                    <p:anim calcmode="lin" valueType="num">
                                      <p:cBhvr>
                                        <p:cTn id="64" dur="500" fill="hold"/>
                                        <p:tgtEl>
                                          <p:spTgt spid="12"/>
                                        </p:tgtEl>
                                        <p:attrNameLst>
                                          <p:attrName>ppt_x</p:attrName>
                                        </p:attrNameLst>
                                      </p:cBhvr>
                                      <p:tavLst>
                                        <p:tav tm="0">
                                          <p:val>
                                            <p:fltVal val="0.5"/>
                                          </p:val>
                                        </p:tav>
                                        <p:tav tm="100000">
                                          <p:val>
                                            <p:strVal val="#ppt_x"/>
                                          </p:val>
                                        </p:tav>
                                      </p:tavLst>
                                    </p:anim>
                                    <p:anim calcmode="lin" valueType="num">
                                      <p:cBhvr>
                                        <p:cTn id="65" dur="500" fill="hold"/>
                                        <p:tgtEl>
                                          <p:spTgt spid="12"/>
                                        </p:tgtEl>
                                        <p:attrNameLst>
                                          <p:attrName>ppt_y</p:attrName>
                                        </p:attrNameLst>
                                      </p:cBhvr>
                                      <p:tavLst>
                                        <p:tav tm="0">
                                          <p:val>
                                            <p:fltVal val="0.5"/>
                                          </p:val>
                                        </p:tav>
                                        <p:tav tm="100000">
                                          <p:val>
                                            <p:strVal val="#ppt_y"/>
                                          </p:val>
                                        </p:tav>
                                      </p:tavLst>
                                    </p:anim>
                                  </p:childTnLst>
                                </p:cTn>
                              </p:par>
                            </p:childTnLst>
                          </p:cTn>
                        </p:par>
                        <p:par>
                          <p:cTn id="66" fill="hold">
                            <p:stCondLst>
                              <p:cond delay="4500"/>
                            </p:stCondLst>
                            <p:childTnLst>
                              <p:par>
                                <p:cTn id="67" presetID="53" presetClass="entr" presetSubtype="528" fill="hold" grpId="0" nodeType="afterEffect">
                                  <p:stCondLst>
                                    <p:cond delay="0"/>
                                  </p:stCondLst>
                                  <p:childTnLst>
                                    <p:set>
                                      <p:cBhvr>
                                        <p:cTn id="68" dur="1" fill="hold">
                                          <p:stCondLst>
                                            <p:cond delay="0"/>
                                          </p:stCondLst>
                                        </p:cTn>
                                        <p:tgtEl>
                                          <p:spTgt spid="38"/>
                                        </p:tgtEl>
                                        <p:attrNameLst>
                                          <p:attrName>style.visibility</p:attrName>
                                        </p:attrNameLst>
                                      </p:cBhvr>
                                      <p:to>
                                        <p:strVal val="visible"/>
                                      </p:to>
                                    </p:set>
                                    <p:anim calcmode="lin" valueType="num">
                                      <p:cBhvr>
                                        <p:cTn id="69" dur="500" fill="hold"/>
                                        <p:tgtEl>
                                          <p:spTgt spid="38"/>
                                        </p:tgtEl>
                                        <p:attrNameLst>
                                          <p:attrName>ppt_w</p:attrName>
                                        </p:attrNameLst>
                                      </p:cBhvr>
                                      <p:tavLst>
                                        <p:tav tm="0">
                                          <p:val>
                                            <p:fltVal val="0"/>
                                          </p:val>
                                        </p:tav>
                                        <p:tav tm="100000">
                                          <p:val>
                                            <p:strVal val="#ppt_w"/>
                                          </p:val>
                                        </p:tav>
                                      </p:tavLst>
                                    </p:anim>
                                    <p:anim calcmode="lin" valueType="num">
                                      <p:cBhvr>
                                        <p:cTn id="70" dur="500" fill="hold"/>
                                        <p:tgtEl>
                                          <p:spTgt spid="38"/>
                                        </p:tgtEl>
                                        <p:attrNameLst>
                                          <p:attrName>ppt_h</p:attrName>
                                        </p:attrNameLst>
                                      </p:cBhvr>
                                      <p:tavLst>
                                        <p:tav tm="0">
                                          <p:val>
                                            <p:fltVal val="0"/>
                                          </p:val>
                                        </p:tav>
                                        <p:tav tm="100000">
                                          <p:val>
                                            <p:strVal val="#ppt_h"/>
                                          </p:val>
                                        </p:tav>
                                      </p:tavLst>
                                    </p:anim>
                                    <p:animEffect transition="in" filter="fade">
                                      <p:cBhvr>
                                        <p:cTn id="71" dur="500"/>
                                        <p:tgtEl>
                                          <p:spTgt spid="38"/>
                                        </p:tgtEl>
                                      </p:cBhvr>
                                    </p:animEffect>
                                    <p:anim calcmode="lin" valueType="num">
                                      <p:cBhvr>
                                        <p:cTn id="72" dur="500" fill="hold"/>
                                        <p:tgtEl>
                                          <p:spTgt spid="38"/>
                                        </p:tgtEl>
                                        <p:attrNameLst>
                                          <p:attrName>ppt_x</p:attrName>
                                        </p:attrNameLst>
                                      </p:cBhvr>
                                      <p:tavLst>
                                        <p:tav tm="0">
                                          <p:val>
                                            <p:fltVal val="0.5"/>
                                          </p:val>
                                        </p:tav>
                                        <p:tav tm="100000">
                                          <p:val>
                                            <p:strVal val="#ppt_x"/>
                                          </p:val>
                                        </p:tav>
                                      </p:tavLst>
                                    </p:anim>
                                    <p:anim calcmode="lin" valueType="num">
                                      <p:cBhvr>
                                        <p:cTn id="73" dur="500" fill="hold"/>
                                        <p:tgtEl>
                                          <p:spTgt spid="38"/>
                                        </p:tgtEl>
                                        <p:attrNameLst>
                                          <p:attrName>ppt_y</p:attrName>
                                        </p:attrNameLst>
                                      </p:cBhvr>
                                      <p:tavLst>
                                        <p:tav tm="0">
                                          <p:val>
                                            <p:fltVal val="0.5"/>
                                          </p:val>
                                        </p:tav>
                                        <p:tav tm="100000">
                                          <p:val>
                                            <p:strVal val="#ppt_y"/>
                                          </p:val>
                                        </p:tav>
                                      </p:tavLst>
                                    </p:anim>
                                  </p:childTnLst>
                                </p:cTn>
                              </p:par>
                            </p:childTnLst>
                          </p:cTn>
                        </p:par>
                        <p:par>
                          <p:cTn id="74" fill="hold">
                            <p:stCondLst>
                              <p:cond delay="5000"/>
                            </p:stCondLst>
                            <p:childTnLst>
                              <p:par>
                                <p:cTn id="75" presetID="31" presetClass="entr" presetSubtype="0" fill="hold" grpId="0" nodeType="afterEffect">
                                  <p:stCondLst>
                                    <p:cond delay="0"/>
                                  </p:stCondLst>
                                  <p:childTnLst>
                                    <p:set>
                                      <p:cBhvr>
                                        <p:cTn id="76" dur="1" fill="hold">
                                          <p:stCondLst>
                                            <p:cond delay="0"/>
                                          </p:stCondLst>
                                        </p:cTn>
                                        <p:tgtEl>
                                          <p:spTgt spid="14"/>
                                        </p:tgtEl>
                                        <p:attrNameLst>
                                          <p:attrName>style.visibility</p:attrName>
                                        </p:attrNameLst>
                                      </p:cBhvr>
                                      <p:to>
                                        <p:strVal val="visible"/>
                                      </p:to>
                                    </p:set>
                                    <p:anim calcmode="lin" valueType="num">
                                      <p:cBhvr>
                                        <p:cTn id="77" dur="1000" fill="hold"/>
                                        <p:tgtEl>
                                          <p:spTgt spid="14"/>
                                        </p:tgtEl>
                                        <p:attrNameLst>
                                          <p:attrName>ppt_w</p:attrName>
                                        </p:attrNameLst>
                                      </p:cBhvr>
                                      <p:tavLst>
                                        <p:tav tm="0">
                                          <p:val>
                                            <p:fltVal val="0"/>
                                          </p:val>
                                        </p:tav>
                                        <p:tav tm="100000">
                                          <p:val>
                                            <p:strVal val="#ppt_w"/>
                                          </p:val>
                                        </p:tav>
                                      </p:tavLst>
                                    </p:anim>
                                    <p:anim calcmode="lin" valueType="num">
                                      <p:cBhvr>
                                        <p:cTn id="78" dur="1000" fill="hold"/>
                                        <p:tgtEl>
                                          <p:spTgt spid="14"/>
                                        </p:tgtEl>
                                        <p:attrNameLst>
                                          <p:attrName>ppt_h</p:attrName>
                                        </p:attrNameLst>
                                      </p:cBhvr>
                                      <p:tavLst>
                                        <p:tav tm="0">
                                          <p:val>
                                            <p:fltVal val="0"/>
                                          </p:val>
                                        </p:tav>
                                        <p:tav tm="100000">
                                          <p:val>
                                            <p:strVal val="#ppt_h"/>
                                          </p:val>
                                        </p:tav>
                                      </p:tavLst>
                                    </p:anim>
                                    <p:anim calcmode="lin" valueType="num">
                                      <p:cBhvr>
                                        <p:cTn id="79" dur="1000" fill="hold"/>
                                        <p:tgtEl>
                                          <p:spTgt spid="14"/>
                                        </p:tgtEl>
                                        <p:attrNameLst>
                                          <p:attrName>style.rotation</p:attrName>
                                        </p:attrNameLst>
                                      </p:cBhvr>
                                      <p:tavLst>
                                        <p:tav tm="0">
                                          <p:val>
                                            <p:fltVal val="90"/>
                                          </p:val>
                                        </p:tav>
                                        <p:tav tm="100000">
                                          <p:val>
                                            <p:fltVal val="0"/>
                                          </p:val>
                                        </p:tav>
                                      </p:tavLst>
                                    </p:anim>
                                    <p:animEffect transition="in" filter="fade">
                                      <p:cBhvr>
                                        <p:cTn id="80" dur="1000"/>
                                        <p:tgtEl>
                                          <p:spTgt spid="14"/>
                                        </p:tgtEl>
                                      </p:cBhvr>
                                    </p:animEffect>
                                  </p:childTnLst>
                                </p:cTn>
                              </p:par>
                            </p:childTnLst>
                          </p:cTn>
                        </p:par>
                        <p:par>
                          <p:cTn id="81" fill="hold">
                            <p:stCondLst>
                              <p:cond delay="6000"/>
                            </p:stCondLst>
                            <p:childTnLst>
                              <p:par>
                                <p:cTn id="82" presetID="53" presetClass="entr" presetSubtype="528"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anim calcmode="lin" valueType="num">
                                      <p:cBhvr>
                                        <p:cTn id="87" dur="500" fill="hold"/>
                                        <p:tgtEl>
                                          <p:spTgt spid="27"/>
                                        </p:tgtEl>
                                        <p:attrNameLst>
                                          <p:attrName>ppt_x</p:attrName>
                                        </p:attrNameLst>
                                      </p:cBhvr>
                                      <p:tavLst>
                                        <p:tav tm="0">
                                          <p:val>
                                            <p:fltVal val="0.5"/>
                                          </p:val>
                                        </p:tav>
                                        <p:tav tm="100000">
                                          <p:val>
                                            <p:strVal val="#ppt_x"/>
                                          </p:val>
                                        </p:tav>
                                      </p:tavLst>
                                    </p:anim>
                                    <p:anim calcmode="lin" valueType="num">
                                      <p:cBhvr>
                                        <p:cTn id="88" dur="500" fill="hold"/>
                                        <p:tgtEl>
                                          <p:spTgt spid="27"/>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0"/>
                                  </p:stCondLst>
                                  <p:childTnLst>
                                    <p:set>
                                      <p:cBhvr>
                                        <p:cTn id="90" dur="1" fill="hold">
                                          <p:stCondLst>
                                            <p:cond delay="0"/>
                                          </p:stCondLst>
                                        </p:cTn>
                                        <p:tgtEl>
                                          <p:spTgt spid="15"/>
                                        </p:tgtEl>
                                        <p:attrNameLst>
                                          <p:attrName>style.visibility</p:attrName>
                                        </p:attrNameLst>
                                      </p:cBhvr>
                                      <p:to>
                                        <p:strVal val="visible"/>
                                      </p:to>
                                    </p:set>
                                    <p:anim calcmode="lin" valueType="num">
                                      <p:cBhvr>
                                        <p:cTn id="91" dur="500" fill="hold"/>
                                        <p:tgtEl>
                                          <p:spTgt spid="15"/>
                                        </p:tgtEl>
                                        <p:attrNameLst>
                                          <p:attrName>ppt_w</p:attrName>
                                        </p:attrNameLst>
                                      </p:cBhvr>
                                      <p:tavLst>
                                        <p:tav tm="0">
                                          <p:val>
                                            <p:fltVal val="0"/>
                                          </p:val>
                                        </p:tav>
                                        <p:tav tm="100000">
                                          <p:val>
                                            <p:strVal val="#ppt_w"/>
                                          </p:val>
                                        </p:tav>
                                      </p:tavLst>
                                    </p:anim>
                                    <p:anim calcmode="lin" valueType="num">
                                      <p:cBhvr>
                                        <p:cTn id="92" dur="500" fill="hold"/>
                                        <p:tgtEl>
                                          <p:spTgt spid="15"/>
                                        </p:tgtEl>
                                        <p:attrNameLst>
                                          <p:attrName>ppt_h</p:attrName>
                                        </p:attrNameLst>
                                      </p:cBhvr>
                                      <p:tavLst>
                                        <p:tav tm="0">
                                          <p:val>
                                            <p:fltVal val="0"/>
                                          </p:val>
                                        </p:tav>
                                        <p:tav tm="100000">
                                          <p:val>
                                            <p:strVal val="#ppt_h"/>
                                          </p:val>
                                        </p:tav>
                                      </p:tavLst>
                                    </p:anim>
                                    <p:animEffect transition="in" filter="fade">
                                      <p:cBhvr>
                                        <p:cTn id="93" dur="500"/>
                                        <p:tgtEl>
                                          <p:spTgt spid="15"/>
                                        </p:tgtEl>
                                      </p:cBhvr>
                                    </p:animEffect>
                                    <p:anim calcmode="lin" valueType="num">
                                      <p:cBhvr>
                                        <p:cTn id="94" dur="500" fill="hold"/>
                                        <p:tgtEl>
                                          <p:spTgt spid="15"/>
                                        </p:tgtEl>
                                        <p:attrNameLst>
                                          <p:attrName>ppt_x</p:attrName>
                                        </p:attrNameLst>
                                      </p:cBhvr>
                                      <p:tavLst>
                                        <p:tav tm="0">
                                          <p:val>
                                            <p:fltVal val="0.5"/>
                                          </p:val>
                                        </p:tav>
                                        <p:tav tm="100000">
                                          <p:val>
                                            <p:strVal val="#ppt_x"/>
                                          </p:val>
                                        </p:tav>
                                      </p:tavLst>
                                    </p:anim>
                                    <p:anim calcmode="lin" valueType="num">
                                      <p:cBhvr>
                                        <p:cTn id="95" dur="500" fill="hold"/>
                                        <p:tgtEl>
                                          <p:spTgt spid="15"/>
                                        </p:tgtEl>
                                        <p:attrNameLst>
                                          <p:attrName>ppt_y</p:attrName>
                                        </p:attrNameLst>
                                      </p:cBhvr>
                                      <p:tavLst>
                                        <p:tav tm="0">
                                          <p:val>
                                            <p:fltVal val="0.5"/>
                                          </p:val>
                                        </p:tav>
                                        <p:tav tm="100000">
                                          <p:val>
                                            <p:strVal val="#ppt_y"/>
                                          </p:val>
                                        </p:tav>
                                      </p:tavLst>
                                    </p:anim>
                                  </p:childTnLst>
                                </p:cTn>
                              </p:par>
                            </p:childTnLst>
                          </p:cTn>
                        </p:par>
                        <p:par>
                          <p:cTn id="96" fill="hold">
                            <p:stCondLst>
                              <p:cond delay="6500"/>
                            </p:stCondLst>
                            <p:childTnLst>
                              <p:par>
                                <p:cTn id="97" presetID="53" presetClass="entr" presetSubtype="528" fill="hold" grpId="0" nodeType="after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p:cTn id="99" dur="500" fill="hold"/>
                                        <p:tgtEl>
                                          <p:spTgt spid="37"/>
                                        </p:tgtEl>
                                        <p:attrNameLst>
                                          <p:attrName>ppt_w</p:attrName>
                                        </p:attrNameLst>
                                      </p:cBhvr>
                                      <p:tavLst>
                                        <p:tav tm="0">
                                          <p:val>
                                            <p:fltVal val="0"/>
                                          </p:val>
                                        </p:tav>
                                        <p:tav tm="100000">
                                          <p:val>
                                            <p:strVal val="#ppt_w"/>
                                          </p:val>
                                        </p:tav>
                                      </p:tavLst>
                                    </p:anim>
                                    <p:anim calcmode="lin" valueType="num">
                                      <p:cBhvr>
                                        <p:cTn id="100" dur="500" fill="hold"/>
                                        <p:tgtEl>
                                          <p:spTgt spid="37"/>
                                        </p:tgtEl>
                                        <p:attrNameLst>
                                          <p:attrName>ppt_h</p:attrName>
                                        </p:attrNameLst>
                                      </p:cBhvr>
                                      <p:tavLst>
                                        <p:tav tm="0">
                                          <p:val>
                                            <p:fltVal val="0"/>
                                          </p:val>
                                        </p:tav>
                                        <p:tav tm="100000">
                                          <p:val>
                                            <p:strVal val="#ppt_h"/>
                                          </p:val>
                                        </p:tav>
                                      </p:tavLst>
                                    </p:anim>
                                    <p:animEffect transition="in" filter="fade">
                                      <p:cBhvr>
                                        <p:cTn id="101" dur="500"/>
                                        <p:tgtEl>
                                          <p:spTgt spid="37"/>
                                        </p:tgtEl>
                                      </p:cBhvr>
                                    </p:animEffect>
                                    <p:anim calcmode="lin" valueType="num">
                                      <p:cBhvr>
                                        <p:cTn id="102" dur="500" fill="hold"/>
                                        <p:tgtEl>
                                          <p:spTgt spid="37"/>
                                        </p:tgtEl>
                                        <p:attrNameLst>
                                          <p:attrName>ppt_x</p:attrName>
                                        </p:attrNameLst>
                                      </p:cBhvr>
                                      <p:tavLst>
                                        <p:tav tm="0">
                                          <p:val>
                                            <p:fltVal val="0.5"/>
                                          </p:val>
                                        </p:tav>
                                        <p:tav tm="100000">
                                          <p:val>
                                            <p:strVal val="#ppt_x"/>
                                          </p:val>
                                        </p:tav>
                                      </p:tavLst>
                                    </p:anim>
                                    <p:anim calcmode="lin" valueType="num">
                                      <p:cBhvr>
                                        <p:cTn id="103" dur="500" fill="hold"/>
                                        <p:tgtEl>
                                          <p:spTgt spid="37"/>
                                        </p:tgtEl>
                                        <p:attrNameLst>
                                          <p:attrName>ppt_y</p:attrName>
                                        </p:attrNameLst>
                                      </p:cBhvr>
                                      <p:tavLst>
                                        <p:tav tm="0">
                                          <p:val>
                                            <p:fltVal val="0.5"/>
                                          </p:val>
                                        </p:tav>
                                        <p:tav tm="100000">
                                          <p:val>
                                            <p:strVal val="#ppt_y"/>
                                          </p:val>
                                        </p:tav>
                                      </p:tavLst>
                                    </p:anim>
                                  </p:childTnLst>
                                </p:cTn>
                              </p:par>
                            </p:childTnLst>
                          </p:cTn>
                        </p:par>
                        <p:par>
                          <p:cTn id="104" fill="hold">
                            <p:stCondLst>
                              <p:cond delay="7000"/>
                            </p:stCondLst>
                            <p:childTnLst>
                              <p:par>
                                <p:cTn id="105" presetID="31" presetClass="entr" presetSubtype="0" fill="hold" grpId="0" nodeType="afterEffect">
                                  <p:stCondLst>
                                    <p:cond delay="0"/>
                                  </p:stCondLst>
                                  <p:childTnLst>
                                    <p:set>
                                      <p:cBhvr>
                                        <p:cTn id="106" dur="1" fill="hold">
                                          <p:stCondLst>
                                            <p:cond delay="0"/>
                                          </p:stCondLst>
                                        </p:cTn>
                                        <p:tgtEl>
                                          <p:spTgt spid="17"/>
                                        </p:tgtEl>
                                        <p:attrNameLst>
                                          <p:attrName>style.visibility</p:attrName>
                                        </p:attrNameLst>
                                      </p:cBhvr>
                                      <p:to>
                                        <p:strVal val="visible"/>
                                      </p:to>
                                    </p:set>
                                    <p:anim calcmode="lin" valueType="num">
                                      <p:cBhvr>
                                        <p:cTn id="107" dur="1000" fill="hold"/>
                                        <p:tgtEl>
                                          <p:spTgt spid="17"/>
                                        </p:tgtEl>
                                        <p:attrNameLst>
                                          <p:attrName>ppt_w</p:attrName>
                                        </p:attrNameLst>
                                      </p:cBhvr>
                                      <p:tavLst>
                                        <p:tav tm="0">
                                          <p:val>
                                            <p:fltVal val="0"/>
                                          </p:val>
                                        </p:tav>
                                        <p:tav tm="100000">
                                          <p:val>
                                            <p:strVal val="#ppt_w"/>
                                          </p:val>
                                        </p:tav>
                                      </p:tavLst>
                                    </p:anim>
                                    <p:anim calcmode="lin" valueType="num">
                                      <p:cBhvr>
                                        <p:cTn id="108" dur="1000" fill="hold"/>
                                        <p:tgtEl>
                                          <p:spTgt spid="17"/>
                                        </p:tgtEl>
                                        <p:attrNameLst>
                                          <p:attrName>ppt_h</p:attrName>
                                        </p:attrNameLst>
                                      </p:cBhvr>
                                      <p:tavLst>
                                        <p:tav tm="0">
                                          <p:val>
                                            <p:fltVal val="0"/>
                                          </p:val>
                                        </p:tav>
                                        <p:tav tm="100000">
                                          <p:val>
                                            <p:strVal val="#ppt_h"/>
                                          </p:val>
                                        </p:tav>
                                      </p:tavLst>
                                    </p:anim>
                                    <p:anim calcmode="lin" valueType="num">
                                      <p:cBhvr>
                                        <p:cTn id="109" dur="1000" fill="hold"/>
                                        <p:tgtEl>
                                          <p:spTgt spid="17"/>
                                        </p:tgtEl>
                                        <p:attrNameLst>
                                          <p:attrName>style.rotation</p:attrName>
                                        </p:attrNameLst>
                                      </p:cBhvr>
                                      <p:tavLst>
                                        <p:tav tm="0">
                                          <p:val>
                                            <p:fltVal val="90"/>
                                          </p:val>
                                        </p:tav>
                                        <p:tav tm="100000">
                                          <p:val>
                                            <p:fltVal val="0"/>
                                          </p:val>
                                        </p:tav>
                                      </p:tavLst>
                                    </p:anim>
                                    <p:animEffect transition="in" filter="fade">
                                      <p:cBhvr>
                                        <p:cTn id="110" dur="1000"/>
                                        <p:tgtEl>
                                          <p:spTgt spid="17"/>
                                        </p:tgtEl>
                                      </p:cBhvr>
                                    </p:animEffect>
                                  </p:childTnLst>
                                </p:cTn>
                              </p:par>
                            </p:childTnLst>
                          </p:cTn>
                        </p:par>
                        <p:par>
                          <p:cTn id="111" fill="hold">
                            <p:stCondLst>
                              <p:cond delay="80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18"/>
                                        </p:tgtEl>
                                        <p:attrNameLst>
                                          <p:attrName>style.visibility</p:attrName>
                                        </p:attrNameLst>
                                      </p:cBhvr>
                                      <p:to>
                                        <p:strVal val="visible"/>
                                      </p:to>
                                    </p:set>
                                    <p:anim calcmode="lin" valueType="num">
                                      <p:cBhvr>
                                        <p:cTn id="121" dur="500" fill="hold"/>
                                        <p:tgtEl>
                                          <p:spTgt spid="18"/>
                                        </p:tgtEl>
                                        <p:attrNameLst>
                                          <p:attrName>ppt_w</p:attrName>
                                        </p:attrNameLst>
                                      </p:cBhvr>
                                      <p:tavLst>
                                        <p:tav tm="0">
                                          <p:val>
                                            <p:fltVal val="0"/>
                                          </p:val>
                                        </p:tav>
                                        <p:tav tm="100000">
                                          <p:val>
                                            <p:strVal val="#ppt_w"/>
                                          </p:val>
                                        </p:tav>
                                      </p:tavLst>
                                    </p:anim>
                                    <p:anim calcmode="lin" valueType="num">
                                      <p:cBhvr>
                                        <p:cTn id="122" dur="500" fill="hold"/>
                                        <p:tgtEl>
                                          <p:spTgt spid="18"/>
                                        </p:tgtEl>
                                        <p:attrNameLst>
                                          <p:attrName>ppt_h</p:attrName>
                                        </p:attrNameLst>
                                      </p:cBhvr>
                                      <p:tavLst>
                                        <p:tav tm="0">
                                          <p:val>
                                            <p:fltVal val="0"/>
                                          </p:val>
                                        </p:tav>
                                        <p:tav tm="100000">
                                          <p:val>
                                            <p:strVal val="#ppt_h"/>
                                          </p:val>
                                        </p:tav>
                                      </p:tavLst>
                                    </p:anim>
                                    <p:animEffect transition="in" filter="fade">
                                      <p:cBhvr>
                                        <p:cTn id="123" dur="500"/>
                                        <p:tgtEl>
                                          <p:spTgt spid="18"/>
                                        </p:tgtEl>
                                      </p:cBhvr>
                                    </p:animEffect>
                                    <p:anim calcmode="lin" valueType="num">
                                      <p:cBhvr>
                                        <p:cTn id="124" dur="500" fill="hold"/>
                                        <p:tgtEl>
                                          <p:spTgt spid="18"/>
                                        </p:tgtEl>
                                        <p:attrNameLst>
                                          <p:attrName>ppt_x</p:attrName>
                                        </p:attrNameLst>
                                      </p:cBhvr>
                                      <p:tavLst>
                                        <p:tav tm="0">
                                          <p:val>
                                            <p:fltVal val="0.5"/>
                                          </p:val>
                                        </p:tav>
                                        <p:tav tm="100000">
                                          <p:val>
                                            <p:strVal val="#ppt_x"/>
                                          </p:val>
                                        </p:tav>
                                      </p:tavLst>
                                    </p:anim>
                                    <p:anim calcmode="lin" valueType="num">
                                      <p:cBhvr>
                                        <p:cTn id="125" dur="500" fill="hold"/>
                                        <p:tgtEl>
                                          <p:spTgt spid="18"/>
                                        </p:tgtEl>
                                        <p:attrNameLst>
                                          <p:attrName>ppt_y</p:attrName>
                                        </p:attrNameLst>
                                      </p:cBhvr>
                                      <p:tavLst>
                                        <p:tav tm="0">
                                          <p:val>
                                            <p:fltVal val="0.5"/>
                                          </p:val>
                                        </p:tav>
                                        <p:tav tm="100000">
                                          <p:val>
                                            <p:strVal val="#ppt_y"/>
                                          </p:val>
                                        </p:tav>
                                      </p:tavLst>
                                    </p:anim>
                                  </p:childTnLst>
                                </p:cTn>
                              </p:par>
                            </p:childTnLst>
                          </p:cTn>
                        </p:par>
                        <p:par>
                          <p:cTn id="126" fill="hold">
                            <p:stCondLst>
                              <p:cond delay="8500"/>
                            </p:stCondLst>
                            <p:childTnLst>
                              <p:par>
                                <p:cTn id="127" presetID="53" presetClass="entr" presetSubtype="528"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anim calcmode="lin" valueType="num">
                                      <p:cBhvr>
                                        <p:cTn id="132" dur="500" fill="hold"/>
                                        <p:tgtEl>
                                          <p:spTgt spid="41"/>
                                        </p:tgtEl>
                                        <p:attrNameLst>
                                          <p:attrName>ppt_x</p:attrName>
                                        </p:attrNameLst>
                                      </p:cBhvr>
                                      <p:tavLst>
                                        <p:tav tm="0">
                                          <p:val>
                                            <p:fltVal val="0.5"/>
                                          </p:val>
                                        </p:tav>
                                        <p:tav tm="100000">
                                          <p:val>
                                            <p:strVal val="#ppt_x"/>
                                          </p:val>
                                        </p:tav>
                                      </p:tavLst>
                                    </p:anim>
                                    <p:anim calcmode="lin" valueType="num">
                                      <p:cBhvr>
                                        <p:cTn id="133" dur="500" fill="hold"/>
                                        <p:tgtEl>
                                          <p:spTgt spid="41"/>
                                        </p:tgtEl>
                                        <p:attrNameLst>
                                          <p:attrName>ppt_y</p:attrName>
                                        </p:attrNameLst>
                                      </p:cBhvr>
                                      <p:tavLst>
                                        <p:tav tm="0">
                                          <p:val>
                                            <p:fltVal val="0.5"/>
                                          </p:val>
                                        </p:tav>
                                        <p:tav tm="100000">
                                          <p:val>
                                            <p:strVal val="#ppt_y"/>
                                          </p:val>
                                        </p:tav>
                                      </p:tavLst>
                                    </p:anim>
                                  </p:childTnLst>
                                </p:cTn>
                              </p:par>
                            </p:childTnLst>
                          </p:cTn>
                        </p:par>
                        <p:par>
                          <p:cTn id="134" fill="hold">
                            <p:stCondLst>
                              <p:cond delay="9000"/>
                            </p:stCondLst>
                            <p:childTnLst>
                              <p:par>
                                <p:cTn id="135" presetID="31" presetClass="entr" presetSubtype="0" fill="hold" grpId="0" nodeType="afterEffect">
                                  <p:stCondLst>
                                    <p:cond delay="0"/>
                                  </p:stCondLst>
                                  <p:childTnLst>
                                    <p:set>
                                      <p:cBhvr>
                                        <p:cTn id="136" dur="1" fill="hold">
                                          <p:stCondLst>
                                            <p:cond delay="0"/>
                                          </p:stCondLst>
                                        </p:cTn>
                                        <p:tgtEl>
                                          <p:spTgt spid="20"/>
                                        </p:tgtEl>
                                        <p:attrNameLst>
                                          <p:attrName>style.visibility</p:attrName>
                                        </p:attrNameLst>
                                      </p:cBhvr>
                                      <p:to>
                                        <p:strVal val="visible"/>
                                      </p:to>
                                    </p:set>
                                    <p:anim calcmode="lin" valueType="num">
                                      <p:cBhvr>
                                        <p:cTn id="137" dur="1000" fill="hold"/>
                                        <p:tgtEl>
                                          <p:spTgt spid="20"/>
                                        </p:tgtEl>
                                        <p:attrNameLst>
                                          <p:attrName>ppt_w</p:attrName>
                                        </p:attrNameLst>
                                      </p:cBhvr>
                                      <p:tavLst>
                                        <p:tav tm="0">
                                          <p:val>
                                            <p:fltVal val="0"/>
                                          </p:val>
                                        </p:tav>
                                        <p:tav tm="100000">
                                          <p:val>
                                            <p:strVal val="#ppt_w"/>
                                          </p:val>
                                        </p:tav>
                                      </p:tavLst>
                                    </p:anim>
                                    <p:anim calcmode="lin" valueType="num">
                                      <p:cBhvr>
                                        <p:cTn id="138" dur="1000" fill="hold"/>
                                        <p:tgtEl>
                                          <p:spTgt spid="20"/>
                                        </p:tgtEl>
                                        <p:attrNameLst>
                                          <p:attrName>ppt_h</p:attrName>
                                        </p:attrNameLst>
                                      </p:cBhvr>
                                      <p:tavLst>
                                        <p:tav tm="0">
                                          <p:val>
                                            <p:fltVal val="0"/>
                                          </p:val>
                                        </p:tav>
                                        <p:tav tm="100000">
                                          <p:val>
                                            <p:strVal val="#ppt_h"/>
                                          </p:val>
                                        </p:tav>
                                      </p:tavLst>
                                    </p:anim>
                                    <p:anim calcmode="lin" valueType="num">
                                      <p:cBhvr>
                                        <p:cTn id="139" dur="1000" fill="hold"/>
                                        <p:tgtEl>
                                          <p:spTgt spid="20"/>
                                        </p:tgtEl>
                                        <p:attrNameLst>
                                          <p:attrName>style.rotation</p:attrName>
                                        </p:attrNameLst>
                                      </p:cBhvr>
                                      <p:tavLst>
                                        <p:tav tm="0">
                                          <p:val>
                                            <p:fltVal val="90"/>
                                          </p:val>
                                        </p:tav>
                                        <p:tav tm="100000">
                                          <p:val>
                                            <p:fltVal val="0"/>
                                          </p:val>
                                        </p:tav>
                                      </p:tavLst>
                                    </p:anim>
                                    <p:animEffect transition="in" filter="fade">
                                      <p:cBhvr>
                                        <p:cTn id="140" dur="1000"/>
                                        <p:tgtEl>
                                          <p:spTgt spid="20"/>
                                        </p:tgtEl>
                                      </p:cBhvr>
                                    </p:animEffect>
                                  </p:childTnLst>
                                </p:cTn>
                              </p:par>
                            </p:childTnLst>
                          </p:cTn>
                        </p:par>
                        <p:par>
                          <p:cTn id="141" fill="hold">
                            <p:stCondLst>
                              <p:cond delay="10000"/>
                            </p:stCondLst>
                            <p:childTnLst>
                              <p:par>
                                <p:cTn id="142" presetID="53" presetClass="entr" presetSubtype="528" fill="hold" grpId="0" nodeType="afterEffect">
                                  <p:stCondLst>
                                    <p:cond delay="0"/>
                                  </p:stCondLst>
                                  <p:childTnLst>
                                    <p:set>
                                      <p:cBhvr>
                                        <p:cTn id="143" dur="1" fill="hold">
                                          <p:stCondLst>
                                            <p:cond delay="0"/>
                                          </p:stCondLst>
                                        </p:cTn>
                                        <p:tgtEl>
                                          <p:spTgt spid="30"/>
                                        </p:tgtEl>
                                        <p:attrNameLst>
                                          <p:attrName>style.visibility</p:attrName>
                                        </p:attrNameLst>
                                      </p:cBhvr>
                                      <p:to>
                                        <p:strVal val="visible"/>
                                      </p:to>
                                    </p:set>
                                    <p:anim calcmode="lin" valueType="num">
                                      <p:cBhvr>
                                        <p:cTn id="144" dur="500" fill="hold"/>
                                        <p:tgtEl>
                                          <p:spTgt spid="30"/>
                                        </p:tgtEl>
                                        <p:attrNameLst>
                                          <p:attrName>ppt_w</p:attrName>
                                        </p:attrNameLst>
                                      </p:cBhvr>
                                      <p:tavLst>
                                        <p:tav tm="0">
                                          <p:val>
                                            <p:fltVal val="0"/>
                                          </p:val>
                                        </p:tav>
                                        <p:tav tm="100000">
                                          <p:val>
                                            <p:strVal val="#ppt_w"/>
                                          </p:val>
                                        </p:tav>
                                      </p:tavLst>
                                    </p:anim>
                                    <p:anim calcmode="lin" valueType="num">
                                      <p:cBhvr>
                                        <p:cTn id="145" dur="500" fill="hold"/>
                                        <p:tgtEl>
                                          <p:spTgt spid="30"/>
                                        </p:tgtEl>
                                        <p:attrNameLst>
                                          <p:attrName>ppt_h</p:attrName>
                                        </p:attrNameLst>
                                      </p:cBhvr>
                                      <p:tavLst>
                                        <p:tav tm="0">
                                          <p:val>
                                            <p:fltVal val="0"/>
                                          </p:val>
                                        </p:tav>
                                        <p:tav tm="100000">
                                          <p:val>
                                            <p:strVal val="#ppt_h"/>
                                          </p:val>
                                        </p:tav>
                                      </p:tavLst>
                                    </p:anim>
                                    <p:animEffect transition="in" filter="fade">
                                      <p:cBhvr>
                                        <p:cTn id="146" dur="500"/>
                                        <p:tgtEl>
                                          <p:spTgt spid="30"/>
                                        </p:tgtEl>
                                      </p:cBhvr>
                                    </p:animEffect>
                                    <p:anim calcmode="lin" valueType="num">
                                      <p:cBhvr>
                                        <p:cTn id="147" dur="500" fill="hold"/>
                                        <p:tgtEl>
                                          <p:spTgt spid="30"/>
                                        </p:tgtEl>
                                        <p:attrNameLst>
                                          <p:attrName>ppt_x</p:attrName>
                                        </p:attrNameLst>
                                      </p:cBhvr>
                                      <p:tavLst>
                                        <p:tav tm="0">
                                          <p:val>
                                            <p:fltVal val="0.5"/>
                                          </p:val>
                                        </p:tav>
                                        <p:tav tm="100000">
                                          <p:val>
                                            <p:strVal val="#ppt_x"/>
                                          </p:val>
                                        </p:tav>
                                      </p:tavLst>
                                    </p:anim>
                                    <p:anim calcmode="lin" valueType="num">
                                      <p:cBhvr>
                                        <p:cTn id="148" dur="500" fill="hold"/>
                                        <p:tgtEl>
                                          <p:spTgt spid="30"/>
                                        </p:tgtEl>
                                        <p:attrNameLst>
                                          <p:attrName>ppt_y</p:attrName>
                                        </p:attrNameLst>
                                      </p:cBhvr>
                                      <p:tavLst>
                                        <p:tav tm="0">
                                          <p:val>
                                            <p:fltVal val="0.5"/>
                                          </p:val>
                                        </p:tav>
                                        <p:tav tm="100000">
                                          <p:val>
                                            <p:strVal val="#ppt_y"/>
                                          </p:val>
                                        </p:tav>
                                      </p:tavLst>
                                    </p:anim>
                                  </p:childTnLst>
                                </p:cTn>
                              </p:par>
                              <p:par>
                                <p:cTn id="149" presetID="53" presetClass="entr" presetSubtype="528" fill="hold" grpId="0" nodeType="withEffect">
                                  <p:stCondLst>
                                    <p:cond delay="0"/>
                                  </p:stCondLst>
                                  <p:childTnLst>
                                    <p:set>
                                      <p:cBhvr>
                                        <p:cTn id="150" dur="1" fill="hold">
                                          <p:stCondLst>
                                            <p:cond delay="0"/>
                                          </p:stCondLst>
                                        </p:cTn>
                                        <p:tgtEl>
                                          <p:spTgt spid="21"/>
                                        </p:tgtEl>
                                        <p:attrNameLst>
                                          <p:attrName>style.visibility</p:attrName>
                                        </p:attrNameLst>
                                      </p:cBhvr>
                                      <p:to>
                                        <p:strVal val="visible"/>
                                      </p:to>
                                    </p:set>
                                    <p:anim calcmode="lin" valueType="num">
                                      <p:cBhvr>
                                        <p:cTn id="151" dur="500" fill="hold"/>
                                        <p:tgtEl>
                                          <p:spTgt spid="21"/>
                                        </p:tgtEl>
                                        <p:attrNameLst>
                                          <p:attrName>ppt_w</p:attrName>
                                        </p:attrNameLst>
                                      </p:cBhvr>
                                      <p:tavLst>
                                        <p:tav tm="0">
                                          <p:val>
                                            <p:fltVal val="0"/>
                                          </p:val>
                                        </p:tav>
                                        <p:tav tm="100000">
                                          <p:val>
                                            <p:strVal val="#ppt_w"/>
                                          </p:val>
                                        </p:tav>
                                      </p:tavLst>
                                    </p:anim>
                                    <p:anim calcmode="lin" valueType="num">
                                      <p:cBhvr>
                                        <p:cTn id="152" dur="500" fill="hold"/>
                                        <p:tgtEl>
                                          <p:spTgt spid="21"/>
                                        </p:tgtEl>
                                        <p:attrNameLst>
                                          <p:attrName>ppt_h</p:attrName>
                                        </p:attrNameLst>
                                      </p:cBhvr>
                                      <p:tavLst>
                                        <p:tav tm="0">
                                          <p:val>
                                            <p:fltVal val="0"/>
                                          </p:val>
                                        </p:tav>
                                        <p:tav tm="100000">
                                          <p:val>
                                            <p:strVal val="#ppt_h"/>
                                          </p:val>
                                        </p:tav>
                                      </p:tavLst>
                                    </p:anim>
                                    <p:animEffect transition="in" filter="fade">
                                      <p:cBhvr>
                                        <p:cTn id="153" dur="500"/>
                                        <p:tgtEl>
                                          <p:spTgt spid="21"/>
                                        </p:tgtEl>
                                      </p:cBhvr>
                                    </p:animEffect>
                                    <p:anim calcmode="lin" valueType="num">
                                      <p:cBhvr>
                                        <p:cTn id="154" dur="500" fill="hold"/>
                                        <p:tgtEl>
                                          <p:spTgt spid="21"/>
                                        </p:tgtEl>
                                        <p:attrNameLst>
                                          <p:attrName>ppt_x</p:attrName>
                                        </p:attrNameLst>
                                      </p:cBhvr>
                                      <p:tavLst>
                                        <p:tav tm="0">
                                          <p:val>
                                            <p:fltVal val="0.5"/>
                                          </p:val>
                                        </p:tav>
                                        <p:tav tm="100000">
                                          <p:val>
                                            <p:strVal val="#ppt_x"/>
                                          </p:val>
                                        </p:tav>
                                      </p:tavLst>
                                    </p:anim>
                                    <p:anim calcmode="lin" valueType="num">
                                      <p:cBhvr>
                                        <p:cTn id="155" dur="500" fill="hold"/>
                                        <p:tgtEl>
                                          <p:spTgt spid="21"/>
                                        </p:tgtEl>
                                        <p:attrNameLst>
                                          <p:attrName>ppt_y</p:attrName>
                                        </p:attrNameLst>
                                      </p:cBhvr>
                                      <p:tavLst>
                                        <p:tav tm="0">
                                          <p:val>
                                            <p:fltVal val="0.5"/>
                                          </p:val>
                                        </p:tav>
                                        <p:tav tm="100000">
                                          <p:val>
                                            <p:strVal val="#ppt_y"/>
                                          </p:val>
                                        </p:tav>
                                      </p:tavLst>
                                    </p:anim>
                                  </p:childTnLst>
                                </p:cTn>
                              </p:par>
                            </p:childTnLst>
                          </p:cTn>
                        </p:par>
                        <p:par>
                          <p:cTn id="156" fill="hold">
                            <p:stCondLst>
                              <p:cond delay="10500"/>
                            </p:stCondLst>
                            <p:childTnLst>
                              <p:par>
                                <p:cTn id="157" presetID="53" presetClass="entr" presetSubtype="528" fill="hold" grpId="0" nodeType="afterEffect">
                                  <p:stCondLst>
                                    <p:cond delay="0"/>
                                  </p:stCondLst>
                                  <p:childTnLst>
                                    <p:set>
                                      <p:cBhvr>
                                        <p:cTn id="158" dur="1" fill="hold">
                                          <p:stCondLst>
                                            <p:cond delay="0"/>
                                          </p:stCondLst>
                                        </p:cTn>
                                        <p:tgtEl>
                                          <p:spTgt spid="40"/>
                                        </p:tgtEl>
                                        <p:attrNameLst>
                                          <p:attrName>style.visibility</p:attrName>
                                        </p:attrNameLst>
                                      </p:cBhvr>
                                      <p:to>
                                        <p:strVal val="visible"/>
                                      </p:to>
                                    </p:set>
                                    <p:anim calcmode="lin" valueType="num">
                                      <p:cBhvr>
                                        <p:cTn id="159" dur="500" fill="hold"/>
                                        <p:tgtEl>
                                          <p:spTgt spid="40"/>
                                        </p:tgtEl>
                                        <p:attrNameLst>
                                          <p:attrName>ppt_w</p:attrName>
                                        </p:attrNameLst>
                                      </p:cBhvr>
                                      <p:tavLst>
                                        <p:tav tm="0">
                                          <p:val>
                                            <p:fltVal val="0"/>
                                          </p:val>
                                        </p:tav>
                                        <p:tav tm="100000">
                                          <p:val>
                                            <p:strVal val="#ppt_w"/>
                                          </p:val>
                                        </p:tav>
                                      </p:tavLst>
                                    </p:anim>
                                    <p:anim calcmode="lin" valueType="num">
                                      <p:cBhvr>
                                        <p:cTn id="160" dur="500" fill="hold"/>
                                        <p:tgtEl>
                                          <p:spTgt spid="40"/>
                                        </p:tgtEl>
                                        <p:attrNameLst>
                                          <p:attrName>ppt_h</p:attrName>
                                        </p:attrNameLst>
                                      </p:cBhvr>
                                      <p:tavLst>
                                        <p:tav tm="0">
                                          <p:val>
                                            <p:fltVal val="0"/>
                                          </p:val>
                                        </p:tav>
                                        <p:tav tm="100000">
                                          <p:val>
                                            <p:strVal val="#ppt_h"/>
                                          </p:val>
                                        </p:tav>
                                      </p:tavLst>
                                    </p:anim>
                                    <p:animEffect transition="in" filter="fade">
                                      <p:cBhvr>
                                        <p:cTn id="161" dur="500"/>
                                        <p:tgtEl>
                                          <p:spTgt spid="40"/>
                                        </p:tgtEl>
                                      </p:cBhvr>
                                    </p:animEffect>
                                    <p:anim calcmode="lin" valueType="num">
                                      <p:cBhvr>
                                        <p:cTn id="162" dur="500" fill="hold"/>
                                        <p:tgtEl>
                                          <p:spTgt spid="40"/>
                                        </p:tgtEl>
                                        <p:attrNameLst>
                                          <p:attrName>ppt_x</p:attrName>
                                        </p:attrNameLst>
                                      </p:cBhvr>
                                      <p:tavLst>
                                        <p:tav tm="0">
                                          <p:val>
                                            <p:fltVal val="0.5"/>
                                          </p:val>
                                        </p:tav>
                                        <p:tav tm="100000">
                                          <p:val>
                                            <p:strVal val="#ppt_x"/>
                                          </p:val>
                                        </p:tav>
                                      </p:tavLst>
                                    </p:anim>
                                    <p:anim calcmode="lin" valueType="num">
                                      <p:cBhvr>
                                        <p:cTn id="163" dur="500" fill="hold"/>
                                        <p:tgtEl>
                                          <p:spTgt spid="40"/>
                                        </p:tgtEl>
                                        <p:attrNameLst>
                                          <p:attrName>ppt_y</p:attrName>
                                        </p:attrNameLst>
                                      </p:cBhvr>
                                      <p:tavLst>
                                        <p:tav tm="0">
                                          <p:val>
                                            <p:fltVal val="0.5"/>
                                          </p:val>
                                        </p:tav>
                                        <p:tav tm="100000">
                                          <p:val>
                                            <p:strVal val="#ppt_y"/>
                                          </p:val>
                                        </p:tav>
                                      </p:tavLst>
                                    </p:anim>
                                  </p:childTnLst>
                                </p:cTn>
                              </p:par>
                            </p:childTnLst>
                          </p:cTn>
                        </p:par>
                        <p:par>
                          <p:cTn id="164" fill="hold">
                            <p:stCondLst>
                              <p:cond delay="11000"/>
                            </p:stCondLst>
                            <p:childTnLst>
                              <p:par>
                                <p:cTn id="165" presetID="31" presetClass="entr" presetSubtype="0" fill="hold" grpId="0" nodeType="afterEffect">
                                  <p:stCondLst>
                                    <p:cond delay="0"/>
                                  </p:stCondLst>
                                  <p:childTnLst>
                                    <p:set>
                                      <p:cBhvr>
                                        <p:cTn id="166" dur="1" fill="hold">
                                          <p:stCondLst>
                                            <p:cond delay="0"/>
                                          </p:stCondLst>
                                        </p:cTn>
                                        <p:tgtEl>
                                          <p:spTgt spid="23"/>
                                        </p:tgtEl>
                                        <p:attrNameLst>
                                          <p:attrName>style.visibility</p:attrName>
                                        </p:attrNameLst>
                                      </p:cBhvr>
                                      <p:to>
                                        <p:strVal val="visible"/>
                                      </p:to>
                                    </p:set>
                                    <p:anim calcmode="lin" valueType="num">
                                      <p:cBhvr>
                                        <p:cTn id="167" dur="1000" fill="hold"/>
                                        <p:tgtEl>
                                          <p:spTgt spid="23"/>
                                        </p:tgtEl>
                                        <p:attrNameLst>
                                          <p:attrName>ppt_w</p:attrName>
                                        </p:attrNameLst>
                                      </p:cBhvr>
                                      <p:tavLst>
                                        <p:tav tm="0">
                                          <p:val>
                                            <p:fltVal val="0"/>
                                          </p:val>
                                        </p:tav>
                                        <p:tav tm="100000">
                                          <p:val>
                                            <p:strVal val="#ppt_w"/>
                                          </p:val>
                                        </p:tav>
                                      </p:tavLst>
                                    </p:anim>
                                    <p:anim calcmode="lin" valueType="num">
                                      <p:cBhvr>
                                        <p:cTn id="168" dur="1000" fill="hold"/>
                                        <p:tgtEl>
                                          <p:spTgt spid="23"/>
                                        </p:tgtEl>
                                        <p:attrNameLst>
                                          <p:attrName>ppt_h</p:attrName>
                                        </p:attrNameLst>
                                      </p:cBhvr>
                                      <p:tavLst>
                                        <p:tav tm="0">
                                          <p:val>
                                            <p:fltVal val="0"/>
                                          </p:val>
                                        </p:tav>
                                        <p:tav tm="100000">
                                          <p:val>
                                            <p:strVal val="#ppt_h"/>
                                          </p:val>
                                        </p:tav>
                                      </p:tavLst>
                                    </p:anim>
                                    <p:anim calcmode="lin" valueType="num">
                                      <p:cBhvr>
                                        <p:cTn id="169" dur="1000" fill="hold"/>
                                        <p:tgtEl>
                                          <p:spTgt spid="23"/>
                                        </p:tgtEl>
                                        <p:attrNameLst>
                                          <p:attrName>style.rotation</p:attrName>
                                        </p:attrNameLst>
                                      </p:cBhvr>
                                      <p:tavLst>
                                        <p:tav tm="0">
                                          <p:val>
                                            <p:fltVal val="90"/>
                                          </p:val>
                                        </p:tav>
                                        <p:tav tm="100000">
                                          <p:val>
                                            <p:fltVal val="0"/>
                                          </p:val>
                                        </p:tav>
                                      </p:tavLst>
                                    </p:anim>
                                    <p:animEffect transition="in" filter="fade">
                                      <p:cBhvr>
                                        <p:cTn id="170" dur="1000"/>
                                        <p:tgtEl>
                                          <p:spTgt spid="23"/>
                                        </p:tgtEl>
                                      </p:cBhvr>
                                    </p:animEffect>
                                  </p:childTnLst>
                                </p:cTn>
                              </p:par>
                            </p:childTnLst>
                          </p:cTn>
                        </p:par>
                        <p:par>
                          <p:cTn id="171" fill="hold">
                            <p:stCondLst>
                              <p:cond delay="12000"/>
                            </p:stCondLst>
                            <p:childTnLst>
                              <p:par>
                                <p:cTn id="172" presetID="53" presetClass="entr" presetSubtype="528" fill="hold" grpId="0" nodeType="afterEffect">
                                  <p:stCondLst>
                                    <p:cond delay="0"/>
                                  </p:stCondLst>
                                  <p:childTnLst>
                                    <p:set>
                                      <p:cBhvr>
                                        <p:cTn id="173" dur="1" fill="hold">
                                          <p:stCondLst>
                                            <p:cond delay="0"/>
                                          </p:stCondLst>
                                        </p:cTn>
                                        <p:tgtEl>
                                          <p:spTgt spid="31"/>
                                        </p:tgtEl>
                                        <p:attrNameLst>
                                          <p:attrName>style.visibility</p:attrName>
                                        </p:attrNameLst>
                                      </p:cBhvr>
                                      <p:to>
                                        <p:strVal val="visible"/>
                                      </p:to>
                                    </p:set>
                                    <p:anim calcmode="lin" valueType="num">
                                      <p:cBhvr>
                                        <p:cTn id="174" dur="500" fill="hold"/>
                                        <p:tgtEl>
                                          <p:spTgt spid="31"/>
                                        </p:tgtEl>
                                        <p:attrNameLst>
                                          <p:attrName>ppt_w</p:attrName>
                                        </p:attrNameLst>
                                      </p:cBhvr>
                                      <p:tavLst>
                                        <p:tav tm="0">
                                          <p:val>
                                            <p:fltVal val="0"/>
                                          </p:val>
                                        </p:tav>
                                        <p:tav tm="100000">
                                          <p:val>
                                            <p:strVal val="#ppt_w"/>
                                          </p:val>
                                        </p:tav>
                                      </p:tavLst>
                                    </p:anim>
                                    <p:anim calcmode="lin" valueType="num">
                                      <p:cBhvr>
                                        <p:cTn id="175" dur="500" fill="hold"/>
                                        <p:tgtEl>
                                          <p:spTgt spid="31"/>
                                        </p:tgtEl>
                                        <p:attrNameLst>
                                          <p:attrName>ppt_h</p:attrName>
                                        </p:attrNameLst>
                                      </p:cBhvr>
                                      <p:tavLst>
                                        <p:tav tm="0">
                                          <p:val>
                                            <p:fltVal val="0"/>
                                          </p:val>
                                        </p:tav>
                                        <p:tav tm="100000">
                                          <p:val>
                                            <p:strVal val="#ppt_h"/>
                                          </p:val>
                                        </p:tav>
                                      </p:tavLst>
                                    </p:anim>
                                    <p:animEffect transition="in" filter="fade">
                                      <p:cBhvr>
                                        <p:cTn id="176" dur="500"/>
                                        <p:tgtEl>
                                          <p:spTgt spid="31"/>
                                        </p:tgtEl>
                                      </p:cBhvr>
                                    </p:animEffect>
                                    <p:anim calcmode="lin" valueType="num">
                                      <p:cBhvr>
                                        <p:cTn id="177" dur="500" fill="hold"/>
                                        <p:tgtEl>
                                          <p:spTgt spid="31"/>
                                        </p:tgtEl>
                                        <p:attrNameLst>
                                          <p:attrName>ppt_x</p:attrName>
                                        </p:attrNameLst>
                                      </p:cBhvr>
                                      <p:tavLst>
                                        <p:tav tm="0">
                                          <p:val>
                                            <p:fltVal val="0.5"/>
                                          </p:val>
                                        </p:tav>
                                        <p:tav tm="100000">
                                          <p:val>
                                            <p:strVal val="#ppt_x"/>
                                          </p:val>
                                        </p:tav>
                                      </p:tavLst>
                                    </p:anim>
                                    <p:anim calcmode="lin" valueType="num">
                                      <p:cBhvr>
                                        <p:cTn id="178" dur="500" fill="hold"/>
                                        <p:tgtEl>
                                          <p:spTgt spid="31"/>
                                        </p:tgtEl>
                                        <p:attrNameLst>
                                          <p:attrName>ppt_y</p:attrName>
                                        </p:attrNameLst>
                                      </p:cBhvr>
                                      <p:tavLst>
                                        <p:tav tm="0">
                                          <p:val>
                                            <p:fltVal val="0.5"/>
                                          </p:val>
                                        </p:tav>
                                        <p:tav tm="100000">
                                          <p:val>
                                            <p:strVal val="#ppt_y"/>
                                          </p:val>
                                        </p:tav>
                                      </p:tavLst>
                                    </p:anim>
                                  </p:childTnLst>
                                </p:cTn>
                              </p:par>
                              <p:par>
                                <p:cTn id="179" presetID="53" presetClass="entr" presetSubtype="528" fill="hold" grpId="0" nodeType="withEffect">
                                  <p:stCondLst>
                                    <p:cond delay="0"/>
                                  </p:stCondLst>
                                  <p:childTnLst>
                                    <p:set>
                                      <p:cBhvr>
                                        <p:cTn id="180" dur="1" fill="hold">
                                          <p:stCondLst>
                                            <p:cond delay="0"/>
                                          </p:stCondLst>
                                        </p:cTn>
                                        <p:tgtEl>
                                          <p:spTgt spid="24"/>
                                        </p:tgtEl>
                                        <p:attrNameLst>
                                          <p:attrName>style.visibility</p:attrName>
                                        </p:attrNameLst>
                                      </p:cBhvr>
                                      <p:to>
                                        <p:strVal val="visible"/>
                                      </p:to>
                                    </p:set>
                                    <p:anim calcmode="lin" valueType="num">
                                      <p:cBhvr>
                                        <p:cTn id="181" dur="500" fill="hold"/>
                                        <p:tgtEl>
                                          <p:spTgt spid="24"/>
                                        </p:tgtEl>
                                        <p:attrNameLst>
                                          <p:attrName>ppt_w</p:attrName>
                                        </p:attrNameLst>
                                      </p:cBhvr>
                                      <p:tavLst>
                                        <p:tav tm="0">
                                          <p:val>
                                            <p:fltVal val="0"/>
                                          </p:val>
                                        </p:tav>
                                        <p:tav tm="100000">
                                          <p:val>
                                            <p:strVal val="#ppt_w"/>
                                          </p:val>
                                        </p:tav>
                                      </p:tavLst>
                                    </p:anim>
                                    <p:anim calcmode="lin" valueType="num">
                                      <p:cBhvr>
                                        <p:cTn id="182" dur="500" fill="hold"/>
                                        <p:tgtEl>
                                          <p:spTgt spid="24"/>
                                        </p:tgtEl>
                                        <p:attrNameLst>
                                          <p:attrName>ppt_h</p:attrName>
                                        </p:attrNameLst>
                                      </p:cBhvr>
                                      <p:tavLst>
                                        <p:tav tm="0">
                                          <p:val>
                                            <p:fltVal val="0"/>
                                          </p:val>
                                        </p:tav>
                                        <p:tav tm="100000">
                                          <p:val>
                                            <p:strVal val="#ppt_h"/>
                                          </p:val>
                                        </p:tav>
                                      </p:tavLst>
                                    </p:anim>
                                    <p:animEffect transition="in" filter="fade">
                                      <p:cBhvr>
                                        <p:cTn id="183" dur="500"/>
                                        <p:tgtEl>
                                          <p:spTgt spid="24"/>
                                        </p:tgtEl>
                                      </p:cBhvr>
                                    </p:animEffect>
                                    <p:anim calcmode="lin" valueType="num">
                                      <p:cBhvr>
                                        <p:cTn id="184" dur="500" fill="hold"/>
                                        <p:tgtEl>
                                          <p:spTgt spid="24"/>
                                        </p:tgtEl>
                                        <p:attrNameLst>
                                          <p:attrName>ppt_x</p:attrName>
                                        </p:attrNameLst>
                                      </p:cBhvr>
                                      <p:tavLst>
                                        <p:tav tm="0">
                                          <p:val>
                                            <p:fltVal val="0.5"/>
                                          </p:val>
                                        </p:tav>
                                        <p:tav tm="100000">
                                          <p:val>
                                            <p:strVal val="#ppt_x"/>
                                          </p:val>
                                        </p:tav>
                                      </p:tavLst>
                                    </p:anim>
                                    <p:anim calcmode="lin" valueType="num">
                                      <p:cBhvr>
                                        <p:cTn id="185" dur="500" fill="hold"/>
                                        <p:tgtEl>
                                          <p:spTgt spid="24"/>
                                        </p:tgtEl>
                                        <p:attrNameLst>
                                          <p:attrName>ppt_y</p:attrName>
                                        </p:attrNameLst>
                                      </p:cBhvr>
                                      <p:tavLst>
                                        <p:tav tm="0">
                                          <p:val>
                                            <p:fltVal val="0.5"/>
                                          </p:val>
                                        </p:tav>
                                        <p:tav tm="100000">
                                          <p:val>
                                            <p:strVal val="#ppt_y"/>
                                          </p:val>
                                        </p:tav>
                                      </p:tavLst>
                                    </p:anim>
                                  </p:childTnLst>
                                </p:cTn>
                              </p:par>
                            </p:childTnLst>
                          </p:cTn>
                        </p:par>
                        <p:par>
                          <p:cTn id="186" fill="hold">
                            <p:stCondLst>
                              <p:cond delay="12500"/>
                            </p:stCondLst>
                            <p:childTnLst>
                              <p:par>
                                <p:cTn id="187" presetID="53" presetClass="entr" presetSubtype="528" fill="hold" grpId="0" nodeType="afterEffect">
                                  <p:stCondLst>
                                    <p:cond delay="0"/>
                                  </p:stCondLst>
                                  <p:childTnLst>
                                    <p:set>
                                      <p:cBhvr>
                                        <p:cTn id="188" dur="1" fill="hold">
                                          <p:stCondLst>
                                            <p:cond delay="0"/>
                                          </p:stCondLst>
                                        </p:cTn>
                                        <p:tgtEl>
                                          <p:spTgt spid="39"/>
                                        </p:tgtEl>
                                        <p:attrNameLst>
                                          <p:attrName>style.visibility</p:attrName>
                                        </p:attrNameLst>
                                      </p:cBhvr>
                                      <p:to>
                                        <p:strVal val="visible"/>
                                      </p:to>
                                    </p:set>
                                    <p:anim calcmode="lin" valueType="num">
                                      <p:cBhvr>
                                        <p:cTn id="189" dur="500" fill="hold"/>
                                        <p:tgtEl>
                                          <p:spTgt spid="39"/>
                                        </p:tgtEl>
                                        <p:attrNameLst>
                                          <p:attrName>ppt_w</p:attrName>
                                        </p:attrNameLst>
                                      </p:cBhvr>
                                      <p:tavLst>
                                        <p:tav tm="0">
                                          <p:val>
                                            <p:fltVal val="0"/>
                                          </p:val>
                                        </p:tav>
                                        <p:tav tm="100000">
                                          <p:val>
                                            <p:strVal val="#ppt_w"/>
                                          </p:val>
                                        </p:tav>
                                      </p:tavLst>
                                    </p:anim>
                                    <p:anim calcmode="lin" valueType="num">
                                      <p:cBhvr>
                                        <p:cTn id="190" dur="500" fill="hold"/>
                                        <p:tgtEl>
                                          <p:spTgt spid="39"/>
                                        </p:tgtEl>
                                        <p:attrNameLst>
                                          <p:attrName>ppt_h</p:attrName>
                                        </p:attrNameLst>
                                      </p:cBhvr>
                                      <p:tavLst>
                                        <p:tav tm="0">
                                          <p:val>
                                            <p:fltVal val="0"/>
                                          </p:val>
                                        </p:tav>
                                        <p:tav tm="100000">
                                          <p:val>
                                            <p:strVal val="#ppt_h"/>
                                          </p:val>
                                        </p:tav>
                                      </p:tavLst>
                                    </p:anim>
                                    <p:animEffect transition="in" filter="fade">
                                      <p:cBhvr>
                                        <p:cTn id="191" dur="500"/>
                                        <p:tgtEl>
                                          <p:spTgt spid="39"/>
                                        </p:tgtEl>
                                      </p:cBhvr>
                                    </p:animEffect>
                                    <p:anim calcmode="lin" valueType="num">
                                      <p:cBhvr>
                                        <p:cTn id="192" dur="500" fill="hold"/>
                                        <p:tgtEl>
                                          <p:spTgt spid="39"/>
                                        </p:tgtEl>
                                        <p:attrNameLst>
                                          <p:attrName>ppt_x</p:attrName>
                                        </p:attrNameLst>
                                      </p:cBhvr>
                                      <p:tavLst>
                                        <p:tav tm="0">
                                          <p:val>
                                            <p:fltVal val="0.5"/>
                                          </p:val>
                                        </p:tav>
                                        <p:tav tm="100000">
                                          <p:val>
                                            <p:strVal val="#ppt_x"/>
                                          </p:val>
                                        </p:tav>
                                      </p:tavLst>
                                    </p:anim>
                                    <p:anim calcmode="lin" valueType="num">
                                      <p:cBhvr>
                                        <p:cTn id="193" dur="500" fill="hold"/>
                                        <p:tgtEl>
                                          <p:spTgt spid="3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8" grpId="0" animBg="1"/>
      <p:bldP spid="11" grpId="0" animBg="1"/>
      <p:bldP spid="12" grpId="0" animBg="1"/>
      <p:bldP spid="14" grpId="0" animBg="1"/>
      <p:bldP spid="15" grpId="0" animBg="1"/>
      <p:bldP spid="17" grpId="0" animBg="1"/>
      <p:bldP spid="18" grpId="0" animBg="1"/>
      <p:bldP spid="20" grpId="0" animBg="1"/>
      <p:bldP spid="21" grpId="0" animBg="1"/>
      <p:bldP spid="23" grpId="0" animBg="1"/>
      <p:bldP spid="24" grpId="0" animBg="1"/>
      <p:bldP spid="26" grpId="0" animBg="1"/>
      <p:bldP spid="27" grpId="0" animBg="1"/>
      <p:bldP spid="28" grpId="0" animBg="1"/>
      <p:bldP spid="29" grpId="0" animBg="1"/>
      <p:bldP spid="30" grpId="0" animBg="1"/>
      <p:bldP spid="31" grpId="0" animBg="1"/>
      <p:bldP spid="36" grpId="0"/>
      <p:bldP spid="37" grpId="0"/>
      <p:bldP spid="38" grpId="0"/>
      <p:bldP spid="39" grpId="0"/>
      <p:bldP spid="40" grpId="0"/>
      <p:bldP spid="41"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7"/>
          <p:cNvSpPr>
            <a:spLocks noEditPoints="1"/>
          </p:cNvSpPr>
          <p:nvPr/>
        </p:nvSpPr>
        <p:spPr bwMode="auto">
          <a:xfrm rot="19719126">
            <a:off x="4126954" y="3796951"/>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BFBFBF"/>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9" name="Freeform 8"/>
          <p:cNvSpPr>
            <a:spLocks noEditPoints="1"/>
          </p:cNvSpPr>
          <p:nvPr/>
        </p:nvSpPr>
        <p:spPr bwMode="auto">
          <a:xfrm rot="1702688">
            <a:off x="2621965" y="269227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44546B"/>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0" name="Freeform 9"/>
          <p:cNvSpPr>
            <a:spLocks noEditPoints="1"/>
          </p:cNvSpPr>
          <p:nvPr/>
        </p:nvSpPr>
        <p:spPr bwMode="auto">
          <a:xfrm rot="5362722">
            <a:off x="4199782" y="1571575"/>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FE4A1E"/>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1" name="Freeform 10"/>
          <p:cNvSpPr>
            <a:spLocks noEditPoints="1"/>
          </p:cNvSpPr>
          <p:nvPr/>
        </p:nvSpPr>
        <p:spPr bwMode="auto">
          <a:xfrm rot="8973913">
            <a:off x="5957686" y="2362232"/>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5C9AD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2" name="Freeform 11"/>
          <p:cNvSpPr>
            <a:spLocks noEditPoints="1"/>
          </p:cNvSpPr>
          <p:nvPr/>
        </p:nvSpPr>
        <p:spPr bwMode="auto">
          <a:xfrm rot="16200000">
            <a:off x="5875251" y="4591394"/>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939393"/>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3" name="Freeform 12"/>
          <p:cNvSpPr>
            <a:spLocks noEditPoints="1"/>
          </p:cNvSpPr>
          <p:nvPr/>
        </p:nvSpPr>
        <p:spPr bwMode="auto">
          <a:xfrm rot="12620740">
            <a:off x="7442746" y="3487949"/>
            <a:ext cx="2244374" cy="1894175"/>
          </a:xfrm>
          <a:custGeom>
            <a:avLst/>
            <a:gdLst>
              <a:gd name="T0" fmla="*/ 300 w 2461"/>
              <a:gd name="T1" fmla="*/ 1354 h 2077"/>
              <a:gd name="T2" fmla="*/ 176 w 2461"/>
              <a:gd name="T3" fmla="*/ 1442 h 2077"/>
              <a:gd name="T4" fmla="*/ 111 w 2461"/>
              <a:gd name="T5" fmla="*/ 1579 h 2077"/>
              <a:gd name="T6" fmla="*/ 123 w 2461"/>
              <a:gd name="T7" fmla="*/ 1735 h 2077"/>
              <a:gd name="T8" fmla="*/ 209 w 2461"/>
              <a:gd name="T9" fmla="*/ 1860 h 2077"/>
              <a:gd name="T10" fmla="*/ 346 w 2461"/>
              <a:gd name="T11" fmla="*/ 1926 h 2077"/>
              <a:gd name="T12" fmla="*/ 503 w 2461"/>
              <a:gd name="T13" fmla="*/ 1913 h 2077"/>
              <a:gd name="T14" fmla="*/ 626 w 2461"/>
              <a:gd name="T15" fmla="*/ 1826 h 2077"/>
              <a:gd name="T16" fmla="*/ 692 w 2461"/>
              <a:gd name="T17" fmla="*/ 1688 h 2077"/>
              <a:gd name="T18" fmla="*/ 679 w 2461"/>
              <a:gd name="T19" fmla="*/ 1531 h 2077"/>
              <a:gd name="T20" fmla="*/ 593 w 2461"/>
              <a:gd name="T21" fmla="*/ 1408 h 2077"/>
              <a:gd name="T22" fmla="*/ 456 w 2461"/>
              <a:gd name="T23" fmla="*/ 1342 h 2077"/>
              <a:gd name="T24" fmla="*/ 1699 w 2461"/>
              <a:gd name="T25" fmla="*/ 3 h 2077"/>
              <a:gd name="T26" fmla="*/ 2330 w 2461"/>
              <a:gd name="T27" fmla="*/ 354 h 2077"/>
              <a:gd name="T28" fmla="*/ 2427 w 2461"/>
              <a:gd name="T29" fmla="*/ 451 h 2077"/>
              <a:gd name="T30" fmla="*/ 2461 w 2461"/>
              <a:gd name="T31" fmla="*/ 580 h 2077"/>
              <a:gd name="T32" fmla="*/ 2441 w 2461"/>
              <a:gd name="T33" fmla="*/ 1305 h 2077"/>
              <a:gd name="T34" fmla="*/ 2361 w 2461"/>
              <a:gd name="T35" fmla="*/ 1414 h 2077"/>
              <a:gd name="T36" fmla="*/ 1732 w 2461"/>
              <a:gd name="T37" fmla="*/ 1774 h 2077"/>
              <a:gd name="T38" fmla="*/ 1599 w 2461"/>
              <a:gd name="T39" fmla="*/ 1785 h 2077"/>
              <a:gd name="T40" fmla="*/ 979 w 2461"/>
              <a:gd name="T41" fmla="*/ 1442 h 2077"/>
              <a:gd name="T42" fmla="*/ 885 w 2461"/>
              <a:gd name="T43" fmla="*/ 1445 h 2077"/>
              <a:gd name="T44" fmla="*/ 831 w 2461"/>
              <a:gd name="T45" fmla="*/ 1482 h 2077"/>
              <a:gd name="T46" fmla="*/ 804 w 2461"/>
              <a:gd name="T47" fmla="*/ 1528 h 2077"/>
              <a:gd name="T48" fmla="*/ 796 w 2461"/>
              <a:gd name="T49" fmla="*/ 1557 h 2077"/>
              <a:gd name="T50" fmla="*/ 792 w 2461"/>
              <a:gd name="T51" fmla="*/ 1820 h 2077"/>
              <a:gd name="T52" fmla="*/ 754 w 2461"/>
              <a:gd name="T53" fmla="*/ 1888 h 2077"/>
              <a:gd name="T54" fmla="*/ 431 w 2461"/>
              <a:gd name="T55" fmla="*/ 2072 h 2077"/>
              <a:gd name="T56" fmla="*/ 334 w 2461"/>
              <a:gd name="T57" fmla="*/ 2060 h 2077"/>
              <a:gd name="T58" fmla="*/ 25 w 2461"/>
              <a:gd name="T59" fmla="*/ 1865 h 2077"/>
              <a:gd name="T60" fmla="*/ 0 w 2461"/>
              <a:gd name="T61" fmla="*/ 1788 h 2077"/>
              <a:gd name="T62" fmla="*/ 14 w 2461"/>
              <a:gd name="T63" fmla="*/ 1422 h 2077"/>
              <a:gd name="T64" fmla="*/ 67 w 2461"/>
              <a:gd name="T65" fmla="*/ 1364 h 2077"/>
              <a:gd name="T66" fmla="*/ 403 w 2461"/>
              <a:gd name="T67" fmla="*/ 1191 h 2077"/>
              <a:gd name="T68" fmla="*/ 664 w 2461"/>
              <a:gd name="T69" fmla="*/ 1320 h 2077"/>
              <a:gd name="T70" fmla="*/ 681 w 2461"/>
              <a:gd name="T71" fmla="*/ 1326 h 2077"/>
              <a:gd name="T72" fmla="*/ 724 w 2461"/>
              <a:gd name="T73" fmla="*/ 1336 h 2077"/>
              <a:gd name="T74" fmla="*/ 776 w 2461"/>
              <a:gd name="T75" fmla="*/ 1331 h 2077"/>
              <a:gd name="T76" fmla="*/ 824 w 2461"/>
              <a:gd name="T77" fmla="*/ 1294 h 2077"/>
              <a:gd name="T78" fmla="*/ 851 w 2461"/>
              <a:gd name="T79" fmla="*/ 1208 h 2077"/>
              <a:gd name="T80" fmla="*/ 865 w 2461"/>
              <a:gd name="T81" fmla="*/ 496 h 2077"/>
              <a:gd name="T82" fmla="*/ 920 w 2461"/>
              <a:gd name="T83" fmla="*/ 396 h 2077"/>
              <a:gd name="T84" fmla="*/ 1524 w 2461"/>
              <a:gd name="T85" fmla="*/ 34 h 2077"/>
              <a:gd name="T86" fmla="*/ 1654 w 2461"/>
              <a:gd name="T87" fmla="*/ 0 h 20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61" h="2077">
                <a:moveTo>
                  <a:pt x="403" y="1337"/>
                </a:moveTo>
                <a:lnTo>
                  <a:pt x="350" y="1342"/>
                </a:lnTo>
                <a:lnTo>
                  <a:pt x="300" y="1354"/>
                </a:lnTo>
                <a:lnTo>
                  <a:pt x="253" y="1376"/>
                </a:lnTo>
                <a:lnTo>
                  <a:pt x="212" y="1406"/>
                </a:lnTo>
                <a:lnTo>
                  <a:pt x="176" y="1442"/>
                </a:lnTo>
                <a:lnTo>
                  <a:pt x="147" y="1482"/>
                </a:lnTo>
                <a:lnTo>
                  <a:pt x="125" y="1529"/>
                </a:lnTo>
                <a:lnTo>
                  <a:pt x="111" y="1579"/>
                </a:lnTo>
                <a:lnTo>
                  <a:pt x="104" y="1632"/>
                </a:lnTo>
                <a:lnTo>
                  <a:pt x="109" y="1685"/>
                </a:lnTo>
                <a:lnTo>
                  <a:pt x="123" y="1735"/>
                </a:lnTo>
                <a:lnTo>
                  <a:pt x="145" y="1782"/>
                </a:lnTo>
                <a:lnTo>
                  <a:pt x="173" y="1824"/>
                </a:lnTo>
                <a:lnTo>
                  <a:pt x="209" y="1860"/>
                </a:lnTo>
                <a:lnTo>
                  <a:pt x="250" y="1890"/>
                </a:lnTo>
                <a:lnTo>
                  <a:pt x="297" y="1912"/>
                </a:lnTo>
                <a:lnTo>
                  <a:pt x="346" y="1926"/>
                </a:lnTo>
                <a:lnTo>
                  <a:pt x="400" y="1930"/>
                </a:lnTo>
                <a:lnTo>
                  <a:pt x="453" y="1926"/>
                </a:lnTo>
                <a:lnTo>
                  <a:pt x="503" y="1913"/>
                </a:lnTo>
                <a:lnTo>
                  <a:pt x="550" y="1891"/>
                </a:lnTo>
                <a:lnTo>
                  <a:pt x="590" y="1862"/>
                </a:lnTo>
                <a:lnTo>
                  <a:pt x="626" y="1826"/>
                </a:lnTo>
                <a:lnTo>
                  <a:pt x="656" y="1785"/>
                </a:lnTo>
                <a:lnTo>
                  <a:pt x="678" y="1738"/>
                </a:lnTo>
                <a:lnTo>
                  <a:pt x="692" y="1688"/>
                </a:lnTo>
                <a:lnTo>
                  <a:pt x="696" y="1635"/>
                </a:lnTo>
                <a:lnTo>
                  <a:pt x="693" y="1582"/>
                </a:lnTo>
                <a:lnTo>
                  <a:pt x="679" y="1531"/>
                </a:lnTo>
                <a:lnTo>
                  <a:pt x="657" y="1486"/>
                </a:lnTo>
                <a:lnTo>
                  <a:pt x="629" y="1443"/>
                </a:lnTo>
                <a:lnTo>
                  <a:pt x="593" y="1408"/>
                </a:lnTo>
                <a:lnTo>
                  <a:pt x="553" y="1378"/>
                </a:lnTo>
                <a:lnTo>
                  <a:pt x="506" y="1356"/>
                </a:lnTo>
                <a:lnTo>
                  <a:pt x="456" y="1342"/>
                </a:lnTo>
                <a:lnTo>
                  <a:pt x="403" y="1337"/>
                </a:lnTo>
                <a:close/>
                <a:moveTo>
                  <a:pt x="1654" y="0"/>
                </a:moveTo>
                <a:lnTo>
                  <a:pt x="1699" y="3"/>
                </a:lnTo>
                <a:lnTo>
                  <a:pt x="1743" y="15"/>
                </a:lnTo>
                <a:lnTo>
                  <a:pt x="1783" y="34"/>
                </a:lnTo>
                <a:lnTo>
                  <a:pt x="2330" y="354"/>
                </a:lnTo>
                <a:lnTo>
                  <a:pt x="2367" y="381"/>
                </a:lnTo>
                <a:lnTo>
                  <a:pt x="2400" y="413"/>
                </a:lnTo>
                <a:lnTo>
                  <a:pt x="2427" y="451"/>
                </a:lnTo>
                <a:lnTo>
                  <a:pt x="2446" y="491"/>
                </a:lnTo>
                <a:lnTo>
                  <a:pt x="2458" y="535"/>
                </a:lnTo>
                <a:lnTo>
                  <a:pt x="2461" y="580"/>
                </a:lnTo>
                <a:lnTo>
                  <a:pt x="2458" y="1216"/>
                </a:lnTo>
                <a:lnTo>
                  <a:pt x="2453" y="1261"/>
                </a:lnTo>
                <a:lnTo>
                  <a:pt x="2441" y="1305"/>
                </a:lnTo>
                <a:lnTo>
                  <a:pt x="2421" y="1345"/>
                </a:lnTo>
                <a:lnTo>
                  <a:pt x="2394" y="1383"/>
                </a:lnTo>
                <a:lnTo>
                  <a:pt x="2361" y="1414"/>
                </a:lnTo>
                <a:lnTo>
                  <a:pt x="2324" y="1440"/>
                </a:lnTo>
                <a:lnTo>
                  <a:pt x="1774" y="1754"/>
                </a:lnTo>
                <a:lnTo>
                  <a:pt x="1732" y="1774"/>
                </a:lnTo>
                <a:lnTo>
                  <a:pt x="1688" y="1785"/>
                </a:lnTo>
                <a:lnTo>
                  <a:pt x="1643" y="1788"/>
                </a:lnTo>
                <a:lnTo>
                  <a:pt x="1599" y="1785"/>
                </a:lnTo>
                <a:lnTo>
                  <a:pt x="1554" y="1773"/>
                </a:lnTo>
                <a:lnTo>
                  <a:pt x="1513" y="1752"/>
                </a:lnTo>
                <a:lnTo>
                  <a:pt x="979" y="1442"/>
                </a:lnTo>
                <a:lnTo>
                  <a:pt x="943" y="1437"/>
                </a:lnTo>
                <a:lnTo>
                  <a:pt x="912" y="1439"/>
                </a:lnTo>
                <a:lnTo>
                  <a:pt x="885" y="1445"/>
                </a:lnTo>
                <a:lnTo>
                  <a:pt x="863" y="1454"/>
                </a:lnTo>
                <a:lnTo>
                  <a:pt x="845" y="1467"/>
                </a:lnTo>
                <a:lnTo>
                  <a:pt x="831" y="1482"/>
                </a:lnTo>
                <a:lnTo>
                  <a:pt x="820" y="1498"/>
                </a:lnTo>
                <a:lnTo>
                  <a:pt x="810" y="1514"/>
                </a:lnTo>
                <a:lnTo>
                  <a:pt x="804" y="1528"/>
                </a:lnTo>
                <a:lnTo>
                  <a:pt x="799" y="1540"/>
                </a:lnTo>
                <a:lnTo>
                  <a:pt x="798" y="1551"/>
                </a:lnTo>
                <a:lnTo>
                  <a:pt x="796" y="1557"/>
                </a:lnTo>
                <a:lnTo>
                  <a:pt x="796" y="1560"/>
                </a:lnTo>
                <a:lnTo>
                  <a:pt x="795" y="1793"/>
                </a:lnTo>
                <a:lnTo>
                  <a:pt x="792" y="1820"/>
                </a:lnTo>
                <a:lnTo>
                  <a:pt x="784" y="1846"/>
                </a:lnTo>
                <a:lnTo>
                  <a:pt x="771" y="1868"/>
                </a:lnTo>
                <a:lnTo>
                  <a:pt x="754" y="1888"/>
                </a:lnTo>
                <a:lnTo>
                  <a:pt x="732" y="1904"/>
                </a:lnTo>
                <a:lnTo>
                  <a:pt x="462" y="2060"/>
                </a:lnTo>
                <a:lnTo>
                  <a:pt x="431" y="2072"/>
                </a:lnTo>
                <a:lnTo>
                  <a:pt x="398" y="2077"/>
                </a:lnTo>
                <a:lnTo>
                  <a:pt x="365" y="2072"/>
                </a:lnTo>
                <a:lnTo>
                  <a:pt x="334" y="2060"/>
                </a:lnTo>
                <a:lnTo>
                  <a:pt x="64" y="1901"/>
                </a:lnTo>
                <a:lnTo>
                  <a:pt x="42" y="1885"/>
                </a:lnTo>
                <a:lnTo>
                  <a:pt x="25" y="1865"/>
                </a:lnTo>
                <a:lnTo>
                  <a:pt x="11" y="1841"/>
                </a:lnTo>
                <a:lnTo>
                  <a:pt x="3" y="1816"/>
                </a:lnTo>
                <a:lnTo>
                  <a:pt x="0" y="1788"/>
                </a:lnTo>
                <a:lnTo>
                  <a:pt x="1" y="1475"/>
                </a:lnTo>
                <a:lnTo>
                  <a:pt x="4" y="1448"/>
                </a:lnTo>
                <a:lnTo>
                  <a:pt x="14" y="1422"/>
                </a:lnTo>
                <a:lnTo>
                  <a:pt x="26" y="1400"/>
                </a:lnTo>
                <a:lnTo>
                  <a:pt x="45" y="1379"/>
                </a:lnTo>
                <a:lnTo>
                  <a:pt x="67" y="1364"/>
                </a:lnTo>
                <a:lnTo>
                  <a:pt x="339" y="1208"/>
                </a:lnTo>
                <a:lnTo>
                  <a:pt x="370" y="1195"/>
                </a:lnTo>
                <a:lnTo>
                  <a:pt x="403" y="1191"/>
                </a:lnTo>
                <a:lnTo>
                  <a:pt x="437" y="1195"/>
                </a:lnTo>
                <a:lnTo>
                  <a:pt x="468" y="1208"/>
                </a:lnTo>
                <a:lnTo>
                  <a:pt x="664" y="1320"/>
                </a:lnTo>
                <a:lnTo>
                  <a:pt x="665" y="1320"/>
                </a:lnTo>
                <a:lnTo>
                  <a:pt x="671" y="1323"/>
                </a:lnTo>
                <a:lnTo>
                  <a:pt x="681" y="1326"/>
                </a:lnTo>
                <a:lnTo>
                  <a:pt x="693" y="1331"/>
                </a:lnTo>
                <a:lnTo>
                  <a:pt x="707" y="1334"/>
                </a:lnTo>
                <a:lnTo>
                  <a:pt x="724" y="1336"/>
                </a:lnTo>
                <a:lnTo>
                  <a:pt x="742" y="1337"/>
                </a:lnTo>
                <a:lnTo>
                  <a:pt x="759" y="1334"/>
                </a:lnTo>
                <a:lnTo>
                  <a:pt x="776" y="1331"/>
                </a:lnTo>
                <a:lnTo>
                  <a:pt x="793" y="1322"/>
                </a:lnTo>
                <a:lnTo>
                  <a:pt x="810" y="1311"/>
                </a:lnTo>
                <a:lnTo>
                  <a:pt x="824" y="1294"/>
                </a:lnTo>
                <a:lnTo>
                  <a:pt x="835" y="1270"/>
                </a:lnTo>
                <a:lnTo>
                  <a:pt x="845" y="1242"/>
                </a:lnTo>
                <a:lnTo>
                  <a:pt x="851" y="1208"/>
                </a:lnTo>
                <a:lnTo>
                  <a:pt x="854" y="573"/>
                </a:lnTo>
                <a:lnTo>
                  <a:pt x="857" y="534"/>
                </a:lnTo>
                <a:lnTo>
                  <a:pt x="865" y="496"/>
                </a:lnTo>
                <a:lnTo>
                  <a:pt x="879" y="460"/>
                </a:lnTo>
                <a:lnTo>
                  <a:pt x="896" y="426"/>
                </a:lnTo>
                <a:lnTo>
                  <a:pt x="920" y="396"/>
                </a:lnTo>
                <a:lnTo>
                  <a:pt x="948" y="370"/>
                </a:lnTo>
                <a:lnTo>
                  <a:pt x="979" y="348"/>
                </a:lnTo>
                <a:lnTo>
                  <a:pt x="1524" y="34"/>
                </a:lnTo>
                <a:lnTo>
                  <a:pt x="1566" y="14"/>
                </a:lnTo>
                <a:lnTo>
                  <a:pt x="1610" y="3"/>
                </a:lnTo>
                <a:lnTo>
                  <a:pt x="1654" y="0"/>
                </a:lnTo>
                <a:close/>
              </a:path>
            </a:pathLst>
          </a:custGeom>
          <a:solidFill>
            <a:srgbClr val="7A7A7A"/>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3" name="TextBox 2"/>
          <p:cNvSpPr txBox="1"/>
          <p:nvPr/>
        </p:nvSpPr>
        <p:spPr>
          <a:xfrm>
            <a:off x="4510645" y="1537384"/>
            <a:ext cx="548640" cy="457200"/>
          </a:xfrm>
          <a:prstGeom prst="rect">
            <a:avLst/>
          </a:prstGeom>
          <a:noFill/>
        </p:spPr>
        <p:txBody>
          <a:bodyPr wrap="square" rtlCol="0">
            <a:spAutoFit/>
          </a:bodyPr>
          <a:lstStyle/>
          <a:p>
            <a:r>
              <a:rPr lang="en-US" sz="2400" dirty="0">
                <a:solidFill>
                  <a:schemeClr val="bg1"/>
                </a:solidFill>
                <a:latin typeface="Lato"/>
              </a:rPr>
              <a:t>01</a:t>
            </a:r>
          </a:p>
        </p:txBody>
      </p:sp>
      <p:sp>
        <p:nvSpPr>
          <p:cNvPr id="20" name="TextBox 19"/>
          <p:cNvSpPr txBox="1"/>
          <p:nvPr/>
        </p:nvSpPr>
        <p:spPr>
          <a:xfrm>
            <a:off x="7194051" y="2220162"/>
            <a:ext cx="548640" cy="457200"/>
          </a:xfrm>
          <a:prstGeom prst="rect">
            <a:avLst/>
          </a:prstGeom>
          <a:noFill/>
        </p:spPr>
        <p:txBody>
          <a:bodyPr wrap="square" rtlCol="0">
            <a:spAutoFit/>
          </a:bodyPr>
          <a:lstStyle/>
          <a:p>
            <a:r>
              <a:rPr lang="en-US" sz="2400" dirty="0">
                <a:solidFill>
                  <a:schemeClr val="bg1"/>
                </a:solidFill>
                <a:latin typeface="Lato"/>
              </a:rPr>
              <a:t>02</a:t>
            </a:r>
          </a:p>
        </p:txBody>
      </p:sp>
      <p:sp>
        <p:nvSpPr>
          <p:cNvPr id="21" name="TextBox 20"/>
          <p:cNvSpPr txBox="1"/>
          <p:nvPr/>
        </p:nvSpPr>
        <p:spPr>
          <a:xfrm>
            <a:off x="9226822" y="4119220"/>
            <a:ext cx="548640" cy="457200"/>
          </a:xfrm>
          <a:prstGeom prst="rect">
            <a:avLst/>
          </a:prstGeom>
          <a:noFill/>
        </p:spPr>
        <p:txBody>
          <a:bodyPr wrap="square" rtlCol="0">
            <a:spAutoFit/>
          </a:bodyPr>
          <a:lstStyle/>
          <a:p>
            <a:r>
              <a:rPr lang="en-US" sz="2400" dirty="0">
                <a:solidFill>
                  <a:schemeClr val="bg1"/>
                </a:solidFill>
                <a:latin typeface="Lato"/>
              </a:rPr>
              <a:t>03</a:t>
            </a:r>
          </a:p>
        </p:txBody>
      </p:sp>
      <p:sp>
        <p:nvSpPr>
          <p:cNvPr id="22" name="TextBox 21"/>
          <p:cNvSpPr txBox="1"/>
          <p:nvPr/>
        </p:nvSpPr>
        <p:spPr>
          <a:xfrm>
            <a:off x="7273111" y="6059891"/>
            <a:ext cx="548640" cy="457200"/>
          </a:xfrm>
          <a:prstGeom prst="rect">
            <a:avLst/>
          </a:prstGeom>
          <a:noFill/>
        </p:spPr>
        <p:txBody>
          <a:bodyPr wrap="square" rtlCol="0">
            <a:spAutoFit/>
          </a:bodyPr>
          <a:lstStyle/>
          <a:p>
            <a:r>
              <a:rPr lang="en-US" sz="2400" dirty="0">
                <a:solidFill>
                  <a:schemeClr val="bg1"/>
                </a:solidFill>
                <a:latin typeface="Lato"/>
              </a:rPr>
              <a:t>04</a:t>
            </a:r>
          </a:p>
        </p:txBody>
      </p:sp>
      <p:sp>
        <p:nvSpPr>
          <p:cNvPr id="23" name="TextBox 22"/>
          <p:cNvSpPr txBox="1"/>
          <p:nvPr/>
        </p:nvSpPr>
        <p:spPr>
          <a:xfrm>
            <a:off x="4611470" y="5363296"/>
            <a:ext cx="548640" cy="457200"/>
          </a:xfrm>
          <a:prstGeom prst="rect">
            <a:avLst/>
          </a:prstGeom>
          <a:noFill/>
        </p:spPr>
        <p:txBody>
          <a:bodyPr wrap="square" rtlCol="0">
            <a:spAutoFit/>
          </a:bodyPr>
          <a:lstStyle/>
          <a:p>
            <a:r>
              <a:rPr lang="en-US" sz="2400" dirty="0">
                <a:solidFill>
                  <a:schemeClr val="bg1"/>
                </a:solidFill>
                <a:latin typeface="Lato"/>
              </a:rPr>
              <a:t>05</a:t>
            </a:r>
          </a:p>
        </p:txBody>
      </p:sp>
      <p:sp>
        <p:nvSpPr>
          <p:cNvPr id="24" name="TextBox 23"/>
          <p:cNvSpPr txBox="1"/>
          <p:nvPr/>
        </p:nvSpPr>
        <p:spPr>
          <a:xfrm>
            <a:off x="2545922" y="3527549"/>
            <a:ext cx="548640" cy="457200"/>
          </a:xfrm>
          <a:prstGeom prst="rect">
            <a:avLst/>
          </a:prstGeom>
          <a:noFill/>
        </p:spPr>
        <p:txBody>
          <a:bodyPr wrap="square" rtlCol="0">
            <a:spAutoFit/>
          </a:bodyPr>
          <a:lstStyle/>
          <a:p>
            <a:r>
              <a:rPr lang="en-US" sz="2400" dirty="0">
                <a:solidFill>
                  <a:schemeClr val="bg1"/>
                </a:solidFill>
                <a:latin typeface="Lato"/>
              </a:rPr>
              <a:t>06</a:t>
            </a:r>
          </a:p>
        </p:txBody>
      </p:sp>
      <p:sp>
        <p:nvSpPr>
          <p:cNvPr id="25" name="TextBox 24"/>
          <p:cNvSpPr txBox="1"/>
          <p:nvPr/>
        </p:nvSpPr>
        <p:spPr>
          <a:xfrm>
            <a:off x="612820" y="1437508"/>
            <a:ext cx="3672357"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6" name="TextBox 25"/>
          <p:cNvSpPr txBox="1"/>
          <p:nvPr/>
        </p:nvSpPr>
        <p:spPr>
          <a:xfrm>
            <a:off x="8175678" y="1961586"/>
            <a:ext cx="3672357"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27" name="TextBox 26"/>
          <p:cNvSpPr txBox="1"/>
          <p:nvPr/>
        </p:nvSpPr>
        <p:spPr>
          <a:xfrm>
            <a:off x="7899643" y="5731415"/>
            <a:ext cx="3672357"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8" name="TextBox 27"/>
          <p:cNvSpPr txBox="1"/>
          <p:nvPr/>
        </p:nvSpPr>
        <p:spPr>
          <a:xfrm>
            <a:off x="9957740" y="3677843"/>
            <a:ext cx="2234260" cy="1298817"/>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Box 28"/>
          <p:cNvSpPr txBox="1"/>
          <p:nvPr/>
        </p:nvSpPr>
        <p:spPr>
          <a:xfrm>
            <a:off x="762077" y="5380409"/>
            <a:ext cx="3672357" cy="929485"/>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Box 29"/>
          <p:cNvSpPr txBox="1"/>
          <p:nvPr/>
        </p:nvSpPr>
        <p:spPr>
          <a:xfrm>
            <a:off x="154751" y="3150674"/>
            <a:ext cx="2234260"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a:t>
            </a:r>
          </a:p>
        </p:txBody>
      </p:sp>
      <p:sp>
        <p:nvSpPr>
          <p:cNvPr id="31" name="TextBox 30"/>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TextBox 3"/>
          <p:cNvSpPr txBox="1"/>
          <p:nvPr/>
        </p:nvSpPr>
        <p:spPr>
          <a:xfrm>
            <a:off x="4784965" y="2540919"/>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2" name="TextBox 31"/>
          <p:cNvSpPr txBox="1"/>
          <p:nvPr/>
        </p:nvSpPr>
        <p:spPr>
          <a:xfrm>
            <a:off x="6151972" y="327291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3" name="TextBox 32"/>
          <p:cNvSpPr txBox="1"/>
          <p:nvPr/>
        </p:nvSpPr>
        <p:spPr>
          <a:xfrm>
            <a:off x="7487079" y="401672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4" name="TextBox 33"/>
          <p:cNvSpPr txBox="1"/>
          <p:nvPr/>
        </p:nvSpPr>
        <p:spPr>
          <a:xfrm>
            <a:off x="6191229" y="4853685"/>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5" name="TextBox 34"/>
          <p:cNvSpPr txBox="1"/>
          <p:nvPr/>
        </p:nvSpPr>
        <p:spPr>
          <a:xfrm>
            <a:off x="4798703" y="4079342"/>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
        <p:nvSpPr>
          <p:cNvPr id="36" name="TextBox 35"/>
          <p:cNvSpPr txBox="1"/>
          <p:nvPr/>
        </p:nvSpPr>
        <p:spPr>
          <a:xfrm>
            <a:off x="3463632" y="3393767"/>
            <a:ext cx="1461058" cy="646331"/>
          </a:xfrm>
          <a:prstGeom prst="rect">
            <a:avLst/>
          </a:prstGeom>
          <a:noFill/>
        </p:spPr>
        <p:txBody>
          <a:bodyPr wrap="square" rtlCol="0">
            <a:spAutoFit/>
          </a:bodyPr>
          <a:lstStyle/>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a:p>
            <a:pPr marL="342900" indent="-342900">
              <a:buFont typeface="Wingdings" panose="05000000000000000000" pitchFamily="2" charset="2"/>
              <a:buChar char="ü"/>
            </a:pPr>
            <a:r>
              <a:rPr lang="en-US" sz="12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41512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9"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500" fill="hold"/>
                                        <p:tgtEl>
                                          <p:spTgt spid="10"/>
                                        </p:tgtEl>
                                        <p:attrNameLst>
                                          <p:attrName>ppt_x</p:attrName>
                                        </p:attrNameLst>
                                      </p:cBhvr>
                                      <p:tavLst>
                                        <p:tav tm="0">
                                          <p:val>
                                            <p:strVal val="0-#ppt_w/2"/>
                                          </p:val>
                                        </p:tav>
                                        <p:tav tm="100000">
                                          <p:val>
                                            <p:strVal val="#ppt_x"/>
                                          </p:val>
                                        </p:tav>
                                      </p:tavLst>
                                    </p:anim>
                                    <p:anim calcmode="lin" valueType="num">
                                      <p:cBhvr additive="base">
                                        <p:cTn id="12" dur="500" fill="hold"/>
                                        <p:tgtEl>
                                          <p:spTgt spid="1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ppt_w</p:attrName>
                                        </p:attrNameLst>
                                      </p:cBhvr>
                                      <p:tavLst>
                                        <p:tav tm="0">
                                          <p:val>
                                            <p:fltVal val="0"/>
                                          </p:val>
                                        </p:tav>
                                        <p:tav tm="100000">
                                          <p:val>
                                            <p:strVal val="#ppt_w"/>
                                          </p:val>
                                        </p:tav>
                                      </p:tavLst>
                                    </p:anim>
                                    <p:anim calcmode="lin" valueType="num">
                                      <p:cBhvr>
                                        <p:cTn id="17" dur="500" fill="hold"/>
                                        <p:tgtEl>
                                          <p:spTgt spid="3"/>
                                        </p:tgtEl>
                                        <p:attrNameLst>
                                          <p:attrName>ppt_h</p:attrName>
                                        </p:attrNameLst>
                                      </p:cBhvr>
                                      <p:tavLst>
                                        <p:tav tm="0">
                                          <p:val>
                                            <p:fltVal val="0"/>
                                          </p:val>
                                        </p:tav>
                                        <p:tav tm="100000">
                                          <p:val>
                                            <p:strVal val="#ppt_h"/>
                                          </p:val>
                                        </p:tav>
                                      </p:tavLst>
                                    </p:anim>
                                    <p:animEffect transition="in" filter="fade">
                                      <p:cBhvr>
                                        <p:cTn id="18" dur="500"/>
                                        <p:tgtEl>
                                          <p:spTgt spid="3"/>
                                        </p:tgtEl>
                                      </p:cBhvr>
                                    </p:animEffect>
                                  </p:childTnLst>
                                </p:cTn>
                              </p:par>
                            </p:childTnLst>
                          </p:cTn>
                        </p:par>
                        <p:par>
                          <p:cTn id="19" fill="hold">
                            <p:stCondLst>
                              <p:cond delay="1500"/>
                            </p:stCondLst>
                            <p:childTnLst>
                              <p:par>
                                <p:cTn id="20" presetID="22" presetClass="entr" presetSubtype="1"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wipe(up)">
                                      <p:cBhvr>
                                        <p:cTn id="22" dur="500"/>
                                        <p:tgtEl>
                                          <p:spTgt spid="4"/>
                                        </p:tgtEl>
                                      </p:cBhvr>
                                    </p:animEffect>
                                  </p:childTnLst>
                                </p:cTn>
                              </p:par>
                            </p:childTnLst>
                          </p:cTn>
                        </p:par>
                        <p:par>
                          <p:cTn id="23" fill="hold">
                            <p:stCondLst>
                              <p:cond delay="2000"/>
                            </p:stCondLst>
                            <p:childTnLst>
                              <p:par>
                                <p:cTn id="24" presetID="53" presetClass="entr" presetSubtype="528"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 calcmode="lin" valueType="num">
                                      <p:cBhvr>
                                        <p:cTn id="26" dur="500" fill="hold"/>
                                        <p:tgtEl>
                                          <p:spTgt spid="25"/>
                                        </p:tgtEl>
                                        <p:attrNameLst>
                                          <p:attrName>ppt_w</p:attrName>
                                        </p:attrNameLst>
                                      </p:cBhvr>
                                      <p:tavLst>
                                        <p:tav tm="0">
                                          <p:val>
                                            <p:fltVal val="0"/>
                                          </p:val>
                                        </p:tav>
                                        <p:tav tm="100000">
                                          <p:val>
                                            <p:strVal val="#ppt_w"/>
                                          </p:val>
                                        </p:tav>
                                      </p:tavLst>
                                    </p:anim>
                                    <p:anim calcmode="lin" valueType="num">
                                      <p:cBhvr>
                                        <p:cTn id="27" dur="500" fill="hold"/>
                                        <p:tgtEl>
                                          <p:spTgt spid="25"/>
                                        </p:tgtEl>
                                        <p:attrNameLst>
                                          <p:attrName>ppt_h</p:attrName>
                                        </p:attrNameLst>
                                      </p:cBhvr>
                                      <p:tavLst>
                                        <p:tav tm="0">
                                          <p:val>
                                            <p:fltVal val="0"/>
                                          </p:val>
                                        </p:tav>
                                        <p:tav tm="100000">
                                          <p:val>
                                            <p:strVal val="#ppt_h"/>
                                          </p:val>
                                        </p:tav>
                                      </p:tavLst>
                                    </p:anim>
                                    <p:animEffect transition="in" filter="fade">
                                      <p:cBhvr>
                                        <p:cTn id="28" dur="500"/>
                                        <p:tgtEl>
                                          <p:spTgt spid="25"/>
                                        </p:tgtEl>
                                      </p:cBhvr>
                                    </p:animEffect>
                                    <p:anim calcmode="lin" valueType="num">
                                      <p:cBhvr>
                                        <p:cTn id="29" dur="500" fill="hold"/>
                                        <p:tgtEl>
                                          <p:spTgt spid="25"/>
                                        </p:tgtEl>
                                        <p:attrNameLst>
                                          <p:attrName>ppt_x</p:attrName>
                                        </p:attrNameLst>
                                      </p:cBhvr>
                                      <p:tavLst>
                                        <p:tav tm="0">
                                          <p:val>
                                            <p:fltVal val="0.5"/>
                                          </p:val>
                                        </p:tav>
                                        <p:tav tm="100000">
                                          <p:val>
                                            <p:strVal val="#ppt_x"/>
                                          </p:val>
                                        </p:tav>
                                      </p:tavLst>
                                    </p:anim>
                                    <p:anim calcmode="lin" valueType="num">
                                      <p:cBhvr>
                                        <p:cTn id="30" dur="500" fill="hold"/>
                                        <p:tgtEl>
                                          <p:spTgt spid="25"/>
                                        </p:tgtEl>
                                        <p:attrNameLst>
                                          <p:attrName>ppt_y</p:attrName>
                                        </p:attrNameLst>
                                      </p:cBhvr>
                                      <p:tavLst>
                                        <p:tav tm="0">
                                          <p:val>
                                            <p:fltVal val="0.5"/>
                                          </p:val>
                                        </p:tav>
                                        <p:tav tm="100000">
                                          <p:val>
                                            <p:strVal val="#ppt_y"/>
                                          </p:val>
                                        </p:tav>
                                      </p:tavLst>
                                    </p:anim>
                                  </p:childTnLst>
                                </p:cTn>
                              </p:par>
                            </p:childTnLst>
                          </p:cTn>
                        </p:par>
                        <p:par>
                          <p:cTn id="31" fill="hold">
                            <p:stCondLst>
                              <p:cond delay="2500"/>
                            </p:stCondLst>
                            <p:childTnLst>
                              <p:par>
                                <p:cTn id="32" presetID="2" presetClass="entr" presetSubtype="3" fill="hold" grpId="0" nodeType="afterEffect">
                                  <p:stCondLst>
                                    <p:cond delay="0"/>
                                  </p:stCondLst>
                                  <p:childTnLst>
                                    <p:set>
                                      <p:cBhvr>
                                        <p:cTn id="33" dur="1" fill="hold">
                                          <p:stCondLst>
                                            <p:cond delay="0"/>
                                          </p:stCondLst>
                                        </p:cTn>
                                        <p:tgtEl>
                                          <p:spTgt spid="11"/>
                                        </p:tgtEl>
                                        <p:attrNameLst>
                                          <p:attrName>style.visibility</p:attrName>
                                        </p:attrNameLst>
                                      </p:cBhvr>
                                      <p:to>
                                        <p:strVal val="visible"/>
                                      </p:to>
                                    </p:set>
                                    <p:anim calcmode="lin" valueType="num">
                                      <p:cBhvr additive="base">
                                        <p:cTn id="34" dur="500" fill="hold"/>
                                        <p:tgtEl>
                                          <p:spTgt spid="11"/>
                                        </p:tgtEl>
                                        <p:attrNameLst>
                                          <p:attrName>ppt_x</p:attrName>
                                        </p:attrNameLst>
                                      </p:cBhvr>
                                      <p:tavLst>
                                        <p:tav tm="0">
                                          <p:val>
                                            <p:strVal val="1+#ppt_w/2"/>
                                          </p:val>
                                        </p:tav>
                                        <p:tav tm="100000">
                                          <p:val>
                                            <p:strVal val="#ppt_x"/>
                                          </p:val>
                                        </p:tav>
                                      </p:tavLst>
                                    </p:anim>
                                    <p:anim calcmode="lin" valueType="num">
                                      <p:cBhvr additive="base">
                                        <p:cTn id="35" dur="500" fill="hold"/>
                                        <p:tgtEl>
                                          <p:spTgt spid="11"/>
                                        </p:tgtEl>
                                        <p:attrNameLst>
                                          <p:attrName>ppt_y</p:attrName>
                                        </p:attrNameLst>
                                      </p:cBhvr>
                                      <p:tavLst>
                                        <p:tav tm="0">
                                          <p:val>
                                            <p:strVal val="0-#ppt_h/2"/>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p:cTn id="39" dur="500" fill="hold"/>
                                        <p:tgtEl>
                                          <p:spTgt spid="20"/>
                                        </p:tgtEl>
                                        <p:attrNameLst>
                                          <p:attrName>ppt_w</p:attrName>
                                        </p:attrNameLst>
                                      </p:cBhvr>
                                      <p:tavLst>
                                        <p:tav tm="0">
                                          <p:val>
                                            <p:fltVal val="0"/>
                                          </p:val>
                                        </p:tav>
                                        <p:tav tm="100000">
                                          <p:val>
                                            <p:strVal val="#ppt_w"/>
                                          </p:val>
                                        </p:tav>
                                      </p:tavLst>
                                    </p:anim>
                                    <p:anim calcmode="lin" valueType="num">
                                      <p:cBhvr>
                                        <p:cTn id="40" dur="500" fill="hold"/>
                                        <p:tgtEl>
                                          <p:spTgt spid="20"/>
                                        </p:tgtEl>
                                        <p:attrNameLst>
                                          <p:attrName>ppt_h</p:attrName>
                                        </p:attrNameLst>
                                      </p:cBhvr>
                                      <p:tavLst>
                                        <p:tav tm="0">
                                          <p:val>
                                            <p:fltVal val="0"/>
                                          </p:val>
                                        </p:tav>
                                        <p:tav tm="100000">
                                          <p:val>
                                            <p:strVal val="#ppt_h"/>
                                          </p:val>
                                        </p:tav>
                                      </p:tavLst>
                                    </p:anim>
                                    <p:animEffect transition="in" filter="fade">
                                      <p:cBhvr>
                                        <p:cTn id="41" dur="500"/>
                                        <p:tgtEl>
                                          <p:spTgt spid="20"/>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32"/>
                                        </p:tgtEl>
                                        <p:attrNameLst>
                                          <p:attrName>style.visibility</p:attrName>
                                        </p:attrNameLst>
                                      </p:cBhvr>
                                      <p:to>
                                        <p:strVal val="visible"/>
                                      </p:to>
                                    </p:set>
                                    <p:animEffect transition="in" filter="wipe(up)">
                                      <p:cBhvr>
                                        <p:cTn id="45" dur="500"/>
                                        <p:tgtEl>
                                          <p:spTgt spid="32"/>
                                        </p:tgtEl>
                                      </p:cBhvr>
                                    </p:animEffect>
                                  </p:childTnLst>
                                </p:cTn>
                              </p:par>
                            </p:childTnLst>
                          </p:cTn>
                        </p:par>
                        <p:par>
                          <p:cTn id="46" fill="hold">
                            <p:stCondLst>
                              <p:cond delay="4000"/>
                            </p:stCondLst>
                            <p:childTnLst>
                              <p:par>
                                <p:cTn id="47" presetID="53" presetClass="entr" presetSubtype="528" fill="hold" grpId="0" nodeType="afterEffect">
                                  <p:stCondLst>
                                    <p:cond delay="0"/>
                                  </p:stCondLst>
                                  <p:childTnLst>
                                    <p:set>
                                      <p:cBhvr>
                                        <p:cTn id="48" dur="1" fill="hold">
                                          <p:stCondLst>
                                            <p:cond delay="0"/>
                                          </p:stCondLst>
                                        </p:cTn>
                                        <p:tgtEl>
                                          <p:spTgt spid="26"/>
                                        </p:tgtEl>
                                        <p:attrNameLst>
                                          <p:attrName>style.visibility</p:attrName>
                                        </p:attrNameLst>
                                      </p:cBhvr>
                                      <p:to>
                                        <p:strVal val="visible"/>
                                      </p:to>
                                    </p:set>
                                    <p:anim calcmode="lin" valueType="num">
                                      <p:cBhvr>
                                        <p:cTn id="49" dur="500" fill="hold"/>
                                        <p:tgtEl>
                                          <p:spTgt spid="26"/>
                                        </p:tgtEl>
                                        <p:attrNameLst>
                                          <p:attrName>ppt_w</p:attrName>
                                        </p:attrNameLst>
                                      </p:cBhvr>
                                      <p:tavLst>
                                        <p:tav tm="0">
                                          <p:val>
                                            <p:fltVal val="0"/>
                                          </p:val>
                                        </p:tav>
                                        <p:tav tm="100000">
                                          <p:val>
                                            <p:strVal val="#ppt_w"/>
                                          </p:val>
                                        </p:tav>
                                      </p:tavLst>
                                    </p:anim>
                                    <p:anim calcmode="lin" valueType="num">
                                      <p:cBhvr>
                                        <p:cTn id="50" dur="500" fill="hold"/>
                                        <p:tgtEl>
                                          <p:spTgt spid="26"/>
                                        </p:tgtEl>
                                        <p:attrNameLst>
                                          <p:attrName>ppt_h</p:attrName>
                                        </p:attrNameLst>
                                      </p:cBhvr>
                                      <p:tavLst>
                                        <p:tav tm="0">
                                          <p:val>
                                            <p:fltVal val="0"/>
                                          </p:val>
                                        </p:tav>
                                        <p:tav tm="100000">
                                          <p:val>
                                            <p:strVal val="#ppt_h"/>
                                          </p:val>
                                        </p:tav>
                                      </p:tavLst>
                                    </p:anim>
                                    <p:animEffect transition="in" filter="fade">
                                      <p:cBhvr>
                                        <p:cTn id="51" dur="500"/>
                                        <p:tgtEl>
                                          <p:spTgt spid="26"/>
                                        </p:tgtEl>
                                      </p:cBhvr>
                                    </p:animEffect>
                                    <p:anim calcmode="lin" valueType="num">
                                      <p:cBhvr>
                                        <p:cTn id="52" dur="500" fill="hold"/>
                                        <p:tgtEl>
                                          <p:spTgt spid="26"/>
                                        </p:tgtEl>
                                        <p:attrNameLst>
                                          <p:attrName>ppt_x</p:attrName>
                                        </p:attrNameLst>
                                      </p:cBhvr>
                                      <p:tavLst>
                                        <p:tav tm="0">
                                          <p:val>
                                            <p:fltVal val="0.5"/>
                                          </p:val>
                                        </p:tav>
                                        <p:tav tm="100000">
                                          <p:val>
                                            <p:strVal val="#ppt_x"/>
                                          </p:val>
                                        </p:tav>
                                      </p:tavLst>
                                    </p:anim>
                                    <p:anim calcmode="lin" valueType="num">
                                      <p:cBhvr>
                                        <p:cTn id="53" dur="500" fill="hold"/>
                                        <p:tgtEl>
                                          <p:spTgt spid="2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 presetClass="entr" presetSubtype="2"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 calcmode="lin" valueType="num">
                                      <p:cBhvr additive="base">
                                        <p:cTn id="57" dur="500" fill="hold"/>
                                        <p:tgtEl>
                                          <p:spTgt spid="13"/>
                                        </p:tgtEl>
                                        <p:attrNameLst>
                                          <p:attrName>ppt_x</p:attrName>
                                        </p:attrNameLst>
                                      </p:cBhvr>
                                      <p:tavLst>
                                        <p:tav tm="0">
                                          <p:val>
                                            <p:strVal val="1+#ppt_w/2"/>
                                          </p:val>
                                        </p:tav>
                                        <p:tav tm="100000">
                                          <p:val>
                                            <p:strVal val="#ppt_x"/>
                                          </p:val>
                                        </p:tav>
                                      </p:tavLst>
                                    </p:anim>
                                    <p:anim calcmode="lin" valueType="num">
                                      <p:cBhvr additive="base">
                                        <p:cTn id="58" dur="500" fill="hold"/>
                                        <p:tgtEl>
                                          <p:spTgt spid="13"/>
                                        </p:tgtEl>
                                        <p:attrNameLst>
                                          <p:attrName>ppt_y</p:attrName>
                                        </p:attrNameLst>
                                      </p:cBhvr>
                                      <p:tavLst>
                                        <p:tav tm="0">
                                          <p:val>
                                            <p:strVal val="#ppt_y"/>
                                          </p:val>
                                        </p:tav>
                                        <p:tav tm="100000">
                                          <p:val>
                                            <p:strVal val="#ppt_y"/>
                                          </p:val>
                                        </p:tav>
                                      </p:tavLst>
                                    </p:anim>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1"/>
                                        </p:tgtEl>
                                        <p:attrNameLst>
                                          <p:attrName>style.visibility</p:attrName>
                                        </p:attrNameLst>
                                      </p:cBhvr>
                                      <p:to>
                                        <p:strVal val="visible"/>
                                      </p:to>
                                    </p:set>
                                    <p:anim calcmode="lin" valueType="num">
                                      <p:cBhvr>
                                        <p:cTn id="62" dur="500" fill="hold"/>
                                        <p:tgtEl>
                                          <p:spTgt spid="21"/>
                                        </p:tgtEl>
                                        <p:attrNameLst>
                                          <p:attrName>ppt_w</p:attrName>
                                        </p:attrNameLst>
                                      </p:cBhvr>
                                      <p:tavLst>
                                        <p:tav tm="0">
                                          <p:val>
                                            <p:fltVal val="0"/>
                                          </p:val>
                                        </p:tav>
                                        <p:tav tm="100000">
                                          <p:val>
                                            <p:strVal val="#ppt_w"/>
                                          </p:val>
                                        </p:tav>
                                      </p:tavLst>
                                    </p:anim>
                                    <p:anim calcmode="lin" valueType="num">
                                      <p:cBhvr>
                                        <p:cTn id="63" dur="500" fill="hold"/>
                                        <p:tgtEl>
                                          <p:spTgt spid="21"/>
                                        </p:tgtEl>
                                        <p:attrNameLst>
                                          <p:attrName>ppt_h</p:attrName>
                                        </p:attrNameLst>
                                      </p:cBhvr>
                                      <p:tavLst>
                                        <p:tav tm="0">
                                          <p:val>
                                            <p:fltVal val="0"/>
                                          </p:val>
                                        </p:tav>
                                        <p:tav tm="100000">
                                          <p:val>
                                            <p:strVal val="#ppt_h"/>
                                          </p:val>
                                        </p:tav>
                                      </p:tavLst>
                                    </p:anim>
                                    <p:animEffect transition="in" filter="fade">
                                      <p:cBhvr>
                                        <p:cTn id="64" dur="500"/>
                                        <p:tgtEl>
                                          <p:spTgt spid="21"/>
                                        </p:tgtEl>
                                      </p:cBhvr>
                                    </p:animEffect>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33"/>
                                        </p:tgtEl>
                                        <p:attrNameLst>
                                          <p:attrName>style.visibility</p:attrName>
                                        </p:attrNameLst>
                                      </p:cBhvr>
                                      <p:to>
                                        <p:strVal val="visible"/>
                                      </p:to>
                                    </p:set>
                                    <p:animEffect transition="in" filter="wipe(up)">
                                      <p:cBhvr>
                                        <p:cTn id="68" dur="500"/>
                                        <p:tgtEl>
                                          <p:spTgt spid="33"/>
                                        </p:tgtEl>
                                      </p:cBhvr>
                                    </p:animEffect>
                                  </p:childTnLst>
                                </p:cTn>
                              </p:par>
                            </p:childTnLst>
                          </p:cTn>
                        </p:par>
                        <p:par>
                          <p:cTn id="69" fill="hold">
                            <p:stCondLst>
                              <p:cond delay="6000"/>
                            </p:stCondLst>
                            <p:childTnLst>
                              <p:par>
                                <p:cTn id="70" presetID="53" presetClass="entr" presetSubtype="528" fill="hold" grpId="0" nodeType="afterEffect">
                                  <p:stCondLst>
                                    <p:cond delay="0"/>
                                  </p:stCondLst>
                                  <p:childTnLst>
                                    <p:set>
                                      <p:cBhvr>
                                        <p:cTn id="71" dur="1" fill="hold">
                                          <p:stCondLst>
                                            <p:cond delay="0"/>
                                          </p:stCondLst>
                                        </p:cTn>
                                        <p:tgtEl>
                                          <p:spTgt spid="28"/>
                                        </p:tgtEl>
                                        <p:attrNameLst>
                                          <p:attrName>style.visibility</p:attrName>
                                        </p:attrNameLst>
                                      </p:cBhvr>
                                      <p:to>
                                        <p:strVal val="visible"/>
                                      </p:to>
                                    </p:set>
                                    <p:anim calcmode="lin" valueType="num">
                                      <p:cBhvr>
                                        <p:cTn id="72" dur="500" fill="hold"/>
                                        <p:tgtEl>
                                          <p:spTgt spid="28"/>
                                        </p:tgtEl>
                                        <p:attrNameLst>
                                          <p:attrName>ppt_w</p:attrName>
                                        </p:attrNameLst>
                                      </p:cBhvr>
                                      <p:tavLst>
                                        <p:tav tm="0">
                                          <p:val>
                                            <p:fltVal val="0"/>
                                          </p:val>
                                        </p:tav>
                                        <p:tav tm="100000">
                                          <p:val>
                                            <p:strVal val="#ppt_w"/>
                                          </p:val>
                                        </p:tav>
                                      </p:tavLst>
                                    </p:anim>
                                    <p:anim calcmode="lin" valueType="num">
                                      <p:cBhvr>
                                        <p:cTn id="73" dur="500" fill="hold"/>
                                        <p:tgtEl>
                                          <p:spTgt spid="28"/>
                                        </p:tgtEl>
                                        <p:attrNameLst>
                                          <p:attrName>ppt_h</p:attrName>
                                        </p:attrNameLst>
                                      </p:cBhvr>
                                      <p:tavLst>
                                        <p:tav tm="0">
                                          <p:val>
                                            <p:fltVal val="0"/>
                                          </p:val>
                                        </p:tav>
                                        <p:tav tm="100000">
                                          <p:val>
                                            <p:strVal val="#ppt_h"/>
                                          </p:val>
                                        </p:tav>
                                      </p:tavLst>
                                    </p:anim>
                                    <p:animEffect transition="in" filter="fade">
                                      <p:cBhvr>
                                        <p:cTn id="74" dur="500"/>
                                        <p:tgtEl>
                                          <p:spTgt spid="28"/>
                                        </p:tgtEl>
                                      </p:cBhvr>
                                    </p:animEffect>
                                    <p:anim calcmode="lin" valueType="num">
                                      <p:cBhvr>
                                        <p:cTn id="75" dur="500" fill="hold"/>
                                        <p:tgtEl>
                                          <p:spTgt spid="28"/>
                                        </p:tgtEl>
                                        <p:attrNameLst>
                                          <p:attrName>ppt_x</p:attrName>
                                        </p:attrNameLst>
                                      </p:cBhvr>
                                      <p:tavLst>
                                        <p:tav tm="0">
                                          <p:val>
                                            <p:fltVal val="0.5"/>
                                          </p:val>
                                        </p:tav>
                                        <p:tav tm="100000">
                                          <p:val>
                                            <p:strVal val="#ppt_x"/>
                                          </p:val>
                                        </p:tav>
                                      </p:tavLst>
                                    </p:anim>
                                    <p:anim calcmode="lin" valueType="num">
                                      <p:cBhvr>
                                        <p:cTn id="76" dur="500" fill="hold"/>
                                        <p:tgtEl>
                                          <p:spTgt spid="28"/>
                                        </p:tgtEl>
                                        <p:attrNameLst>
                                          <p:attrName>ppt_y</p:attrName>
                                        </p:attrNameLst>
                                      </p:cBhvr>
                                      <p:tavLst>
                                        <p:tav tm="0">
                                          <p:val>
                                            <p:fltVal val="0.5"/>
                                          </p:val>
                                        </p:tav>
                                        <p:tav tm="100000">
                                          <p:val>
                                            <p:strVal val="#ppt_y"/>
                                          </p:val>
                                        </p:tav>
                                      </p:tavLst>
                                    </p:anim>
                                  </p:childTnLst>
                                </p:cTn>
                              </p:par>
                            </p:childTnLst>
                          </p:cTn>
                        </p:par>
                        <p:par>
                          <p:cTn id="77" fill="hold">
                            <p:stCondLst>
                              <p:cond delay="6500"/>
                            </p:stCondLst>
                            <p:childTnLst>
                              <p:par>
                                <p:cTn id="78" presetID="2" presetClass="entr" presetSubtype="4"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 calcmode="lin" valueType="num">
                                      <p:cBhvr additive="base">
                                        <p:cTn id="80" dur="500" fill="hold"/>
                                        <p:tgtEl>
                                          <p:spTgt spid="12"/>
                                        </p:tgtEl>
                                        <p:attrNameLst>
                                          <p:attrName>ppt_x</p:attrName>
                                        </p:attrNameLst>
                                      </p:cBhvr>
                                      <p:tavLst>
                                        <p:tav tm="0">
                                          <p:val>
                                            <p:strVal val="#ppt_x"/>
                                          </p:val>
                                        </p:tav>
                                        <p:tav tm="100000">
                                          <p:val>
                                            <p:strVal val="#ppt_x"/>
                                          </p:val>
                                        </p:tav>
                                      </p:tavLst>
                                    </p:anim>
                                    <p:anim calcmode="lin" valueType="num">
                                      <p:cBhvr additive="base">
                                        <p:cTn id="81" dur="500" fill="hold"/>
                                        <p:tgtEl>
                                          <p:spTgt spid="12"/>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22"/>
                                        </p:tgtEl>
                                        <p:attrNameLst>
                                          <p:attrName>style.visibility</p:attrName>
                                        </p:attrNameLst>
                                      </p:cBhvr>
                                      <p:to>
                                        <p:strVal val="visible"/>
                                      </p:to>
                                    </p:set>
                                    <p:anim calcmode="lin" valueType="num">
                                      <p:cBhvr>
                                        <p:cTn id="85" dur="500" fill="hold"/>
                                        <p:tgtEl>
                                          <p:spTgt spid="22"/>
                                        </p:tgtEl>
                                        <p:attrNameLst>
                                          <p:attrName>ppt_w</p:attrName>
                                        </p:attrNameLst>
                                      </p:cBhvr>
                                      <p:tavLst>
                                        <p:tav tm="0">
                                          <p:val>
                                            <p:fltVal val="0"/>
                                          </p:val>
                                        </p:tav>
                                        <p:tav tm="100000">
                                          <p:val>
                                            <p:strVal val="#ppt_w"/>
                                          </p:val>
                                        </p:tav>
                                      </p:tavLst>
                                    </p:anim>
                                    <p:anim calcmode="lin" valueType="num">
                                      <p:cBhvr>
                                        <p:cTn id="86" dur="500" fill="hold"/>
                                        <p:tgtEl>
                                          <p:spTgt spid="22"/>
                                        </p:tgtEl>
                                        <p:attrNameLst>
                                          <p:attrName>ppt_h</p:attrName>
                                        </p:attrNameLst>
                                      </p:cBhvr>
                                      <p:tavLst>
                                        <p:tav tm="0">
                                          <p:val>
                                            <p:fltVal val="0"/>
                                          </p:val>
                                        </p:tav>
                                        <p:tav tm="100000">
                                          <p:val>
                                            <p:strVal val="#ppt_h"/>
                                          </p:val>
                                        </p:tav>
                                      </p:tavLst>
                                    </p:anim>
                                    <p:animEffect transition="in" filter="fade">
                                      <p:cBhvr>
                                        <p:cTn id="87" dur="500"/>
                                        <p:tgtEl>
                                          <p:spTgt spid="22"/>
                                        </p:tgtEl>
                                      </p:cBhvr>
                                    </p:animEffect>
                                  </p:childTnLst>
                                </p:cTn>
                              </p:par>
                            </p:childTnLst>
                          </p:cTn>
                        </p:par>
                        <p:par>
                          <p:cTn id="88" fill="hold">
                            <p:stCondLst>
                              <p:cond delay="7500"/>
                            </p:stCondLst>
                            <p:childTnLst>
                              <p:par>
                                <p:cTn id="89" presetID="22" presetClass="entr" presetSubtype="1" fill="hold" grpId="0" nodeType="afterEffect">
                                  <p:stCondLst>
                                    <p:cond delay="0"/>
                                  </p:stCondLst>
                                  <p:childTnLst>
                                    <p:set>
                                      <p:cBhvr>
                                        <p:cTn id="90" dur="1" fill="hold">
                                          <p:stCondLst>
                                            <p:cond delay="0"/>
                                          </p:stCondLst>
                                        </p:cTn>
                                        <p:tgtEl>
                                          <p:spTgt spid="34"/>
                                        </p:tgtEl>
                                        <p:attrNameLst>
                                          <p:attrName>style.visibility</p:attrName>
                                        </p:attrNameLst>
                                      </p:cBhvr>
                                      <p:to>
                                        <p:strVal val="visible"/>
                                      </p:to>
                                    </p:set>
                                    <p:animEffect transition="in" filter="wipe(up)">
                                      <p:cBhvr>
                                        <p:cTn id="91" dur="500"/>
                                        <p:tgtEl>
                                          <p:spTgt spid="34"/>
                                        </p:tgtEl>
                                      </p:cBhvr>
                                    </p:animEffect>
                                  </p:childTnLst>
                                </p:cTn>
                              </p:par>
                            </p:childTnLst>
                          </p:cTn>
                        </p:par>
                        <p:par>
                          <p:cTn id="92" fill="hold">
                            <p:stCondLst>
                              <p:cond delay="8000"/>
                            </p:stCondLst>
                            <p:childTnLst>
                              <p:par>
                                <p:cTn id="93" presetID="53" presetClass="entr" presetSubtype="528" fill="hold" grpId="0" nodeType="afterEffect">
                                  <p:stCondLst>
                                    <p:cond delay="0"/>
                                  </p:stCondLst>
                                  <p:childTnLst>
                                    <p:set>
                                      <p:cBhvr>
                                        <p:cTn id="94" dur="1" fill="hold">
                                          <p:stCondLst>
                                            <p:cond delay="0"/>
                                          </p:stCondLst>
                                        </p:cTn>
                                        <p:tgtEl>
                                          <p:spTgt spid="27"/>
                                        </p:tgtEl>
                                        <p:attrNameLst>
                                          <p:attrName>style.visibility</p:attrName>
                                        </p:attrNameLst>
                                      </p:cBhvr>
                                      <p:to>
                                        <p:strVal val="visible"/>
                                      </p:to>
                                    </p:set>
                                    <p:anim calcmode="lin" valueType="num">
                                      <p:cBhvr>
                                        <p:cTn id="95" dur="500" fill="hold"/>
                                        <p:tgtEl>
                                          <p:spTgt spid="27"/>
                                        </p:tgtEl>
                                        <p:attrNameLst>
                                          <p:attrName>ppt_w</p:attrName>
                                        </p:attrNameLst>
                                      </p:cBhvr>
                                      <p:tavLst>
                                        <p:tav tm="0">
                                          <p:val>
                                            <p:fltVal val="0"/>
                                          </p:val>
                                        </p:tav>
                                        <p:tav tm="100000">
                                          <p:val>
                                            <p:strVal val="#ppt_w"/>
                                          </p:val>
                                        </p:tav>
                                      </p:tavLst>
                                    </p:anim>
                                    <p:anim calcmode="lin" valueType="num">
                                      <p:cBhvr>
                                        <p:cTn id="96" dur="500" fill="hold"/>
                                        <p:tgtEl>
                                          <p:spTgt spid="27"/>
                                        </p:tgtEl>
                                        <p:attrNameLst>
                                          <p:attrName>ppt_h</p:attrName>
                                        </p:attrNameLst>
                                      </p:cBhvr>
                                      <p:tavLst>
                                        <p:tav tm="0">
                                          <p:val>
                                            <p:fltVal val="0"/>
                                          </p:val>
                                        </p:tav>
                                        <p:tav tm="100000">
                                          <p:val>
                                            <p:strVal val="#ppt_h"/>
                                          </p:val>
                                        </p:tav>
                                      </p:tavLst>
                                    </p:anim>
                                    <p:animEffect transition="in" filter="fade">
                                      <p:cBhvr>
                                        <p:cTn id="97" dur="500"/>
                                        <p:tgtEl>
                                          <p:spTgt spid="27"/>
                                        </p:tgtEl>
                                      </p:cBhvr>
                                    </p:animEffect>
                                    <p:anim calcmode="lin" valueType="num">
                                      <p:cBhvr>
                                        <p:cTn id="98" dur="500" fill="hold"/>
                                        <p:tgtEl>
                                          <p:spTgt spid="27"/>
                                        </p:tgtEl>
                                        <p:attrNameLst>
                                          <p:attrName>ppt_x</p:attrName>
                                        </p:attrNameLst>
                                      </p:cBhvr>
                                      <p:tavLst>
                                        <p:tav tm="0">
                                          <p:val>
                                            <p:fltVal val="0.5"/>
                                          </p:val>
                                        </p:tav>
                                        <p:tav tm="100000">
                                          <p:val>
                                            <p:strVal val="#ppt_x"/>
                                          </p:val>
                                        </p:tav>
                                      </p:tavLst>
                                    </p:anim>
                                    <p:anim calcmode="lin" valueType="num">
                                      <p:cBhvr>
                                        <p:cTn id="99" dur="500" fill="hold"/>
                                        <p:tgtEl>
                                          <p:spTgt spid="27"/>
                                        </p:tgtEl>
                                        <p:attrNameLst>
                                          <p:attrName>ppt_y</p:attrName>
                                        </p:attrNameLst>
                                      </p:cBhvr>
                                      <p:tavLst>
                                        <p:tav tm="0">
                                          <p:val>
                                            <p:fltVal val="0.5"/>
                                          </p:val>
                                        </p:tav>
                                        <p:tav tm="100000">
                                          <p:val>
                                            <p:strVal val="#ppt_y"/>
                                          </p:val>
                                        </p:tav>
                                      </p:tavLst>
                                    </p:anim>
                                  </p:childTnLst>
                                </p:cTn>
                              </p:par>
                            </p:childTnLst>
                          </p:cTn>
                        </p:par>
                        <p:par>
                          <p:cTn id="100" fill="hold">
                            <p:stCondLst>
                              <p:cond delay="8500"/>
                            </p:stCondLst>
                            <p:childTnLst>
                              <p:par>
                                <p:cTn id="101" presetID="2" presetClass="entr" presetSubtype="12" fill="hold" grpId="0" nodeType="afterEffect">
                                  <p:stCondLst>
                                    <p:cond delay="0"/>
                                  </p:stCondLst>
                                  <p:childTnLst>
                                    <p:set>
                                      <p:cBhvr>
                                        <p:cTn id="102" dur="1" fill="hold">
                                          <p:stCondLst>
                                            <p:cond delay="0"/>
                                          </p:stCondLst>
                                        </p:cTn>
                                        <p:tgtEl>
                                          <p:spTgt spid="8"/>
                                        </p:tgtEl>
                                        <p:attrNameLst>
                                          <p:attrName>style.visibility</p:attrName>
                                        </p:attrNameLst>
                                      </p:cBhvr>
                                      <p:to>
                                        <p:strVal val="visible"/>
                                      </p:to>
                                    </p:set>
                                    <p:anim calcmode="lin" valueType="num">
                                      <p:cBhvr additive="base">
                                        <p:cTn id="103" dur="500" fill="hold"/>
                                        <p:tgtEl>
                                          <p:spTgt spid="8"/>
                                        </p:tgtEl>
                                        <p:attrNameLst>
                                          <p:attrName>ppt_x</p:attrName>
                                        </p:attrNameLst>
                                      </p:cBhvr>
                                      <p:tavLst>
                                        <p:tav tm="0">
                                          <p:val>
                                            <p:strVal val="0-#ppt_w/2"/>
                                          </p:val>
                                        </p:tav>
                                        <p:tav tm="100000">
                                          <p:val>
                                            <p:strVal val="#ppt_x"/>
                                          </p:val>
                                        </p:tav>
                                      </p:tavLst>
                                    </p:anim>
                                    <p:anim calcmode="lin" valueType="num">
                                      <p:cBhvr additive="base">
                                        <p:cTn id="104" dur="500" fill="hold"/>
                                        <p:tgtEl>
                                          <p:spTgt spid="8"/>
                                        </p:tgtEl>
                                        <p:attrNameLst>
                                          <p:attrName>ppt_y</p:attrName>
                                        </p:attrNameLst>
                                      </p:cBhvr>
                                      <p:tavLst>
                                        <p:tav tm="0">
                                          <p:val>
                                            <p:strVal val="1+#ppt_h/2"/>
                                          </p:val>
                                        </p:tav>
                                        <p:tav tm="100000">
                                          <p:val>
                                            <p:strVal val="#ppt_y"/>
                                          </p:val>
                                        </p:tav>
                                      </p:tavLst>
                                    </p:anim>
                                  </p:childTnLst>
                                </p:cTn>
                              </p:par>
                            </p:childTnLst>
                          </p:cTn>
                        </p:par>
                        <p:par>
                          <p:cTn id="105" fill="hold">
                            <p:stCondLst>
                              <p:cond delay="90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500"/>
                            </p:stCondLst>
                            <p:childTnLst>
                              <p:par>
                                <p:cTn id="112" presetID="22" presetClass="entr" presetSubtype="1" fill="hold" grpId="0" nodeType="afterEffect">
                                  <p:stCondLst>
                                    <p:cond delay="0"/>
                                  </p:stCondLst>
                                  <p:childTnLst>
                                    <p:set>
                                      <p:cBhvr>
                                        <p:cTn id="113" dur="1" fill="hold">
                                          <p:stCondLst>
                                            <p:cond delay="0"/>
                                          </p:stCondLst>
                                        </p:cTn>
                                        <p:tgtEl>
                                          <p:spTgt spid="35"/>
                                        </p:tgtEl>
                                        <p:attrNameLst>
                                          <p:attrName>style.visibility</p:attrName>
                                        </p:attrNameLst>
                                      </p:cBhvr>
                                      <p:to>
                                        <p:strVal val="visible"/>
                                      </p:to>
                                    </p:set>
                                    <p:animEffect transition="in" filter="wipe(up)">
                                      <p:cBhvr>
                                        <p:cTn id="114" dur="500"/>
                                        <p:tgtEl>
                                          <p:spTgt spid="35"/>
                                        </p:tgtEl>
                                      </p:cBhvr>
                                    </p:animEffect>
                                  </p:childTnLst>
                                </p:cTn>
                              </p:par>
                            </p:childTnLst>
                          </p:cTn>
                        </p:par>
                        <p:par>
                          <p:cTn id="115" fill="hold">
                            <p:stCondLst>
                              <p:cond delay="10000"/>
                            </p:stCondLst>
                            <p:childTnLst>
                              <p:par>
                                <p:cTn id="116" presetID="53" presetClass="entr" presetSubtype="528" fill="hold" grpId="0" nodeType="afterEffect">
                                  <p:stCondLst>
                                    <p:cond delay="0"/>
                                  </p:stCondLst>
                                  <p:childTnLst>
                                    <p:set>
                                      <p:cBhvr>
                                        <p:cTn id="117" dur="1" fill="hold">
                                          <p:stCondLst>
                                            <p:cond delay="0"/>
                                          </p:stCondLst>
                                        </p:cTn>
                                        <p:tgtEl>
                                          <p:spTgt spid="29"/>
                                        </p:tgtEl>
                                        <p:attrNameLst>
                                          <p:attrName>style.visibility</p:attrName>
                                        </p:attrNameLst>
                                      </p:cBhvr>
                                      <p:to>
                                        <p:strVal val="visible"/>
                                      </p:to>
                                    </p:set>
                                    <p:anim calcmode="lin" valueType="num">
                                      <p:cBhvr>
                                        <p:cTn id="118" dur="500" fill="hold"/>
                                        <p:tgtEl>
                                          <p:spTgt spid="29"/>
                                        </p:tgtEl>
                                        <p:attrNameLst>
                                          <p:attrName>ppt_w</p:attrName>
                                        </p:attrNameLst>
                                      </p:cBhvr>
                                      <p:tavLst>
                                        <p:tav tm="0">
                                          <p:val>
                                            <p:fltVal val="0"/>
                                          </p:val>
                                        </p:tav>
                                        <p:tav tm="100000">
                                          <p:val>
                                            <p:strVal val="#ppt_w"/>
                                          </p:val>
                                        </p:tav>
                                      </p:tavLst>
                                    </p:anim>
                                    <p:anim calcmode="lin" valueType="num">
                                      <p:cBhvr>
                                        <p:cTn id="119" dur="500" fill="hold"/>
                                        <p:tgtEl>
                                          <p:spTgt spid="29"/>
                                        </p:tgtEl>
                                        <p:attrNameLst>
                                          <p:attrName>ppt_h</p:attrName>
                                        </p:attrNameLst>
                                      </p:cBhvr>
                                      <p:tavLst>
                                        <p:tav tm="0">
                                          <p:val>
                                            <p:fltVal val="0"/>
                                          </p:val>
                                        </p:tav>
                                        <p:tav tm="100000">
                                          <p:val>
                                            <p:strVal val="#ppt_h"/>
                                          </p:val>
                                        </p:tav>
                                      </p:tavLst>
                                    </p:anim>
                                    <p:animEffect transition="in" filter="fade">
                                      <p:cBhvr>
                                        <p:cTn id="120" dur="500"/>
                                        <p:tgtEl>
                                          <p:spTgt spid="29"/>
                                        </p:tgtEl>
                                      </p:cBhvr>
                                    </p:animEffect>
                                    <p:anim calcmode="lin" valueType="num">
                                      <p:cBhvr>
                                        <p:cTn id="121" dur="500" fill="hold"/>
                                        <p:tgtEl>
                                          <p:spTgt spid="29"/>
                                        </p:tgtEl>
                                        <p:attrNameLst>
                                          <p:attrName>ppt_x</p:attrName>
                                        </p:attrNameLst>
                                      </p:cBhvr>
                                      <p:tavLst>
                                        <p:tav tm="0">
                                          <p:val>
                                            <p:fltVal val="0.5"/>
                                          </p:val>
                                        </p:tav>
                                        <p:tav tm="100000">
                                          <p:val>
                                            <p:strVal val="#ppt_x"/>
                                          </p:val>
                                        </p:tav>
                                      </p:tavLst>
                                    </p:anim>
                                    <p:anim calcmode="lin" valueType="num">
                                      <p:cBhvr>
                                        <p:cTn id="122" dur="500" fill="hold"/>
                                        <p:tgtEl>
                                          <p:spTgt spid="29"/>
                                        </p:tgtEl>
                                        <p:attrNameLst>
                                          <p:attrName>ppt_y</p:attrName>
                                        </p:attrNameLst>
                                      </p:cBhvr>
                                      <p:tavLst>
                                        <p:tav tm="0">
                                          <p:val>
                                            <p:fltVal val="0.5"/>
                                          </p:val>
                                        </p:tav>
                                        <p:tav tm="100000">
                                          <p:val>
                                            <p:strVal val="#ppt_y"/>
                                          </p:val>
                                        </p:tav>
                                      </p:tavLst>
                                    </p:anim>
                                  </p:childTnLst>
                                </p:cTn>
                              </p:par>
                            </p:childTnLst>
                          </p:cTn>
                        </p:par>
                        <p:par>
                          <p:cTn id="123" fill="hold">
                            <p:stCondLst>
                              <p:cond delay="10500"/>
                            </p:stCondLst>
                            <p:childTnLst>
                              <p:par>
                                <p:cTn id="124" presetID="2" presetClass="entr" presetSubtype="8" fill="hold" grpId="0" nodeType="afterEffect">
                                  <p:stCondLst>
                                    <p:cond delay="0"/>
                                  </p:stCondLst>
                                  <p:childTnLst>
                                    <p:set>
                                      <p:cBhvr>
                                        <p:cTn id="125" dur="1" fill="hold">
                                          <p:stCondLst>
                                            <p:cond delay="0"/>
                                          </p:stCondLst>
                                        </p:cTn>
                                        <p:tgtEl>
                                          <p:spTgt spid="9"/>
                                        </p:tgtEl>
                                        <p:attrNameLst>
                                          <p:attrName>style.visibility</p:attrName>
                                        </p:attrNameLst>
                                      </p:cBhvr>
                                      <p:to>
                                        <p:strVal val="visible"/>
                                      </p:to>
                                    </p:set>
                                    <p:anim calcmode="lin" valueType="num">
                                      <p:cBhvr additive="base">
                                        <p:cTn id="126" dur="500" fill="hold"/>
                                        <p:tgtEl>
                                          <p:spTgt spid="9"/>
                                        </p:tgtEl>
                                        <p:attrNameLst>
                                          <p:attrName>ppt_x</p:attrName>
                                        </p:attrNameLst>
                                      </p:cBhvr>
                                      <p:tavLst>
                                        <p:tav tm="0">
                                          <p:val>
                                            <p:strVal val="0-#ppt_w/2"/>
                                          </p:val>
                                        </p:tav>
                                        <p:tav tm="100000">
                                          <p:val>
                                            <p:strVal val="#ppt_x"/>
                                          </p:val>
                                        </p:tav>
                                      </p:tavLst>
                                    </p:anim>
                                    <p:anim calcmode="lin" valueType="num">
                                      <p:cBhvr additive="base">
                                        <p:cTn id="127" dur="500" fill="hold"/>
                                        <p:tgtEl>
                                          <p:spTgt spid="9"/>
                                        </p:tgtEl>
                                        <p:attrNameLst>
                                          <p:attrName>ppt_y</p:attrName>
                                        </p:attrNameLst>
                                      </p:cBhvr>
                                      <p:tavLst>
                                        <p:tav tm="0">
                                          <p:val>
                                            <p:strVal val="#ppt_y"/>
                                          </p:val>
                                        </p:tav>
                                        <p:tav tm="100000">
                                          <p:val>
                                            <p:strVal val="#ppt_y"/>
                                          </p:val>
                                        </p:tav>
                                      </p:tavLst>
                                    </p:anim>
                                  </p:childTnLst>
                                </p:cTn>
                              </p:par>
                            </p:childTnLst>
                          </p:cTn>
                        </p:par>
                        <p:par>
                          <p:cTn id="128" fill="hold">
                            <p:stCondLst>
                              <p:cond delay="11000"/>
                            </p:stCondLst>
                            <p:childTnLst>
                              <p:par>
                                <p:cTn id="129" presetID="53" presetClass="entr" presetSubtype="16" fill="hold" grpId="0" nodeType="afterEffect">
                                  <p:stCondLst>
                                    <p:cond delay="0"/>
                                  </p:stCondLst>
                                  <p:childTnLst>
                                    <p:set>
                                      <p:cBhvr>
                                        <p:cTn id="130" dur="1" fill="hold">
                                          <p:stCondLst>
                                            <p:cond delay="0"/>
                                          </p:stCondLst>
                                        </p:cTn>
                                        <p:tgtEl>
                                          <p:spTgt spid="24"/>
                                        </p:tgtEl>
                                        <p:attrNameLst>
                                          <p:attrName>style.visibility</p:attrName>
                                        </p:attrNameLst>
                                      </p:cBhvr>
                                      <p:to>
                                        <p:strVal val="visible"/>
                                      </p:to>
                                    </p:set>
                                    <p:anim calcmode="lin" valueType="num">
                                      <p:cBhvr>
                                        <p:cTn id="131" dur="500" fill="hold"/>
                                        <p:tgtEl>
                                          <p:spTgt spid="24"/>
                                        </p:tgtEl>
                                        <p:attrNameLst>
                                          <p:attrName>ppt_w</p:attrName>
                                        </p:attrNameLst>
                                      </p:cBhvr>
                                      <p:tavLst>
                                        <p:tav tm="0">
                                          <p:val>
                                            <p:fltVal val="0"/>
                                          </p:val>
                                        </p:tav>
                                        <p:tav tm="100000">
                                          <p:val>
                                            <p:strVal val="#ppt_w"/>
                                          </p:val>
                                        </p:tav>
                                      </p:tavLst>
                                    </p:anim>
                                    <p:anim calcmode="lin" valueType="num">
                                      <p:cBhvr>
                                        <p:cTn id="132" dur="500" fill="hold"/>
                                        <p:tgtEl>
                                          <p:spTgt spid="24"/>
                                        </p:tgtEl>
                                        <p:attrNameLst>
                                          <p:attrName>ppt_h</p:attrName>
                                        </p:attrNameLst>
                                      </p:cBhvr>
                                      <p:tavLst>
                                        <p:tav tm="0">
                                          <p:val>
                                            <p:fltVal val="0"/>
                                          </p:val>
                                        </p:tav>
                                        <p:tav tm="100000">
                                          <p:val>
                                            <p:strVal val="#ppt_h"/>
                                          </p:val>
                                        </p:tav>
                                      </p:tavLst>
                                    </p:anim>
                                    <p:animEffect transition="in" filter="fade">
                                      <p:cBhvr>
                                        <p:cTn id="133" dur="500"/>
                                        <p:tgtEl>
                                          <p:spTgt spid="24"/>
                                        </p:tgtEl>
                                      </p:cBhvr>
                                    </p:animEffect>
                                  </p:childTnLst>
                                </p:cTn>
                              </p:par>
                            </p:childTnLst>
                          </p:cTn>
                        </p:par>
                        <p:par>
                          <p:cTn id="134" fill="hold">
                            <p:stCondLst>
                              <p:cond delay="11500"/>
                            </p:stCondLst>
                            <p:childTnLst>
                              <p:par>
                                <p:cTn id="135" presetID="22" presetClass="entr" presetSubtype="1" fill="hold" grpId="0" nodeType="afterEffect">
                                  <p:stCondLst>
                                    <p:cond delay="0"/>
                                  </p:stCondLst>
                                  <p:childTnLst>
                                    <p:set>
                                      <p:cBhvr>
                                        <p:cTn id="136" dur="1" fill="hold">
                                          <p:stCondLst>
                                            <p:cond delay="0"/>
                                          </p:stCondLst>
                                        </p:cTn>
                                        <p:tgtEl>
                                          <p:spTgt spid="36"/>
                                        </p:tgtEl>
                                        <p:attrNameLst>
                                          <p:attrName>style.visibility</p:attrName>
                                        </p:attrNameLst>
                                      </p:cBhvr>
                                      <p:to>
                                        <p:strVal val="visible"/>
                                      </p:to>
                                    </p:set>
                                    <p:animEffect transition="in" filter="wipe(up)">
                                      <p:cBhvr>
                                        <p:cTn id="137" dur="500"/>
                                        <p:tgtEl>
                                          <p:spTgt spid="36"/>
                                        </p:tgtEl>
                                      </p:cBhvr>
                                    </p:animEffect>
                                  </p:childTnLst>
                                </p:cTn>
                              </p:par>
                            </p:childTnLst>
                          </p:cTn>
                        </p:par>
                        <p:par>
                          <p:cTn id="138" fill="hold">
                            <p:stCondLst>
                              <p:cond delay="12000"/>
                            </p:stCondLst>
                            <p:childTnLst>
                              <p:par>
                                <p:cTn id="139" presetID="53" presetClass="entr" presetSubtype="528" fill="hold" grpId="0" nodeType="afterEffect">
                                  <p:stCondLst>
                                    <p:cond delay="0"/>
                                  </p:stCondLst>
                                  <p:childTnLst>
                                    <p:set>
                                      <p:cBhvr>
                                        <p:cTn id="140" dur="1" fill="hold">
                                          <p:stCondLst>
                                            <p:cond delay="0"/>
                                          </p:stCondLst>
                                        </p:cTn>
                                        <p:tgtEl>
                                          <p:spTgt spid="30"/>
                                        </p:tgtEl>
                                        <p:attrNameLst>
                                          <p:attrName>style.visibility</p:attrName>
                                        </p:attrNameLst>
                                      </p:cBhvr>
                                      <p:to>
                                        <p:strVal val="visible"/>
                                      </p:to>
                                    </p:set>
                                    <p:anim calcmode="lin" valueType="num">
                                      <p:cBhvr>
                                        <p:cTn id="141" dur="500" fill="hold"/>
                                        <p:tgtEl>
                                          <p:spTgt spid="30"/>
                                        </p:tgtEl>
                                        <p:attrNameLst>
                                          <p:attrName>ppt_w</p:attrName>
                                        </p:attrNameLst>
                                      </p:cBhvr>
                                      <p:tavLst>
                                        <p:tav tm="0">
                                          <p:val>
                                            <p:fltVal val="0"/>
                                          </p:val>
                                        </p:tav>
                                        <p:tav tm="100000">
                                          <p:val>
                                            <p:strVal val="#ppt_w"/>
                                          </p:val>
                                        </p:tav>
                                      </p:tavLst>
                                    </p:anim>
                                    <p:anim calcmode="lin" valueType="num">
                                      <p:cBhvr>
                                        <p:cTn id="142" dur="500" fill="hold"/>
                                        <p:tgtEl>
                                          <p:spTgt spid="30"/>
                                        </p:tgtEl>
                                        <p:attrNameLst>
                                          <p:attrName>ppt_h</p:attrName>
                                        </p:attrNameLst>
                                      </p:cBhvr>
                                      <p:tavLst>
                                        <p:tav tm="0">
                                          <p:val>
                                            <p:fltVal val="0"/>
                                          </p:val>
                                        </p:tav>
                                        <p:tav tm="100000">
                                          <p:val>
                                            <p:strVal val="#ppt_h"/>
                                          </p:val>
                                        </p:tav>
                                      </p:tavLst>
                                    </p:anim>
                                    <p:animEffect transition="in" filter="fade">
                                      <p:cBhvr>
                                        <p:cTn id="143" dur="500"/>
                                        <p:tgtEl>
                                          <p:spTgt spid="30"/>
                                        </p:tgtEl>
                                      </p:cBhvr>
                                    </p:animEffect>
                                    <p:anim calcmode="lin" valueType="num">
                                      <p:cBhvr>
                                        <p:cTn id="144" dur="500" fill="hold"/>
                                        <p:tgtEl>
                                          <p:spTgt spid="30"/>
                                        </p:tgtEl>
                                        <p:attrNameLst>
                                          <p:attrName>ppt_x</p:attrName>
                                        </p:attrNameLst>
                                      </p:cBhvr>
                                      <p:tavLst>
                                        <p:tav tm="0">
                                          <p:val>
                                            <p:fltVal val="0.5"/>
                                          </p:val>
                                        </p:tav>
                                        <p:tav tm="100000">
                                          <p:val>
                                            <p:strVal val="#ppt_x"/>
                                          </p:val>
                                        </p:tav>
                                      </p:tavLst>
                                    </p:anim>
                                    <p:anim calcmode="lin" valueType="num">
                                      <p:cBhvr>
                                        <p:cTn id="145" dur="500" fill="hold"/>
                                        <p:tgtEl>
                                          <p:spTgt spid="3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3" grpId="0"/>
      <p:bldP spid="20" grpId="0"/>
      <p:bldP spid="21" grpId="0"/>
      <p:bldP spid="22" grpId="0"/>
      <p:bldP spid="23" grpId="0"/>
      <p:bldP spid="24" grpId="0"/>
      <p:bldP spid="25" grpId="0"/>
      <p:bldP spid="26" grpId="0"/>
      <p:bldP spid="27" grpId="0"/>
      <p:bldP spid="28" grpId="0"/>
      <p:bldP spid="29" grpId="0"/>
      <p:bldP spid="30" grpId="0"/>
      <p:bldP spid="31" grpId="0"/>
      <p:bldP spid="4" grpId="0"/>
      <p:bldP spid="32" grpId="0"/>
      <p:bldP spid="33" grpId="0"/>
      <p:bldP spid="34" grpId="0"/>
      <p:bldP spid="35" grpId="0"/>
      <p:bldP spid="3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8" name="Freeform 27"/>
          <p:cNvSpPr>
            <a:spLocks noChangeAspect="1"/>
          </p:cNvSpPr>
          <p:nvPr/>
        </p:nvSpPr>
        <p:spPr>
          <a:xfrm>
            <a:off x="4146909" y="1533422"/>
            <a:ext cx="3898182" cy="4389120"/>
          </a:xfrm>
          <a:custGeom>
            <a:avLst/>
            <a:gdLst>
              <a:gd name="connsiteX0" fmla="*/ 1886913 w 3898182"/>
              <a:gd name="connsiteY0" fmla="*/ 137160 h 4389120"/>
              <a:gd name="connsiteX1" fmla="*/ 1818777 w 3898182"/>
              <a:gd name="connsiteY1" fmla="*/ 188491 h 4389120"/>
              <a:gd name="connsiteX2" fmla="*/ 1781574 w 3898182"/>
              <a:gd name="connsiteY2" fmla="*/ 213524 h 4389120"/>
              <a:gd name="connsiteX3" fmla="*/ 1737823 w 3898182"/>
              <a:gd name="connsiteY3" fmla="*/ 246315 h 4389120"/>
              <a:gd name="connsiteX4" fmla="*/ 816817 w 3898182"/>
              <a:gd name="connsiteY4" fmla="*/ 756052 h 4389120"/>
              <a:gd name="connsiteX5" fmla="*/ 294615 w 3898182"/>
              <a:gd name="connsiteY5" fmla="*/ 952291 h 4389120"/>
              <a:gd name="connsiteX6" fmla="*/ 135481 w 3898182"/>
              <a:gd name="connsiteY6" fmla="*/ 999969 h 4389120"/>
              <a:gd name="connsiteX7" fmla="*/ 122129 w 3898182"/>
              <a:gd name="connsiteY7" fmla="*/ 1183443 h 4389120"/>
              <a:gd name="connsiteX8" fmla="*/ 450203 w 3898182"/>
              <a:gd name="connsiteY8" fmla="*/ 2650186 h 4389120"/>
              <a:gd name="connsiteX9" fmla="*/ 1897485 w 3898182"/>
              <a:gd name="connsiteY9" fmla="*/ 4241686 h 4389120"/>
              <a:gd name="connsiteX10" fmla="*/ 1949092 w 3898182"/>
              <a:gd name="connsiteY10" fmla="*/ 4251960 h 4389120"/>
              <a:gd name="connsiteX11" fmla="*/ 2000698 w 3898182"/>
              <a:gd name="connsiteY11" fmla="*/ 4241686 h 4389120"/>
              <a:gd name="connsiteX12" fmla="*/ 3447982 w 3898182"/>
              <a:gd name="connsiteY12" fmla="*/ 2650186 h 4389120"/>
              <a:gd name="connsiteX13" fmla="*/ 3776054 w 3898182"/>
              <a:gd name="connsiteY13" fmla="*/ 1183443 h 4389120"/>
              <a:gd name="connsiteX14" fmla="*/ 3765240 w 3898182"/>
              <a:gd name="connsiteY14" fmla="*/ 1034835 h 4389120"/>
              <a:gd name="connsiteX15" fmla="*/ 3639259 w 3898182"/>
              <a:gd name="connsiteY15" fmla="*/ 1002038 h 4389120"/>
              <a:gd name="connsiteX16" fmla="*/ 2951014 w 3898182"/>
              <a:gd name="connsiteY16" fmla="*/ 756050 h 4389120"/>
              <a:gd name="connsiteX17" fmla="*/ 1911310 w 3898182"/>
              <a:gd name="connsiteY17" fmla="*/ 157352 h 4389120"/>
              <a:gd name="connsiteX18" fmla="*/ 1882768 w 3898182"/>
              <a:gd name="connsiteY18" fmla="*/ 0 h 4389120"/>
              <a:gd name="connsiteX19" fmla="*/ 1908791 w 3898182"/>
              <a:gd name="connsiteY19" fmla="*/ 21539 h 4389120"/>
              <a:gd name="connsiteX20" fmla="*/ 3017809 w 3898182"/>
              <a:gd name="connsiteY20" fmla="*/ 660149 h 4389120"/>
              <a:gd name="connsiteX21" fmla="*/ 3751936 w 3898182"/>
              <a:gd name="connsiteY21" fmla="*/ 922536 h 4389120"/>
              <a:gd name="connsiteX22" fmla="*/ 3886317 w 3898182"/>
              <a:gd name="connsiteY22" fmla="*/ 957520 h 4389120"/>
              <a:gd name="connsiteX23" fmla="*/ 3897851 w 3898182"/>
              <a:gd name="connsiteY23" fmla="*/ 1116035 h 4389120"/>
              <a:gd name="connsiteX24" fmla="*/ 3547907 w 3898182"/>
              <a:gd name="connsiteY24" fmla="*/ 2680561 h 4389120"/>
              <a:gd name="connsiteX25" fmla="*/ 2004139 w 3898182"/>
              <a:gd name="connsiteY25" fmla="*/ 4378161 h 4389120"/>
              <a:gd name="connsiteX26" fmla="*/ 1949092 w 3898182"/>
              <a:gd name="connsiteY26" fmla="*/ 4389120 h 4389120"/>
              <a:gd name="connsiteX27" fmla="*/ 1894044 w 3898182"/>
              <a:gd name="connsiteY27" fmla="*/ 4378161 h 4389120"/>
              <a:gd name="connsiteX28" fmla="*/ 350277 w 3898182"/>
              <a:gd name="connsiteY28" fmla="*/ 2680561 h 4389120"/>
              <a:gd name="connsiteX29" fmla="*/ 332 w 3898182"/>
              <a:gd name="connsiteY29" fmla="*/ 1116035 h 4389120"/>
              <a:gd name="connsiteX30" fmla="*/ 14574 w 3898182"/>
              <a:gd name="connsiteY30" fmla="*/ 920330 h 4389120"/>
              <a:gd name="connsiteX31" fmla="*/ 184317 w 3898182"/>
              <a:gd name="connsiteY31" fmla="*/ 869473 h 4389120"/>
              <a:gd name="connsiteX32" fmla="*/ 741332 w 3898182"/>
              <a:gd name="connsiteY32" fmla="*/ 660151 h 4389120"/>
              <a:gd name="connsiteX33" fmla="*/ 1723738 w 3898182"/>
              <a:gd name="connsiteY33" fmla="*/ 116432 h 4389120"/>
              <a:gd name="connsiteX34" fmla="*/ 1770406 w 3898182"/>
              <a:gd name="connsiteY34" fmla="*/ 81455 h 4389120"/>
              <a:gd name="connsiteX35" fmla="*/ 1810090 w 3898182"/>
              <a:gd name="connsiteY35" fmla="*/ 54753 h 4389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98182" h="4389120">
                <a:moveTo>
                  <a:pt x="1886913" y="137160"/>
                </a:moveTo>
                <a:lnTo>
                  <a:pt x="1818777" y="188491"/>
                </a:lnTo>
                <a:lnTo>
                  <a:pt x="1781574" y="213524"/>
                </a:lnTo>
                <a:lnTo>
                  <a:pt x="1737823" y="246315"/>
                </a:lnTo>
                <a:cubicBezTo>
                  <a:pt x="1488991" y="424393"/>
                  <a:pt x="1173050" y="602114"/>
                  <a:pt x="816817" y="756052"/>
                </a:cubicBezTo>
                <a:cubicBezTo>
                  <a:pt x="638700" y="833020"/>
                  <a:pt x="463156" y="898578"/>
                  <a:pt x="294615" y="952291"/>
                </a:cubicBezTo>
                <a:lnTo>
                  <a:pt x="135481" y="999969"/>
                </a:lnTo>
                <a:lnTo>
                  <a:pt x="122129" y="1183443"/>
                </a:lnTo>
                <a:cubicBezTo>
                  <a:pt x="115238" y="1611638"/>
                  <a:pt x="223057" y="2129430"/>
                  <a:pt x="450203" y="2650186"/>
                </a:cubicBezTo>
                <a:cubicBezTo>
                  <a:pt x="819314" y="3496415"/>
                  <a:pt x="1397058" y="4106374"/>
                  <a:pt x="1897485" y="4241686"/>
                </a:cubicBezTo>
                <a:lnTo>
                  <a:pt x="1949092" y="4251960"/>
                </a:lnTo>
                <a:lnTo>
                  <a:pt x="2000698" y="4241686"/>
                </a:lnTo>
                <a:cubicBezTo>
                  <a:pt x="2501127" y="4106374"/>
                  <a:pt x="3078869" y="3496415"/>
                  <a:pt x="3447982" y="2650186"/>
                </a:cubicBezTo>
                <a:cubicBezTo>
                  <a:pt x="3675127" y="2129430"/>
                  <a:pt x="3782946" y="1611638"/>
                  <a:pt x="3776054" y="1183443"/>
                </a:cubicBezTo>
                <a:lnTo>
                  <a:pt x="3765240" y="1034835"/>
                </a:lnTo>
                <a:lnTo>
                  <a:pt x="3639259" y="1002038"/>
                </a:lnTo>
                <a:cubicBezTo>
                  <a:pt x="3421418" y="941014"/>
                  <a:pt x="3188504" y="858675"/>
                  <a:pt x="2951014" y="756050"/>
                </a:cubicBezTo>
                <a:cubicBezTo>
                  <a:pt x="2535408" y="576456"/>
                  <a:pt x="2174647" y="364490"/>
                  <a:pt x="1911310" y="157352"/>
                </a:cubicBezTo>
                <a:close/>
                <a:moveTo>
                  <a:pt x="1882768" y="0"/>
                </a:moveTo>
                <a:lnTo>
                  <a:pt x="1908791" y="21539"/>
                </a:lnTo>
                <a:cubicBezTo>
                  <a:pt x="2189684" y="242485"/>
                  <a:pt x="2574496" y="468582"/>
                  <a:pt x="3017809" y="660149"/>
                </a:cubicBezTo>
                <a:cubicBezTo>
                  <a:pt x="3271131" y="769616"/>
                  <a:pt x="3519573" y="857444"/>
                  <a:pt x="3751936" y="922536"/>
                </a:cubicBezTo>
                <a:lnTo>
                  <a:pt x="3886317" y="957520"/>
                </a:lnTo>
                <a:lnTo>
                  <a:pt x="3897851" y="1116035"/>
                </a:lnTo>
                <a:cubicBezTo>
                  <a:pt x="3905202" y="1572776"/>
                  <a:pt x="3790196" y="2125088"/>
                  <a:pt x="3547907" y="2680561"/>
                </a:cubicBezTo>
                <a:cubicBezTo>
                  <a:pt x="3154188" y="3583205"/>
                  <a:pt x="2537929" y="4233829"/>
                  <a:pt x="2004139" y="4378161"/>
                </a:cubicBezTo>
                <a:lnTo>
                  <a:pt x="1949092" y="4389120"/>
                </a:lnTo>
                <a:lnTo>
                  <a:pt x="1894044" y="4378161"/>
                </a:lnTo>
                <a:cubicBezTo>
                  <a:pt x="1360255" y="4233829"/>
                  <a:pt x="743996" y="3583205"/>
                  <a:pt x="350277" y="2680561"/>
                </a:cubicBezTo>
                <a:cubicBezTo>
                  <a:pt x="107988" y="2125088"/>
                  <a:pt x="-7019" y="1572776"/>
                  <a:pt x="332" y="1116035"/>
                </a:cubicBezTo>
                <a:lnTo>
                  <a:pt x="14574" y="920330"/>
                </a:lnTo>
                <a:lnTo>
                  <a:pt x="184317" y="869473"/>
                </a:lnTo>
                <a:cubicBezTo>
                  <a:pt x="364094" y="812179"/>
                  <a:pt x="551340" y="742250"/>
                  <a:pt x="741332" y="660151"/>
                </a:cubicBezTo>
                <a:cubicBezTo>
                  <a:pt x="1121314" y="495951"/>
                  <a:pt x="1458318" y="306382"/>
                  <a:pt x="1723738" y="116432"/>
                </a:cubicBezTo>
                <a:lnTo>
                  <a:pt x="1770406" y="81455"/>
                </a:lnTo>
                <a:lnTo>
                  <a:pt x="1810090" y="54753"/>
                </a:lnTo>
                <a:close/>
              </a:path>
            </a:pathLst>
          </a:custGeom>
          <a:solidFill>
            <a:schemeClr val="bg1">
              <a:lumMod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a:spLocks noChangeAspect="1"/>
          </p:cNvSpPr>
          <p:nvPr/>
        </p:nvSpPr>
        <p:spPr>
          <a:xfrm>
            <a:off x="4349941" y="1762022"/>
            <a:ext cx="3492121" cy="3931920"/>
          </a:xfrm>
          <a:custGeom>
            <a:avLst/>
            <a:gdLst>
              <a:gd name="connsiteX0" fmla="*/ 1690791 w 3492121"/>
              <a:gd name="connsiteY0" fmla="*/ 137160 h 3931920"/>
              <a:gd name="connsiteX1" fmla="*/ 1630226 w 3492121"/>
              <a:gd name="connsiteY1" fmla="*/ 182787 h 3931920"/>
              <a:gd name="connsiteX2" fmla="*/ 1597156 w 3492121"/>
              <a:gd name="connsiteY2" fmla="*/ 205039 h 3931920"/>
              <a:gd name="connsiteX3" fmla="*/ 1558266 w 3492121"/>
              <a:gd name="connsiteY3" fmla="*/ 234187 h 3931920"/>
              <a:gd name="connsiteX4" fmla="*/ 739594 w 3492121"/>
              <a:gd name="connsiteY4" fmla="*/ 687286 h 3931920"/>
              <a:gd name="connsiteX5" fmla="*/ 275414 w 3492121"/>
              <a:gd name="connsiteY5" fmla="*/ 861721 h 3931920"/>
              <a:gd name="connsiteX6" fmla="*/ 133962 w 3492121"/>
              <a:gd name="connsiteY6" fmla="*/ 904102 h 3931920"/>
              <a:gd name="connsiteX7" fmla="*/ 122094 w 3492121"/>
              <a:gd name="connsiteY7" fmla="*/ 1067189 h 3931920"/>
              <a:gd name="connsiteX8" fmla="*/ 413715 w 3492121"/>
              <a:gd name="connsiteY8" fmla="*/ 2370961 h 3931920"/>
              <a:gd name="connsiteX9" fmla="*/ 1700188 w 3492121"/>
              <a:gd name="connsiteY9" fmla="*/ 3785628 h 3931920"/>
              <a:gd name="connsiteX10" fmla="*/ 1746061 w 3492121"/>
              <a:gd name="connsiteY10" fmla="*/ 3794760 h 3931920"/>
              <a:gd name="connsiteX11" fmla="*/ 1791933 w 3492121"/>
              <a:gd name="connsiteY11" fmla="*/ 3785628 h 3931920"/>
              <a:gd name="connsiteX12" fmla="*/ 3078407 w 3492121"/>
              <a:gd name="connsiteY12" fmla="*/ 2370961 h 3931920"/>
              <a:gd name="connsiteX13" fmla="*/ 3370027 w 3492121"/>
              <a:gd name="connsiteY13" fmla="*/ 1067189 h 3931920"/>
              <a:gd name="connsiteX14" fmla="*/ 3360415 w 3492121"/>
              <a:gd name="connsiteY14" fmla="*/ 935094 h 3931920"/>
              <a:gd name="connsiteX15" fmla="*/ 3248431 w 3492121"/>
              <a:gd name="connsiteY15" fmla="*/ 905940 h 3931920"/>
              <a:gd name="connsiteX16" fmla="*/ 2636659 w 3492121"/>
              <a:gd name="connsiteY16" fmla="*/ 687284 h 3931920"/>
              <a:gd name="connsiteX17" fmla="*/ 1712477 w 3492121"/>
              <a:gd name="connsiteY17" fmla="*/ 155109 h 3931920"/>
              <a:gd name="connsiteX18" fmla="*/ 1686646 w 3492121"/>
              <a:gd name="connsiteY18" fmla="*/ 0 h 3931920"/>
              <a:gd name="connsiteX19" fmla="*/ 1709958 w 3492121"/>
              <a:gd name="connsiteY19" fmla="*/ 19295 h 3931920"/>
              <a:gd name="connsiteX20" fmla="*/ 2703453 w 3492121"/>
              <a:gd name="connsiteY20" fmla="*/ 591383 h 3931920"/>
              <a:gd name="connsiteX21" fmla="*/ 3361109 w 3492121"/>
              <a:gd name="connsiteY21" fmla="*/ 826439 h 3931920"/>
              <a:gd name="connsiteX22" fmla="*/ 3481492 w 3492121"/>
              <a:gd name="connsiteY22" fmla="*/ 857779 h 3931920"/>
              <a:gd name="connsiteX23" fmla="*/ 3491825 w 3492121"/>
              <a:gd name="connsiteY23" fmla="*/ 999782 h 3931920"/>
              <a:gd name="connsiteX24" fmla="*/ 3178333 w 3492121"/>
              <a:gd name="connsiteY24" fmla="*/ 2401336 h 3931920"/>
              <a:gd name="connsiteX25" fmla="*/ 1795374 w 3492121"/>
              <a:gd name="connsiteY25" fmla="*/ 3922103 h 3931920"/>
              <a:gd name="connsiteX26" fmla="*/ 1746061 w 3492121"/>
              <a:gd name="connsiteY26" fmla="*/ 3931920 h 3931920"/>
              <a:gd name="connsiteX27" fmla="*/ 1696747 w 3492121"/>
              <a:gd name="connsiteY27" fmla="*/ 3922103 h 3931920"/>
              <a:gd name="connsiteX28" fmla="*/ 313789 w 3492121"/>
              <a:gd name="connsiteY28" fmla="*/ 2401336 h 3931920"/>
              <a:gd name="connsiteX29" fmla="*/ 297 w 3492121"/>
              <a:gd name="connsiteY29" fmla="*/ 999782 h 3931920"/>
              <a:gd name="connsiteX30" fmla="*/ 13055 w 3492121"/>
              <a:gd name="connsiteY30" fmla="*/ 824462 h 3931920"/>
              <a:gd name="connsiteX31" fmla="*/ 165116 w 3492121"/>
              <a:gd name="connsiteY31" fmla="*/ 778903 h 3931920"/>
              <a:gd name="connsiteX32" fmla="*/ 664109 w 3492121"/>
              <a:gd name="connsiteY32" fmla="*/ 591385 h 3931920"/>
              <a:gd name="connsiteX33" fmla="*/ 1544181 w 3492121"/>
              <a:gd name="connsiteY33" fmla="*/ 104304 h 3931920"/>
              <a:gd name="connsiteX34" fmla="*/ 1585988 w 3492121"/>
              <a:gd name="connsiteY34" fmla="*/ 72970 h 3931920"/>
              <a:gd name="connsiteX35" fmla="*/ 1621538 w 3492121"/>
              <a:gd name="connsiteY35" fmla="*/ 49049 h 3931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492121" h="3931920">
                <a:moveTo>
                  <a:pt x="1690791" y="137160"/>
                </a:moveTo>
                <a:lnTo>
                  <a:pt x="1630226" y="182787"/>
                </a:lnTo>
                <a:lnTo>
                  <a:pt x="1597156" y="205039"/>
                </a:lnTo>
                <a:lnTo>
                  <a:pt x="1558266" y="234187"/>
                </a:lnTo>
                <a:cubicBezTo>
                  <a:pt x="1337082" y="392478"/>
                  <a:pt x="1056246" y="550453"/>
                  <a:pt x="739594" y="687286"/>
                </a:cubicBezTo>
                <a:cubicBezTo>
                  <a:pt x="581268" y="755702"/>
                  <a:pt x="425229" y="813976"/>
                  <a:pt x="275414" y="861721"/>
                </a:cubicBezTo>
                <a:lnTo>
                  <a:pt x="133962" y="904102"/>
                </a:lnTo>
                <a:lnTo>
                  <a:pt x="122094" y="1067189"/>
                </a:lnTo>
                <a:cubicBezTo>
                  <a:pt x="115968" y="1447807"/>
                  <a:pt x="211807" y="1908067"/>
                  <a:pt x="413715" y="2370961"/>
                </a:cubicBezTo>
                <a:cubicBezTo>
                  <a:pt x="741814" y="3123164"/>
                  <a:pt x="1255364" y="3665350"/>
                  <a:pt x="1700188" y="3785628"/>
                </a:cubicBezTo>
                <a:lnTo>
                  <a:pt x="1746061" y="3794760"/>
                </a:lnTo>
                <a:lnTo>
                  <a:pt x="1791933" y="3785628"/>
                </a:lnTo>
                <a:cubicBezTo>
                  <a:pt x="2236758" y="3665350"/>
                  <a:pt x="2750308" y="3123164"/>
                  <a:pt x="3078407" y="2370961"/>
                </a:cubicBezTo>
                <a:cubicBezTo>
                  <a:pt x="3280315" y="1908067"/>
                  <a:pt x="3376153" y="1447807"/>
                  <a:pt x="3370027" y="1067189"/>
                </a:cubicBezTo>
                <a:lnTo>
                  <a:pt x="3360415" y="935094"/>
                </a:lnTo>
                <a:lnTo>
                  <a:pt x="3248431" y="905940"/>
                </a:lnTo>
                <a:cubicBezTo>
                  <a:pt x="3054796" y="851697"/>
                  <a:pt x="2847761" y="778507"/>
                  <a:pt x="2636659" y="687284"/>
                </a:cubicBezTo>
                <a:cubicBezTo>
                  <a:pt x="2267231" y="527645"/>
                  <a:pt x="1946554" y="339231"/>
                  <a:pt x="1712477" y="155109"/>
                </a:cubicBezTo>
                <a:close/>
                <a:moveTo>
                  <a:pt x="1686646" y="0"/>
                </a:moveTo>
                <a:lnTo>
                  <a:pt x="1709958" y="19295"/>
                </a:lnTo>
                <a:cubicBezTo>
                  <a:pt x="1961591" y="217226"/>
                  <a:pt x="2306319" y="419772"/>
                  <a:pt x="2703453" y="591383"/>
                </a:cubicBezTo>
                <a:cubicBezTo>
                  <a:pt x="2930388" y="689448"/>
                  <a:pt x="3152951" y="768127"/>
                  <a:pt x="3361109" y="826439"/>
                </a:cubicBezTo>
                <a:lnTo>
                  <a:pt x="3481492" y="857779"/>
                </a:lnTo>
                <a:lnTo>
                  <a:pt x="3491825" y="999782"/>
                </a:lnTo>
                <a:cubicBezTo>
                  <a:pt x="3498410" y="1408946"/>
                  <a:pt x="3395384" y="1903725"/>
                  <a:pt x="3178333" y="2401336"/>
                </a:cubicBezTo>
                <a:cubicBezTo>
                  <a:pt x="2825626" y="3209954"/>
                  <a:pt x="2273561" y="3792805"/>
                  <a:pt x="1795374" y="3922103"/>
                </a:cubicBezTo>
                <a:lnTo>
                  <a:pt x="1746061" y="3931920"/>
                </a:lnTo>
                <a:lnTo>
                  <a:pt x="1696747" y="3922103"/>
                </a:lnTo>
                <a:cubicBezTo>
                  <a:pt x="1218561" y="3792805"/>
                  <a:pt x="666495" y="3209954"/>
                  <a:pt x="313789" y="2401336"/>
                </a:cubicBezTo>
                <a:cubicBezTo>
                  <a:pt x="96739" y="1903725"/>
                  <a:pt x="-6289" y="1408946"/>
                  <a:pt x="297" y="999782"/>
                </a:cubicBezTo>
                <a:lnTo>
                  <a:pt x="13055" y="824462"/>
                </a:lnTo>
                <a:lnTo>
                  <a:pt x="165116" y="778903"/>
                </a:lnTo>
                <a:cubicBezTo>
                  <a:pt x="326167" y="727577"/>
                  <a:pt x="493908" y="664933"/>
                  <a:pt x="664109" y="591385"/>
                </a:cubicBezTo>
                <a:cubicBezTo>
                  <a:pt x="1004510" y="444290"/>
                  <a:pt x="1306409" y="274467"/>
                  <a:pt x="1544181" y="104304"/>
                </a:cubicBezTo>
                <a:lnTo>
                  <a:pt x="1585988" y="72970"/>
                </a:lnTo>
                <a:lnTo>
                  <a:pt x="1621538" y="49049"/>
                </a:lnTo>
                <a:close/>
              </a:path>
            </a:pathLst>
          </a:custGeom>
          <a:solidFill>
            <a:schemeClr val="bg1">
              <a:lumMod val="65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4552970" y="2015276"/>
            <a:ext cx="1457801" cy="1619748"/>
          </a:xfrm>
          <a:custGeom>
            <a:avLst/>
            <a:gdLst>
              <a:gd name="connsiteX0" fmla="*/ 1457801 w 1457801"/>
              <a:gd name="connsiteY0" fmla="*/ 0 h 1619748"/>
              <a:gd name="connsiteX1" fmla="*/ 1457801 w 1457801"/>
              <a:gd name="connsiteY1" fmla="*/ 1619748 h 1619748"/>
              <a:gd name="connsiteX2" fmla="*/ 111397 w 1457801"/>
              <a:gd name="connsiteY2" fmla="*/ 1619748 h 1619748"/>
              <a:gd name="connsiteX3" fmla="*/ 64671 w 1457801"/>
              <a:gd name="connsiteY3" fmla="*/ 1448855 h 1619748"/>
              <a:gd name="connsiteX4" fmla="*/ 263 w 1457801"/>
              <a:gd name="connsiteY4" fmla="*/ 858875 h 1619748"/>
              <a:gd name="connsiteX5" fmla="*/ 11538 w 1457801"/>
              <a:gd name="connsiteY5" fmla="*/ 703941 h 1619748"/>
              <a:gd name="connsiteX6" fmla="*/ 145918 w 1457801"/>
              <a:gd name="connsiteY6" fmla="*/ 663680 h 1619748"/>
              <a:gd name="connsiteX7" fmla="*/ 586888 w 1457801"/>
              <a:gd name="connsiteY7" fmla="*/ 497967 h 1619748"/>
              <a:gd name="connsiteX8" fmla="*/ 1364627 w 1457801"/>
              <a:gd name="connsiteY8" fmla="*/ 67522 h 1619748"/>
              <a:gd name="connsiteX9" fmla="*/ 1401572 w 1457801"/>
              <a:gd name="connsiteY9" fmla="*/ 39832 h 1619748"/>
              <a:gd name="connsiteX10" fmla="*/ 1432988 w 1457801"/>
              <a:gd name="connsiteY10" fmla="*/ 18693 h 16197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457801" h="1619748">
                <a:moveTo>
                  <a:pt x="1457801" y="0"/>
                </a:moveTo>
                <a:lnTo>
                  <a:pt x="1457801" y="1619748"/>
                </a:lnTo>
                <a:lnTo>
                  <a:pt x="111397" y="1619748"/>
                </a:lnTo>
                <a:lnTo>
                  <a:pt x="64671" y="1448855"/>
                </a:lnTo>
                <a:cubicBezTo>
                  <a:pt x="18660" y="1239377"/>
                  <a:pt x="-2647" y="1039669"/>
                  <a:pt x="263" y="858875"/>
                </a:cubicBezTo>
                <a:lnTo>
                  <a:pt x="11538" y="703941"/>
                </a:lnTo>
                <a:lnTo>
                  <a:pt x="145918" y="663680"/>
                </a:lnTo>
                <a:cubicBezTo>
                  <a:pt x="288241" y="618322"/>
                  <a:pt x="436478" y="562962"/>
                  <a:pt x="586888" y="497967"/>
                </a:cubicBezTo>
                <a:cubicBezTo>
                  <a:pt x="887708" y="367975"/>
                  <a:pt x="1154502" y="217899"/>
                  <a:pt x="1364627" y="67522"/>
                </a:cubicBezTo>
                <a:lnTo>
                  <a:pt x="1401572" y="39832"/>
                </a:lnTo>
                <a:lnTo>
                  <a:pt x="1432988" y="18693"/>
                </a:lnTo>
                <a:close/>
              </a:path>
            </a:pathLst>
          </a:custGeom>
          <a:solidFill>
            <a:srgbClr val="FE4A1E"/>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38"/>
          <p:cNvSpPr>
            <a:spLocks noChangeAspect="1"/>
          </p:cNvSpPr>
          <p:nvPr/>
        </p:nvSpPr>
        <p:spPr>
          <a:xfrm>
            <a:off x="6102211" y="2036409"/>
            <a:ext cx="1536821" cy="1598615"/>
          </a:xfrm>
          <a:custGeom>
            <a:avLst/>
            <a:gdLst>
              <a:gd name="connsiteX0" fmla="*/ 0 w 1536821"/>
              <a:gd name="connsiteY0" fmla="*/ 0 h 1598615"/>
              <a:gd name="connsiteX1" fmla="*/ 49062 w 1536821"/>
              <a:gd name="connsiteY1" fmla="*/ 36989 h 1598615"/>
              <a:gd name="connsiteX2" fmla="*/ 839859 w 1536821"/>
              <a:gd name="connsiteY2" fmla="*/ 476832 h 1598615"/>
              <a:gd name="connsiteX3" fmla="*/ 1421043 w 1536821"/>
              <a:gd name="connsiteY3" fmla="*/ 684555 h 1598615"/>
              <a:gd name="connsiteX4" fmla="*/ 1527428 w 1536821"/>
              <a:gd name="connsiteY4" fmla="*/ 712251 h 1598615"/>
              <a:gd name="connsiteX5" fmla="*/ 1536559 w 1536821"/>
              <a:gd name="connsiteY5" fmla="*/ 837742 h 1598615"/>
              <a:gd name="connsiteX6" fmla="*/ 1472152 w 1536821"/>
              <a:gd name="connsiteY6" fmla="*/ 1427722 h 1598615"/>
              <a:gd name="connsiteX7" fmla="*/ 1425426 w 1536821"/>
              <a:gd name="connsiteY7" fmla="*/ 1598615 h 1598615"/>
              <a:gd name="connsiteX8" fmla="*/ 0 w 1536821"/>
              <a:gd name="connsiteY8" fmla="*/ 1598615 h 15986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536821" h="1598615">
                <a:moveTo>
                  <a:pt x="0" y="0"/>
                </a:moveTo>
                <a:lnTo>
                  <a:pt x="49062" y="36989"/>
                </a:lnTo>
                <a:cubicBezTo>
                  <a:pt x="261144" y="190503"/>
                  <a:pt x="532772" y="344132"/>
                  <a:pt x="839859" y="476832"/>
                </a:cubicBezTo>
                <a:cubicBezTo>
                  <a:pt x="1040406" y="563494"/>
                  <a:pt x="1237089" y="633024"/>
                  <a:pt x="1421043" y="684555"/>
                </a:cubicBezTo>
                <a:lnTo>
                  <a:pt x="1527428" y="712251"/>
                </a:lnTo>
                <a:lnTo>
                  <a:pt x="1536559" y="837742"/>
                </a:lnTo>
                <a:cubicBezTo>
                  <a:pt x="1539469" y="1018536"/>
                  <a:pt x="1518163" y="1218244"/>
                  <a:pt x="1472152" y="1427722"/>
                </a:cubicBezTo>
                <a:lnTo>
                  <a:pt x="1425426" y="1598615"/>
                </a:lnTo>
                <a:lnTo>
                  <a:pt x="0" y="1598615"/>
                </a:lnTo>
                <a:close/>
              </a:path>
            </a:pathLst>
          </a:custGeom>
          <a:solidFill>
            <a:srgbClr val="5C9AD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a:off x="4689368" y="3726464"/>
            <a:ext cx="1321402" cy="1714365"/>
          </a:xfrm>
          <a:custGeom>
            <a:avLst/>
            <a:gdLst>
              <a:gd name="connsiteX0" fmla="*/ 0 w 1321402"/>
              <a:gd name="connsiteY0" fmla="*/ 0 h 1714365"/>
              <a:gd name="connsiteX1" fmla="*/ 1321402 w 1321402"/>
              <a:gd name="connsiteY1" fmla="*/ 0 h 1714365"/>
              <a:gd name="connsiteX2" fmla="*/ 1321402 w 1321402"/>
              <a:gd name="connsiteY2" fmla="*/ 1714365 h 1714365"/>
              <a:gd name="connsiteX3" fmla="*/ 1201996 w 1321402"/>
              <a:gd name="connsiteY3" fmla="*/ 1668960 h 1714365"/>
              <a:gd name="connsiteX4" fmla="*/ 140904 w 1321402"/>
              <a:gd name="connsiteY4" fmla="*/ 386270 h 1714365"/>
              <a:gd name="connsiteX5" fmla="*/ 15877 w 1321402"/>
              <a:gd name="connsiteY5" fmla="*/ 58070 h 17143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21402" h="1714365">
                <a:moveTo>
                  <a:pt x="0" y="0"/>
                </a:moveTo>
                <a:lnTo>
                  <a:pt x="1321402" y="0"/>
                </a:lnTo>
                <a:lnTo>
                  <a:pt x="1321402" y="1714365"/>
                </a:lnTo>
                <a:lnTo>
                  <a:pt x="1201996" y="1668960"/>
                </a:lnTo>
                <a:cubicBezTo>
                  <a:pt x="821255" y="1484054"/>
                  <a:pt x="413636" y="1011539"/>
                  <a:pt x="140904" y="386270"/>
                </a:cubicBezTo>
                <a:cubicBezTo>
                  <a:pt x="92951" y="276332"/>
                  <a:pt x="51296" y="166551"/>
                  <a:pt x="15877" y="58070"/>
                </a:cubicBezTo>
                <a:close/>
              </a:path>
            </a:pathLst>
          </a:custGeom>
          <a:solidFill>
            <a:srgbClr val="93939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40"/>
          <p:cNvSpPr>
            <a:spLocks noChangeAspect="1"/>
          </p:cNvSpPr>
          <p:nvPr/>
        </p:nvSpPr>
        <p:spPr>
          <a:xfrm>
            <a:off x="6102210" y="3726464"/>
            <a:ext cx="1400424" cy="1737643"/>
          </a:xfrm>
          <a:custGeom>
            <a:avLst/>
            <a:gdLst>
              <a:gd name="connsiteX0" fmla="*/ 0 w 1400424"/>
              <a:gd name="connsiteY0" fmla="*/ 0 h 1737643"/>
              <a:gd name="connsiteX1" fmla="*/ 1400424 w 1400424"/>
              <a:gd name="connsiteY1" fmla="*/ 0 h 1737643"/>
              <a:gd name="connsiteX2" fmla="*/ 1384547 w 1400424"/>
              <a:gd name="connsiteY2" fmla="*/ 58070 h 1737643"/>
              <a:gd name="connsiteX3" fmla="*/ 1259520 w 1400424"/>
              <a:gd name="connsiteY3" fmla="*/ 386270 h 1737643"/>
              <a:gd name="connsiteX4" fmla="*/ 37370 w 1400424"/>
              <a:gd name="connsiteY4" fmla="*/ 1730203 h 1737643"/>
              <a:gd name="connsiteX5" fmla="*/ 0 w 1400424"/>
              <a:gd name="connsiteY5" fmla="*/ 1737643 h 17376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400424" h="1737643">
                <a:moveTo>
                  <a:pt x="0" y="0"/>
                </a:moveTo>
                <a:lnTo>
                  <a:pt x="1400424" y="0"/>
                </a:lnTo>
                <a:lnTo>
                  <a:pt x="1384547" y="58070"/>
                </a:lnTo>
                <a:cubicBezTo>
                  <a:pt x="1349128" y="166551"/>
                  <a:pt x="1307473" y="276332"/>
                  <a:pt x="1259520" y="386270"/>
                </a:cubicBezTo>
                <a:cubicBezTo>
                  <a:pt x="947825" y="1100863"/>
                  <a:pt x="459954" y="1615940"/>
                  <a:pt x="37370" y="1730203"/>
                </a:cubicBezTo>
                <a:lnTo>
                  <a:pt x="0" y="1737643"/>
                </a:lnTo>
                <a:close/>
              </a:path>
            </a:pathLst>
          </a:custGeom>
          <a:solidFill>
            <a:srgbClr val="7A7A7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p:cNvSpPr txBox="1">
            <a:spLocks noChangeArrowheads="1"/>
          </p:cNvSpPr>
          <p:nvPr/>
        </p:nvSpPr>
        <p:spPr bwMode="auto">
          <a:xfrm>
            <a:off x="8777644" y="1826318"/>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3" name="Text Box 10"/>
          <p:cNvSpPr txBox="1">
            <a:spLocks noChangeArrowheads="1"/>
          </p:cNvSpPr>
          <p:nvPr/>
        </p:nvSpPr>
        <p:spPr bwMode="auto">
          <a:xfrm>
            <a:off x="8360109" y="5152255"/>
            <a:ext cx="23363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4" name="Text Box 10"/>
          <p:cNvSpPr txBox="1">
            <a:spLocks noChangeArrowheads="1"/>
          </p:cNvSpPr>
          <p:nvPr/>
        </p:nvSpPr>
        <p:spPr bwMode="auto">
          <a:xfrm>
            <a:off x="1013957" y="1826318"/>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FE4A1E"/>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sp>
        <p:nvSpPr>
          <p:cNvPr id="45" name="Text Box 10"/>
          <p:cNvSpPr txBox="1">
            <a:spLocks noChangeArrowheads="1"/>
          </p:cNvSpPr>
          <p:nvPr/>
        </p:nvSpPr>
        <p:spPr bwMode="auto">
          <a:xfrm>
            <a:off x="1409882" y="5152255"/>
            <a:ext cx="2336388" cy="10833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sz="1600" b="1" dirty="0">
                <a:solidFill>
                  <a:srgbClr val="939393"/>
                </a:solidFill>
                <a:latin typeface="Candara" panose="020E0502030303020204" pitchFamily="34" charset="0"/>
              </a:rPr>
              <a:t>LOREM IPSUM</a:t>
            </a:r>
          </a:p>
          <a:p>
            <a:pPr algn="r" defTabSz="1219170">
              <a:spcBef>
                <a:spcPct val="20000"/>
              </a:spcBef>
              <a:defRPr/>
            </a:pPr>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562834" y="2015275"/>
            <a:ext cx="1612123" cy="742701"/>
            <a:chOff x="3562834" y="2015275"/>
            <a:chExt cx="1612123" cy="742701"/>
          </a:xfrm>
          <a:effectLst/>
        </p:grpSpPr>
        <p:cxnSp>
          <p:nvCxnSpPr>
            <p:cNvPr id="47" name="Straight Connector 46"/>
            <p:cNvCxnSpPr/>
            <p:nvPr/>
          </p:nvCxnSpPr>
          <p:spPr>
            <a:xfrm>
              <a:off x="3562834" y="2015275"/>
              <a:ext cx="984563" cy="2"/>
            </a:xfrm>
            <a:prstGeom prst="line">
              <a:avLst/>
            </a:prstGeom>
            <a:ln>
              <a:solidFill>
                <a:schemeClr val="bg1"/>
              </a:solidFill>
              <a:round/>
              <a:headEnd type="oval"/>
              <a:tailEnd type="oval"/>
            </a:ln>
            <a:effectLst/>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558686" y="2036409"/>
              <a:ext cx="616271" cy="72156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54" name="Group 53"/>
          <p:cNvGrpSpPr/>
          <p:nvPr/>
        </p:nvGrpSpPr>
        <p:grpSpPr>
          <a:xfrm>
            <a:off x="3910649" y="4707400"/>
            <a:ext cx="1535108" cy="657933"/>
            <a:chOff x="3562834" y="1357344"/>
            <a:chExt cx="1535108" cy="657933"/>
          </a:xfrm>
          <a:effectLst/>
        </p:grpSpPr>
        <p:cxnSp>
          <p:nvCxnSpPr>
            <p:cNvPr id="55" name="Straight Connector 54"/>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flipV="1">
              <a:off x="4547397" y="1357344"/>
              <a:ext cx="550545" cy="65648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0" name="Group 59"/>
          <p:cNvGrpSpPr/>
          <p:nvPr/>
        </p:nvGrpSpPr>
        <p:grpSpPr>
          <a:xfrm rot="18652078">
            <a:off x="7026341" y="2049190"/>
            <a:ext cx="1564735" cy="681826"/>
            <a:chOff x="3562834" y="2015275"/>
            <a:chExt cx="1564735" cy="681826"/>
          </a:xfrm>
          <a:effectLst/>
        </p:grpSpPr>
        <p:cxnSp>
          <p:nvCxnSpPr>
            <p:cNvPr id="61" name="Straight Connector 60"/>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558686" y="2036409"/>
              <a:ext cx="568883" cy="660692"/>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grpSp>
        <p:nvGrpSpPr>
          <p:cNvPr id="63" name="Group 62"/>
          <p:cNvGrpSpPr/>
          <p:nvPr/>
        </p:nvGrpSpPr>
        <p:grpSpPr>
          <a:xfrm flipH="1">
            <a:off x="6628314" y="4718663"/>
            <a:ext cx="1544841" cy="647393"/>
            <a:chOff x="3562834" y="1367884"/>
            <a:chExt cx="1544841" cy="647393"/>
          </a:xfrm>
          <a:effectLst/>
        </p:grpSpPr>
        <p:cxnSp>
          <p:nvCxnSpPr>
            <p:cNvPr id="64" name="Straight Connector 63"/>
            <p:cNvCxnSpPr/>
            <p:nvPr/>
          </p:nvCxnSpPr>
          <p:spPr>
            <a:xfrm>
              <a:off x="3562834" y="2015275"/>
              <a:ext cx="984563" cy="2"/>
            </a:xfrm>
            <a:prstGeom prst="line">
              <a:avLst/>
            </a:prstGeom>
            <a:ln>
              <a:solidFill>
                <a:schemeClr val="bg1"/>
              </a:solidFill>
              <a:round/>
              <a:headEnd type="oval"/>
              <a:tailEnd type="ova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flipV="1">
              <a:off x="4547397" y="1367884"/>
              <a:ext cx="560278" cy="645947"/>
            </a:xfrm>
            <a:prstGeom prst="line">
              <a:avLst/>
            </a:prstGeom>
            <a:ln>
              <a:solidFill>
                <a:schemeClr val="bg1"/>
              </a:solidFill>
              <a:round/>
              <a:tailEnd type="oval"/>
            </a:ln>
          </p:spPr>
          <p:style>
            <a:lnRef idx="1">
              <a:schemeClr val="accent1"/>
            </a:lnRef>
            <a:fillRef idx="0">
              <a:schemeClr val="accent1"/>
            </a:fillRef>
            <a:effectRef idx="0">
              <a:schemeClr val="accent1"/>
            </a:effectRef>
            <a:fontRef idx="minor">
              <a:schemeClr val="tx1"/>
            </a:fontRef>
          </p:style>
        </p:cxnSp>
      </p:grpSp>
      <p:sp>
        <p:nvSpPr>
          <p:cNvPr id="66" name="Freeform 202"/>
          <p:cNvSpPr>
            <a:spLocks noChangeAspect="1" noEditPoints="1"/>
          </p:cNvSpPr>
          <p:nvPr/>
        </p:nvSpPr>
        <p:spPr bwMode="auto">
          <a:xfrm>
            <a:off x="5281725" y="3990979"/>
            <a:ext cx="389693" cy="45720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7" name="Freeform 172"/>
          <p:cNvSpPr>
            <a:spLocks noChangeAspect="1" noEditPoints="1"/>
          </p:cNvSpPr>
          <p:nvPr/>
        </p:nvSpPr>
        <p:spPr bwMode="auto">
          <a:xfrm>
            <a:off x="5270473" y="286936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68" name="Freeform 43"/>
          <p:cNvSpPr>
            <a:spLocks noChangeAspect="1" noEditPoints="1"/>
          </p:cNvSpPr>
          <p:nvPr/>
        </p:nvSpPr>
        <p:spPr bwMode="auto">
          <a:xfrm>
            <a:off x="6389362" y="2894194"/>
            <a:ext cx="513566" cy="45720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9" name="Group 68"/>
          <p:cNvGrpSpPr>
            <a:grpSpLocks noChangeAspect="1"/>
          </p:cNvGrpSpPr>
          <p:nvPr/>
        </p:nvGrpSpPr>
        <p:grpSpPr>
          <a:xfrm>
            <a:off x="6411409" y="3933536"/>
            <a:ext cx="452035" cy="548640"/>
            <a:chOff x="3768725" y="938213"/>
            <a:chExt cx="393700" cy="477838"/>
          </a:xfrm>
          <a:solidFill>
            <a:schemeClr val="bg1"/>
          </a:solidFill>
          <a:effectLst>
            <a:outerShdw blurRad="50800" dist="38100" dir="2700000" algn="tl" rotWithShape="0">
              <a:prstClr val="black">
                <a:alpha val="40000"/>
              </a:prstClr>
            </a:outerShdw>
          </a:effectLst>
        </p:grpSpPr>
        <p:sp>
          <p:nvSpPr>
            <p:cNvPr id="70"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8325853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Effect transition="in" filter="fade">
                                      <p:cBhvr>
                                        <p:cTn id="13" dur="500"/>
                                        <p:tgtEl>
                                          <p:spTgt spid="28"/>
                                        </p:tgtEl>
                                      </p:cBhvr>
                                    </p:animEffect>
                                  </p:childTnLst>
                                </p:cTn>
                              </p:par>
                            </p:childTnLst>
                          </p:cTn>
                        </p:par>
                        <p:par>
                          <p:cTn id="14" fill="hold">
                            <p:stCondLst>
                              <p:cond delay="1250"/>
                            </p:stCondLst>
                            <p:childTnLst>
                              <p:par>
                                <p:cTn id="15" presetID="53" presetClass="entr" presetSubtype="16" fill="hold" grpId="0" nodeType="afterEffect">
                                  <p:stCondLst>
                                    <p:cond delay="0"/>
                                  </p:stCondLst>
                                  <p:childTnLst>
                                    <p:set>
                                      <p:cBhvr>
                                        <p:cTn id="16" dur="1" fill="hold">
                                          <p:stCondLst>
                                            <p:cond delay="0"/>
                                          </p:stCondLst>
                                        </p:cTn>
                                        <p:tgtEl>
                                          <p:spTgt spid="31"/>
                                        </p:tgtEl>
                                        <p:attrNameLst>
                                          <p:attrName>style.visibility</p:attrName>
                                        </p:attrNameLst>
                                      </p:cBhvr>
                                      <p:to>
                                        <p:strVal val="visible"/>
                                      </p:to>
                                    </p:set>
                                    <p:anim calcmode="lin" valueType="num">
                                      <p:cBhvr>
                                        <p:cTn id="17" dur="500" fill="hold"/>
                                        <p:tgtEl>
                                          <p:spTgt spid="31"/>
                                        </p:tgtEl>
                                        <p:attrNameLst>
                                          <p:attrName>ppt_w</p:attrName>
                                        </p:attrNameLst>
                                      </p:cBhvr>
                                      <p:tavLst>
                                        <p:tav tm="0">
                                          <p:val>
                                            <p:fltVal val="0"/>
                                          </p:val>
                                        </p:tav>
                                        <p:tav tm="100000">
                                          <p:val>
                                            <p:strVal val="#ppt_w"/>
                                          </p:val>
                                        </p:tav>
                                      </p:tavLst>
                                    </p:anim>
                                    <p:anim calcmode="lin" valueType="num">
                                      <p:cBhvr>
                                        <p:cTn id="18" dur="500" fill="hold"/>
                                        <p:tgtEl>
                                          <p:spTgt spid="31"/>
                                        </p:tgtEl>
                                        <p:attrNameLst>
                                          <p:attrName>ppt_h</p:attrName>
                                        </p:attrNameLst>
                                      </p:cBhvr>
                                      <p:tavLst>
                                        <p:tav tm="0">
                                          <p:val>
                                            <p:fltVal val="0"/>
                                          </p:val>
                                        </p:tav>
                                        <p:tav tm="100000">
                                          <p:val>
                                            <p:strVal val="#ppt_h"/>
                                          </p:val>
                                        </p:tav>
                                      </p:tavLst>
                                    </p:anim>
                                    <p:animEffect transition="in" filter="fade">
                                      <p:cBhvr>
                                        <p:cTn id="19" dur="500"/>
                                        <p:tgtEl>
                                          <p:spTgt spid="31"/>
                                        </p:tgtEl>
                                      </p:cBhvr>
                                    </p:animEffect>
                                  </p:childTnLst>
                                </p:cTn>
                              </p:par>
                            </p:childTnLst>
                          </p:cTn>
                        </p:par>
                        <p:par>
                          <p:cTn id="20" fill="hold">
                            <p:stCondLst>
                              <p:cond delay="1750"/>
                            </p:stCondLst>
                            <p:childTnLst>
                              <p:par>
                                <p:cTn id="21" presetID="53" presetClass="entr" presetSubtype="16" fill="hold" grpId="0" nodeType="afterEffect">
                                  <p:stCondLst>
                                    <p:cond delay="0"/>
                                  </p:stCondLst>
                                  <p:childTnLst>
                                    <p:set>
                                      <p:cBhvr>
                                        <p:cTn id="22" dur="1" fill="hold">
                                          <p:stCondLst>
                                            <p:cond delay="0"/>
                                          </p:stCondLst>
                                        </p:cTn>
                                        <p:tgtEl>
                                          <p:spTgt spid="38"/>
                                        </p:tgtEl>
                                        <p:attrNameLst>
                                          <p:attrName>style.visibility</p:attrName>
                                        </p:attrNameLst>
                                      </p:cBhvr>
                                      <p:to>
                                        <p:strVal val="visible"/>
                                      </p:to>
                                    </p:set>
                                    <p:anim calcmode="lin" valueType="num">
                                      <p:cBhvr>
                                        <p:cTn id="23" dur="500" fill="hold"/>
                                        <p:tgtEl>
                                          <p:spTgt spid="38"/>
                                        </p:tgtEl>
                                        <p:attrNameLst>
                                          <p:attrName>ppt_w</p:attrName>
                                        </p:attrNameLst>
                                      </p:cBhvr>
                                      <p:tavLst>
                                        <p:tav tm="0">
                                          <p:val>
                                            <p:fltVal val="0"/>
                                          </p:val>
                                        </p:tav>
                                        <p:tav tm="100000">
                                          <p:val>
                                            <p:strVal val="#ppt_w"/>
                                          </p:val>
                                        </p:tav>
                                      </p:tavLst>
                                    </p:anim>
                                    <p:anim calcmode="lin" valueType="num">
                                      <p:cBhvr>
                                        <p:cTn id="24" dur="500" fill="hold"/>
                                        <p:tgtEl>
                                          <p:spTgt spid="38"/>
                                        </p:tgtEl>
                                        <p:attrNameLst>
                                          <p:attrName>ppt_h</p:attrName>
                                        </p:attrNameLst>
                                      </p:cBhvr>
                                      <p:tavLst>
                                        <p:tav tm="0">
                                          <p:val>
                                            <p:fltVal val="0"/>
                                          </p:val>
                                        </p:tav>
                                        <p:tav tm="100000">
                                          <p:val>
                                            <p:strVal val="#ppt_h"/>
                                          </p:val>
                                        </p:tav>
                                      </p:tavLst>
                                    </p:anim>
                                    <p:animEffect transition="in" filter="fade">
                                      <p:cBhvr>
                                        <p:cTn id="25" dur="500"/>
                                        <p:tgtEl>
                                          <p:spTgt spid="38"/>
                                        </p:tgtEl>
                                      </p:cBhvr>
                                    </p:animEffect>
                                  </p:childTnLst>
                                </p:cTn>
                              </p:par>
                            </p:childTnLst>
                          </p:cTn>
                        </p:par>
                        <p:par>
                          <p:cTn id="26" fill="hold">
                            <p:stCondLst>
                              <p:cond delay="2250"/>
                            </p:stCondLst>
                            <p:childTnLst>
                              <p:par>
                                <p:cTn id="27" presetID="53" presetClass="entr" presetSubtype="16" fill="hold" grpId="0" nodeType="afterEffect">
                                  <p:stCondLst>
                                    <p:cond delay="0"/>
                                  </p:stCondLst>
                                  <p:childTnLst>
                                    <p:set>
                                      <p:cBhvr>
                                        <p:cTn id="28" dur="1" fill="hold">
                                          <p:stCondLst>
                                            <p:cond delay="0"/>
                                          </p:stCondLst>
                                        </p:cTn>
                                        <p:tgtEl>
                                          <p:spTgt spid="39"/>
                                        </p:tgtEl>
                                        <p:attrNameLst>
                                          <p:attrName>style.visibility</p:attrName>
                                        </p:attrNameLst>
                                      </p:cBhvr>
                                      <p:to>
                                        <p:strVal val="visible"/>
                                      </p:to>
                                    </p:set>
                                    <p:anim calcmode="lin" valueType="num">
                                      <p:cBhvr>
                                        <p:cTn id="29" dur="500" fill="hold"/>
                                        <p:tgtEl>
                                          <p:spTgt spid="39"/>
                                        </p:tgtEl>
                                        <p:attrNameLst>
                                          <p:attrName>ppt_w</p:attrName>
                                        </p:attrNameLst>
                                      </p:cBhvr>
                                      <p:tavLst>
                                        <p:tav tm="0">
                                          <p:val>
                                            <p:fltVal val="0"/>
                                          </p:val>
                                        </p:tav>
                                        <p:tav tm="100000">
                                          <p:val>
                                            <p:strVal val="#ppt_w"/>
                                          </p:val>
                                        </p:tav>
                                      </p:tavLst>
                                    </p:anim>
                                    <p:anim calcmode="lin" valueType="num">
                                      <p:cBhvr>
                                        <p:cTn id="30" dur="500" fill="hold"/>
                                        <p:tgtEl>
                                          <p:spTgt spid="39"/>
                                        </p:tgtEl>
                                        <p:attrNameLst>
                                          <p:attrName>ppt_h</p:attrName>
                                        </p:attrNameLst>
                                      </p:cBhvr>
                                      <p:tavLst>
                                        <p:tav tm="0">
                                          <p:val>
                                            <p:fltVal val="0"/>
                                          </p:val>
                                        </p:tav>
                                        <p:tav tm="100000">
                                          <p:val>
                                            <p:strVal val="#ppt_h"/>
                                          </p:val>
                                        </p:tav>
                                      </p:tavLst>
                                    </p:anim>
                                    <p:animEffect transition="in" filter="fade">
                                      <p:cBhvr>
                                        <p:cTn id="31" dur="500"/>
                                        <p:tgtEl>
                                          <p:spTgt spid="39"/>
                                        </p:tgtEl>
                                      </p:cBhvr>
                                    </p:animEffect>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childTnLst>
                                </p:cTn>
                              </p:par>
                            </p:childTnLst>
                          </p:cTn>
                        </p:par>
                        <p:par>
                          <p:cTn id="38" fill="hold">
                            <p:stCondLst>
                              <p:cond delay="3250"/>
                            </p:stCondLst>
                            <p:childTnLst>
                              <p:par>
                                <p:cTn id="39" presetID="53" presetClass="entr" presetSubtype="16" fill="hold" grpId="0" nodeType="afterEffect">
                                  <p:stCondLst>
                                    <p:cond delay="0"/>
                                  </p:stCondLst>
                                  <p:childTnLst>
                                    <p:set>
                                      <p:cBhvr>
                                        <p:cTn id="40" dur="1" fill="hold">
                                          <p:stCondLst>
                                            <p:cond delay="0"/>
                                          </p:stCondLst>
                                        </p:cTn>
                                        <p:tgtEl>
                                          <p:spTgt spid="41"/>
                                        </p:tgtEl>
                                        <p:attrNameLst>
                                          <p:attrName>style.visibility</p:attrName>
                                        </p:attrNameLst>
                                      </p:cBhvr>
                                      <p:to>
                                        <p:strVal val="visible"/>
                                      </p:to>
                                    </p:set>
                                    <p:anim calcmode="lin" valueType="num">
                                      <p:cBhvr>
                                        <p:cTn id="41" dur="500" fill="hold"/>
                                        <p:tgtEl>
                                          <p:spTgt spid="41"/>
                                        </p:tgtEl>
                                        <p:attrNameLst>
                                          <p:attrName>ppt_w</p:attrName>
                                        </p:attrNameLst>
                                      </p:cBhvr>
                                      <p:tavLst>
                                        <p:tav tm="0">
                                          <p:val>
                                            <p:fltVal val="0"/>
                                          </p:val>
                                        </p:tav>
                                        <p:tav tm="100000">
                                          <p:val>
                                            <p:strVal val="#ppt_w"/>
                                          </p:val>
                                        </p:tav>
                                      </p:tavLst>
                                    </p:anim>
                                    <p:anim calcmode="lin" valueType="num">
                                      <p:cBhvr>
                                        <p:cTn id="42" dur="500" fill="hold"/>
                                        <p:tgtEl>
                                          <p:spTgt spid="41"/>
                                        </p:tgtEl>
                                        <p:attrNameLst>
                                          <p:attrName>ppt_h</p:attrName>
                                        </p:attrNameLst>
                                      </p:cBhvr>
                                      <p:tavLst>
                                        <p:tav tm="0">
                                          <p:val>
                                            <p:fltVal val="0"/>
                                          </p:val>
                                        </p:tav>
                                        <p:tav tm="100000">
                                          <p:val>
                                            <p:strVal val="#ppt_h"/>
                                          </p:val>
                                        </p:tav>
                                      </p:tavLst>
                                    </p:anim>
                                    <p:animEffect transition="in" filter="fade">
                                      <p:cBhvr>
                                        <p:cTn id="43" dur="500"/>
                                        <p:tgtEl>
                                          <p:spTgt spid="41"/>
                                        </p:tgtEl>
                                      </p:cBhvr>
                                    </p:animEffect>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Effect transition="in" filter="fade">
                                      <p:cBhvr>
                                        <p:cTn id="47" dur="1000"/>
                                        <p:tgtEl>
                                          <p:spTgt spid="67"/>
                                        </p:tgtEl>
                                      </p:cBhvr>
                                    </p:animEffect>
                                    <p:anim calcmode="lin" valueType="num">
                                      <p:cBhvr>
                                        <p:cTn id="48" dur="1000" fill="hold"/>
                                        <p:tgtEl>
                                          <p:spTgt spid="67"/>
                                        </p:tgtEl>
                                        <p:attrNameLst>
                                          <p:attrName>ppt_x</p:attrName>
                                        </p:attrNameLst>
                                      </p:cBhvr>
                                      <p:tavLst>
                                        <p:tav tm="0">
                                          <p:val>
                                            <p:strVal val="#ppt_x"/>
                                          </p:val>
                                        </p:tav>
                                        <p:tav tm="100000">
                                          <p:val>
                                            <p:strVal val="#ppt_x"/>
                                          </p:val>
                                        </p:tav>
                                      </p:tavLst>
                                    </p:anim>
                                    <p:anim calcmode="lin" valueType="num">
                                      <p:cBhvr>
                                        <p:cTn id="49" dur="1000" fill="hold"/>
                                        <p:tgtEl>
                                          <p:spTgt spid="67"/>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22" presetClass="entr" presetSubtype="2" fill="hold" nodeType="afterEffect">
                                  <p:stCondLst>
                                    <p:cond delay="0"/>
                                  </p:stCondLst>
                                  <p:childTnLst>
                                    <p:set>
                                      <p:cBhvr>
                                        <p:cTn id="52" dur="1" fill="hold">
                                          <p:stCondLst>
                                            <p:cond delay="0"/>
                                          </p:stCondLst>
                                        </p:cTn>
                                        <p:tgtEl>
                                          <p:spTgt spid="53"/>
                                        </p:tgtEl>
                                        <p:attrNameLst>
                                          <p:attrName>style.visibility</p:attrName>
                                        </p:attrNameLst>
                                      </p:cBhvr>
                                      <p:to>
                                        <p:strVal val="visible"/>
                                      </p:to>
                                    </p:set>
                                    <p:animEffect transition="in" filter="wipe(right)">
                                      <p:cBhvr>
                                        <p:cTn id="53" dur="500"/>
                                        <p:tgtEl>
                                          <p:spTgt spid="53"/>
                                        </p:tgtEl>
                                      </p:cBhvr>
                                    </p:animEffect>
                                  </p:childTnLst>
                                </p:cTn>
                              </p:par>
                            </p:childTnLst>
                          </p:cTn>
                        </p:par>
                        <p:par>
                          <p:cTn id="54" fill="hold">
                            <p:stCondLst>
                              <p:cond delay="5250"/>
                            </p:stCondLst>
                            <p:childTnLst>
                              <p:par>
                                <p:cTn id="55" presetID="42" presetClass="entr" presetSubtype="0" fill="hold" grpId="0"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000"/>
                                        <p:tgtEl>
                                          <p:spTgt spid="44"/>
                                        </p:tgtEl>
                                      </p:cBhvr>
                                    </p:animEffect>
                                    <p:anim calcmode="lin" valueType="num">
                                      <p:cBhvr>
                                        <p:cTn id="58" dur="1000" fill="hold"/>
                                        <p:tgtEl>
                                          <p:spTgt spid="44"/>
                                        </p:tgtEl>
                                        <p:attrNameLst>
                                          <p:attrName>ppt_x</p:attrName>
                                        </p:attrNameLst>
                                      </p:cBhvr>
                                      <p:tavLst>
                                        <p:tav tm="0">
                                          <p:val>
                                            <p:strVal val="#ppt_x"/>
                                          </p:val>
                                        </p:tav>
                                        <p:tav tm="100000">
                                          <p:val>
                                            <p:strVal val="#ppt_x"/>
                                          </p:val>
                                        </p:tav>
                                      </p:tavLst>
                                    </p:anim>
                                    <p:anim calcmode="lin" valueType="num">
                                      <p:cBhvr>
                                        <p:cTn id="59" dur="1000" fill="hold"/>
                                        <p:tgtEl>
                                          <p:spTgt spid="44"/>
                                        </p:tgtEl>
                                        <p:attrNameLst>
                                          <p:attrName>ppt_y</p:attrName>
                                        </p:attrNameLst>
                                      </p:cBhvr>
                                      <p:tavLst>
                                        <p:tav tm="0">
                                          <p:val>
                                            <p:strVal val="#ppt_y+.1"/>
                                          </p:val>
                                        </p:tav>
                                        <p:tav tm="100000">
                                          <p:val>
                                            <p:strVal val="#ppt_y"/>
                                          </p:val>
                                        </p:tav>
                                      </p:tavLst>
                                    </p:anim>
                                  </p:childTnLst>
                                </p:cTn>
                              </p:par>
                            </p:childTnLst>
                          </p:cTn>
                        </p:par>
                        <p:par>
                          <p:cTn id="60" fill="hold">
                            <p:stCondLst>
                              <p:cond delay="6250"/>
                            </p:stCondLst>
                            <p:childTnLst>
                              <p:par>
                                <p:cTn id="61" presetID="42" presetClass="entr" presetSubtype="0" fill="hold" grpId="0" nodeType="afterEffect">
                                  <p:stCondLst>
                                    <p:cond delay="0"/>
                                  </p:stCondLst>
                                  <p:childTnLst>
                                    <p:set>
                                      <p:cBhvr>
                                        <p:cTn id="62" dur="1" fill="hold">
                                          <p:stCondLst>
                                            <p:cond delay="0"/>
                                          </p:stCondLst>
                                        </p:cTn>
                                        <p:tgtEl>
                                          <p:spTgt spid="68"/>
                                        </p:tgtEl>
                                        <p:attrNameLst>
                                          <p:attrName>style.visibility</p:attrName>
                                        </p:attrNameLst>
                                      </p:cBhvr>
                                      <p:to>
                                        <p:strVal val="visible"/>
                                      </p:to>
                                    </p:set>
                                    <p:animEffect transition="in" filter="fade">
                                      <p:cBhvr>
                                        <p:cTn id="63" dur="1000"/>
                                        <p:tgtEl>
                                          <p:spTgt spid="68"/>
                                        </p:tgtEl>
                                      </p:cBhvr>
                                    </p:animEffect>
                                    <p:anim calcmode="lin" valueType="num">
                                      <p:cBhvr>
                                        <p:cTn id="64" dur="1000" fill="hold"/>
                                        <p:tgtEl>
                                          <p:spTgt spid="68"/>
                                        </p:tgtEl>
                                        <p:attrNameLst>
                                          <p:attrName>ppt_x</p:attrName>
                                        </p:attrNameLst>
                                      </p:cBhvr>
                                      <p:tavLst>
                                        <p:tav tm="0">
                                          <p:val>
                                            <p:strVal val="#ppt_x"/>
                                          </p:val>
                                        </p:tav>
                                        <p:tav tm="100000">
                                          <p:val>
                                            <p:strVal val="#ppt_x"/>
                                          </p:val>
                                        </p:tav>
                                      </p:tavLst>
                                    </p:anim>
                                    <p:anim calcmode="lin" valueType="num">
                                      <p:cBhvr>
                                        <p:cTn id="65" dur="1000" fill="hold"/>
                                        <p:tgtEl>
                                          <p:spTgt spid="68"/>
                                        </p:tgtEl>
                                        <p:attrNameLst>
                                          <p:attrName>ppt_y</p:attrName>
                                        </p:attrNameLst>
                                      </p:cBhvr>
                                      <p:tavLst>
                                        <p:tav tm="0">
                                          <p:val>
                                            <p:strVal val="#ppt_y+.1"/>
                                          </p:val>
                                        </p:tav>
                                        <p:tav tm="100000">
                                          <p:val>
                                            <p:strVal val="#ppt_y"/>
                                          </p:val>
                                        </p:tav>
                                      </p:tavLst>
                                    </p:anim>
                                  </p:childTnLst>
                                </p:cTn>
                              </p:par>
                            </p:childTnLst>
                          </p:cTn>
                        </p:par>
                        <p:par>
                          <p:cTn id="66" fill="hold">
                            <p:stCondLst>
                              <p:cond delay="7250"/>
                            </p:stCondLst>
                            <p:childTnLst>
                              <p:par>
                                <p:cTn id="67" presetID="22" presetClass="entr" presetSubtype="8" fill="hold" nodeType="afterEffect">
                                  <p:stCondLst>
                                    <p:cond delay="0"/>
                                  </p:stCondLst>
                                  <p:childTnLst>
                                    <p:set>
                                      <p:cBhvr>
                                        <p:cTn id="68" dur="1" fill="hold">
                                          <p:stCondLst>
                                            <p:cond delay="0"/>
                                          </p:stCondLst>
                                        </p:cTn>
                                        <p:tgtEl>
                                          <p:spTgt spid="60"/>
                                        </p:tgtEl>
                                        <p:attrNameLst>
                                          <p:attrName>style.visibility</p:attrName>
                                        </p:attrNameLst>
                                      </p:cBhvr>
                                      <p:to>
                                        <p:strVal val="visible"/>
                                      </p:to>
                                    </p:set>
                                    <p:animEffect transition="in" filter="wipe(left)">
                                      <p:cBhvr>
                                        <p:cTn id="69" dur="500"/>
                                        <p:tgtEl>
                                          <p:spTgt spid="60"/>
                                        </p:tgtEl>
                                      </p:cBhvr>
                                    </p:animEffect>
                                  </p:childTnLst>
                                </p:cTn>
                              </p:par>
                            </p:childTnLst>
                          </p:cTn>
                        </p:par>
                        <p:par>
                          <p:cTn id="70" fill="hold">
                            <p:stCondLst>
                              <p:cond delay="7750"/>
                            </p:stCondLst>
                            <p:childTnLst>
                              <p:par>
                                <p:cTn id="71" presetID="42" presetClass="entr" presetSubtype="0" fill="hold" grpId="0" nodeType="afterEffect">
                                  <p:stCondLst>
                                    <p:cond delay="0"/>
                                  </p:stCondLst>
                                  <p:childTnLst>
                                    <p:set>
                                      <p:cBhvr>
                                        <p:cTn id="72" dur="1" fill="hold">
                                          <p:stCondLst>
                                            <p:cond delay="0"/>
                                          </p:stCondLst>
                                        </p:cTn>
                                        <p:tgtEl>
                                          <p:spTgt spid="42"/>
                                        </p:tgtEl>
                                        <p:attrNameLst>
                                          <p:attrName>style.visibility</p:attrName>
                                        </p:attrNameLst>
                                      </p:cBhvr>
                                      <p:to>
                                        <p:strVal val="visible"/>
                                      </p:to>
                                    </p:set>
                                    <p:animEffect transition="in" filter="fade">
                                      <p:cBhvr>
                                        <p:cTn id="73" dur="1000"/>
                                        <p:tgtEl>
                                          <p:spTgt spid="42"/>
                                        </p:tgtEl>
                                      </p:cBhvr>
                                    </p:animEffect>
                                    <p:anim calcmode="lin" valueType="num">
                                      <p:cBhvr>
                                        <p:cTn id="74" dur="1000" fill="hold"/>
                                        <p:tgtEl>
                                          <p:spTgt spid="42"/>
                                        </p:tgtEl>
                                        <p:attrNameLst>
                                          <p:attrName>ppt_x</p:attrName>
                                        </p:attrNameLst>
                                      </p:cBhvr>
                                      <p:tavLst>
                                        <p:tav tm="0">
                                          <p:val>
                                            <p:strVal val="#ppt_x"/>
                                          </p:val>
                                        </p:tav>
                                        <p:tav tm="100000">
                                          <p:val>
                                            <p:strVal val="#ppt_x"/>
                                          </p:val>
                                        </p:tav>
                                      </p:tavLst>
                                    </p:anim>
                                    <p:anim calcmode="lin" valueType="num">
                                      <p:cBhvr>
                                        <p:cTn id="75" dur="1000" fill="hold"/>
                                        <p:tgtEl>
                                          <p:spTgt spid="42"/>
                                        </p:tgtEl>
                                        <p:attrNameLst>
                                          <p:attrName>ppt_y</p:attrName>
                                        </p:attrNameLst>
                                      </p:cBhvr>
                                      <p:tavLst>
                                        <p:tav tm="0">
                                          <p:val>
                                            <p:strVal val="#ppt_y+.1"/>
                                          </p:val>
                                        </p:tav>
                                        <p:tav tm="100000">
                                          <p:val>
                                            <p:strVal val="#ppt_y"/>
                                          </p:val>
                                        </p:tav>
                                      </p:tavLst>
                                    </p:anim>
                                  </p:childTnLst>
                                </p:cTn>
                              </p:par>
                            </p:childTnLst>
                          </p:cTn>
                        </p:par>
                        <p:par>
                          <p:cTn id="76" fill="hold">
                            <p:stCondLst>
                              <p:cond delay="8750"/>
                            </p:stCondLst>
                            <p:childTnLst>
                              <p:par>
                                <p:cTn id="77" presetID="42" presetClass="entr" presetSubtype="0" fill="hold" grpId="0" nodeType="after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1000"/>
                                        <p:tgtEl>
                                          <p:spTgt spid="66"/>
                                        </p:tgtEl>
                                      </p:cBhvr>
                                    </p:animEffect>
                                    <p:anim calcmode="lin" valueType="num">
                                      <p:cBhvr>
                                        <p:cTn id="80" dur="1000" fill="hold"/>
                                        <p:tgtEl>
                                          <p:spTgt spid="66"/>
                                        </p:tgtEl>
                                        <p:attrNameLst>
                                          <p:attrName>ppt_x</p:attrName>
                                        </p:attrNameLst>
                                      </p:cBhvr>
                                      <p:tavLst>
                                        <p:tav tm="0">
                                          <p:val>
                                            <p:strVal val="#ppt_x"/>
                                          </p:val>
                                        </p:tav>
                                        <p:tav tm="100000">
                                          <p:val>
                                            <p:strVal val="#ppt_x"/>
                                          </p:val>
                                        </p:tav>
                                      </p:tavLst>
                                    </p:anim>
                                    <p:anim calcmode="lin" valueType="num">
                                      <p:cBhvr>
                                        <p:cTn id="81" dur="1000" fill="hold"/>
                                        <p:tgtEl>
                                          <p:spTgt spid="66"/>
                                        </p:tgtEl>
                                        <p:attrNameLst>
                                          <p:attrName>ppt_y</p:attrName>
                                        </p:attrNameLst>
                                      </p:cBhvr>
                                      <p:tavLst>
                                        <p:tav tm="0">
                                          <p:val>
                                            <p:strVal val="#ppt_y+.1"/>
                                          </p:val>
                                        </p:tav>
                                        <p:tav tm="100000">
                                          <p:val>
                                            <p:strVal val="#ppt_y"/>
                                          </p:val>
                                        </p:tav>
                                      </p:tavLst>
                                    </p:anim>
                                  </p:childTnLst>
                                </p:cTn>
                              </p:par>
                            </p:childTnLst>
                          </p:cTn>
                        </p:par>
                        <p:par>
                          <p:cTn id="82" fill="hold">
                            <p:stCondLst>
                              <p:cond delay="9750"/>
                            </p:stCondLst>
                            <p:childTnLst>
                              <p:par>
                                <p:cTn id="83" presetID="22" presetClass="entr" presetSubtype="2" fill="hold" nodeType="afterEffect">
                                  <p:stCondLst>
                                    <p:cond delay="0"/>
                                  </p:stCondLst>
                                  <p:childTnLst>
                                    <p:set>
                                      <p:cBhvr>
                                        <p:cTn id="84" dur="1" fill="hold">
                                          <p:stCondLst>
                                            <p:cond delay="0"/>
                                          </p:stCondLst>
                                        </p:cTn>
                                        <p:tgtEl>
                                          <p:spTgt spid="54"/>
                                        </p:tgtEl>
                                        <p:attrNameLst>
                                          <p:attrName>style.visibility</p:attrName>
                                        </p:attrNameLst>
                                      </p:cBhvr>
                                      <p:to>
                                        <p:strVal val="visible"/>
                                      </p:to>
                                    </p:set>
                                    <p:animEffect transition="in" filter="wipe(right)">
                                      <p:cBhvr>
                                        <p:cTn id="85" dur="500"/>
                                        <p:tgtEl>
                                          <p:spTgt spid="54"/>
                                        </p:tgtEl>
                                      </p:cBhvr>
                                    </p:animEffect>
                                  </p:childTnLst>
                                </p:cTn>
                              </p:par>
                            </p:childTnLst>
                          </p:cTn>
                        </p:par>
                        <p:par>
                          <p:cTn id="86" fill="hold">
                            <p:stCondLst>
                              <p:cond delay="10250"/>
                            </p:stCondLst>
                            <p:childTnLst>
                              <p:par>
                                <p:cTn id="87" presetID="42" presetClass="entr" presetSubtype="0"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Effect transition="in" filter="fade">
                                      <p:cBhvr>
                                        <p:cTn id="89" dur="1000"/>
                                        <p:tgtEl>
                                          <p:spTgt spid="45"/>
                                        </p:tgtEl>
                                      </p:cBhvr>
                                    </p:animEffect>
                                    <p:anim calcmode="lin" valueType="num">
                                      <p:cBhvr>
                                        <p:cTn id="90" dur="1000" fill="hold"/>
                                        <p:tgtEl>
                                          <p:spTgt spid="45"/>
                                        </p:tgtEl>
                                        <p:attrNameLst>
                                          <p:attrName>ppt_x</p:attrName>
                                        </p:attrNameLst>
                                      </p:cBhvr>
                                      <p:tavLst>
                                        <p:tav tm="0">
                                          <p:val>
                                            <p:strVal val="#ppt_x"/>
                                          </p:val>
                                        </p:tav>
                                        <p:tav tm="100000">
                                          <p:val>
                                            <p:strVal val="#ppt_x"/>
                                          </p:val>
                                        </p:tav>
                                      </p:tavLst>
                                    </p:anim>
                                    <p:anim calcmode="lin" valueType="num">
                                      <p:cBhvr>
                                        <p:cTn id="91" dur="1000" fill="hold"/>
                                        <p:tgtEl>
                                          <p:spTgt spid="45"/>
                                        </p:tgtEl>
                                        <p:attrNameLst>
                                          <p:attrName>ppt_y</p:attrName>
                                        </p:attrNameLst>
                                      </p:cBhvr>
                                      <p:tavLst>
                                        <p:tav tm="0">
                                          <p:val>
                                            <p:strVal val="#ppt_y+.1"/>
                                          </p:val>
                                        </p:tav>
                                        <p:tav tm="100000">
                                          <p:val>
                                            <p:strVal val="#ppt_y"/>
                                          </p:val>
                                        </p:tav>
                                      </p:tavLst>
                                    </p:anim>
                                  </p:childTnLst>
                                </p:cTn>
                              </p:par>
                            </p:childTnLst>
                          </p:cTn>
                        </p:par>
                        <p:par>
                          <p:cTn id="92" fill="hold">
                            <p:stCondLst>
                              <p:cond delay="11250"/>
                            </p:stCondLst>
                            <p:childTnLst>
                              <p:par>
                                <p:cTn id="93" presetID="42" presetClass="entr" presetSubtype="0" fill="hold" nodeType="afterEffect">
                                  <p:stCondLst>
                                    <p:cond delay="0"/>
                                  </p:stCondLst>
                                  <p:childTnLst>
                                    <p:set>
                                      <p:cBhvr>
                                        <p:cTn id="94" dur="1" fill="hold">
                                          <p:stCondLst>
                                            <p:cond delay="0"/>
                                          </p:stCondLst>
                                        </p:cTn>
                                        <p:tgtEl>
                                          <p:spTgt spid="69"/>
                                        </p:tgtEl>
                                        <p:attrNameLst>
                                          <p:attrName>style.visibility</p:attrName>
                                        </p:attrNameLst>
                                      </p:cBhvr>
                                      <p:to>
                                        <p:strVal val="visible"/>
                                      </p:to>
                                    </p:set>
                                    <p:animEffect transition="in" filter="fade">
                                      <p:cBhvr>
                                        <p:cTn id="95" dur="1000"/>
                                        <p:tgtEl>
                                          <p:spTgt spid="69"/>
                                        </p:tgtEl>
                                      </p:cBhvr>
                                    </p:animEffect>
                                    <p:anim calcmode="lin" valueType="num">
                                      <p:cBhvr>
                                        <p:cTn id="96" dur="1000" fill="hold"/>
                                        <p:tgtEl>
                                          <p:spTgt spid="69"/>
                                        </p:tgtEl>
                                        <p:attrNameLst>
                                          <p:attrName>ppt_x</p:attrName>
                                        </p:attrNameLst>
                                      </p:cBhvr>
                                      <p:tavLst>
                                        <p:tav tm="0">
                                          <p:val>
                                            <p:strVal val="#ppt_x"/>
                                          </p:val>
                                        </p:tav>
                                        <p:tav tm="100000">
                                          <p:val>
                                            <p:strVal val="#ppt_x"/>
                                          </p:val>
                                        </p:tav>
                                      </p:tavLst>
                                    </p:anim>
                                    <p:anim calcmode="lin" valueType="num">
                                      <p:cBhvr>
                                        <p:cTn id="97" dur="1000" fill="hold"/>
                                        <p:tgtEl>
                                          <p:spTgt spid="69"/>
                                        </p:tgtEl>
                                        <p:attrNameLst>
                                          <p:attrName>ppt_y</p:attrName>
                                        </p:attrNameLst>
                                      </p:cBhvr>
                                      <p:tavLst>
                                        <p:tav tm="0">
                                          <p:val>
                                            <p:strVal val="#ppt_y+.1"/>
                                          </p:val>
                                        </p:tav>
                                        <p:tav tm="100000">
                                          <p:val>
                                            <p:strVal val="#ppt_y"/>
                                          </p:val>
                                        </p:tav>
                                      </p:tavLst>
                                    </p:anim>
                                  </p:childTnLst>
                                </p:cTn>
                              </p:par>
                            </p:childTnLst>
                          </p:cTn>
                        </p:par>
                        <p:par>
                          <p:cTn id="98" fill="hold">
                            <p:stCondLst>
                              <p:cond delay="12250"/>
                            </p:stCondLst>
                            <p:childTnLst>
                              <p:par>
                                <p:cTn id="99" presetID="22" presetClass="entr" presetSubtype="8"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Effect transition="in" filter="wipe(left)">
                                      <p:cBhvr>
                                        <p:cTn id="101" dur="500"/>
                                        <p:tgtEl>
                                          <p:spTgt spid="63"/>
                                        </p:tgtEl>
                                      </p:cBhvr>
                                    </p:animEffect>
                                  </p:childTnLst>
                                </p:cTn>
                              </p:par>
                            </p:childTnLst>
                          </p:cTn>
                        </p:par>
                        <p:par>
                          <p:cTn id="102" fill="hold">
                            <p:stCondLst>
                              <p:cond delay="12750"/>
                            </p:stCondLst>
                            <p:childTnLst>
                              <p:par>
                                <p:cTn id="103" presetID="42" presetClass="entr" presetSubtype="0" fill="hold" grpId="0" nodeType="afterEffect">
                                  <p:stCondLst>
                                    <p:cond delay="0"/>
                                  </p:stCondLst>
                                  <p:childTnLst>
                                    <p:set>
                                      <p:cBhvr>
                                        <p:cTn id="104" dur="1" fill="hold">
                                          <p:stCondLst>
                                            <p:cond delay="0"/>
                                          </p:stCondLst>
                                        </p:cTn>
                                        <p:tgtEl>
                                          <p:spTgt spid="43"/>
                                        </p:tgtEl>
                                        <p:attrNameLst>
                                          <p:attrName>style.visibility</p:attrName>
                                        </p:attrNameLst>
                                      </p:cBhvr>
                                      <p:to>
                                        <p:strVal val="visible"/>
                                      </p:to>
                                    </p:set>
                                    <p:animEffect transition="in" filter="fade">
                                      <p:cBhvr>
                                        <p:cTn id="105" dur="1000"/>
                                        <p:tgtEl>
                                          <p:spTgt spid="43"/>
                                        </p:tgtEl>
                                      </p:cBhvr>
                                    </p:animEffect>
                                    <p:anim calcmode="lin" valueType="num">
                                      <p:cBhvr>
                                        <p:cTn id="106" dur="1000" fill="hold"/>
                                        <p:tgtEl>
                                          <p:spTgt spid="43"/>
                                        </p:tgtEl>
                                        <p:attrNameLst>
                                          <p:attrName>ppt_x</p:attrName>
                                        </p:attrNameLst>
                                      </p:cBhvr>
                                      <p:tavLst>
                                        <p:tav tm="0">
                                          <p:val>
                                            <p:strVal val="#ppt_x"/>
                                          </p:val>
                                        </p:tav>
                                        <p:tav tm="100000">
                                          <p:val>
                                            <p:strVal val="#ppt_x"/>
                                          </p:val>
                                        </p:tav>
                                      </p:tavLst>
                                    </p:anim>
                                    <p:anim calcmode="lin" valueType="num">
                                      <p:cBhvr>
                                        <p:cTn id="107"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31" grpId="0" animBg="1"/>
      <p:bldP spid="38" grpId="0" animBg="1"/>
      <p:bldP spid="39" grpId="0" animBg="1"/>
      <p:bldP spid="40" grpId="0" animBg="1"/>
      <p:bldP spid="41" grpId="0" animBg="1"/>
      <p:bldP spid="42" grpId="0"/>
      <p:bldP spid="43" grpId="0"/>
      <p:bldP spid="44" grpId="0"/>
      <p:bldP spid="45" grpId="0"/>
      <p:bldP spid="66" grpId="0" animBg="1"/>
      <p:bldP spid="67" grpId="0" animBg="1"/>
      <p:bldP spid="6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sp>
        <p:nvSpPr>
          <p:cNvPr id="55" name="Freeform 54"/>
          <p:cNvSpPr>
            <a:spLocks/>
          </p:cNvSpPr>
          <p:nvPr/>
        </p:nvSpPr>
        <p:spPr bwMode="auto">
          <a:xfrm>
            <a:off x="3337984" y="3401485"/>
            <a:ext cx="3378200" cy="2925233"/>
          </a:xfrm>
          <a:custGeom>
            <a:avLst/>
            <a:gdLst>
              <a:gd name="connsiteX0" fmla="*/ 844550 w 3378200"/>
              <a:gd name="connsiteY0" fmla="*/ 0 h 2925233"/>
              <a:gd name="connsiteX1" fmla="*/ 1285539 w 3378200"/>
              <a:gd name="connsiteY1" fmla="*/ 0 h 2925233"/>
              <a:gd name="connsiteX2" fmla="*/ 1901888 w 3378200"/>
              <a:gd name="connsiteY2" fmla="*/ 1067411 h 2925233"/>
              <a:gd name="connsiteX3" fmla="*/ 3149999 w 3378200"/>
              <a:gd name="connsiteY3" fmla="*/ 1067411 h 2925233"/>
              <a:gd name="connsiteX4" fmla="*/ 3378200 w 3378200"/>
              <a:gd name="connsiteY4" fmla="*/ 1462617 h 2925233"/>
              <a:gd name="connsiteX5" fmla="*/ 2533650 w 3378200"/>
              <a:gd name="connsiteY5" fmla="*/ 2925233 h 2925233"/>
              <a:gd name="connsiteX6" fmla="*/ 844550 w 3378200"/>
              <a:gd name="connsiteY6" fmla="*/ 2925233 h 2925233"/>
              <a:gd name="connsiteX7" fmla="*/ 0 w 3378200"/>
              <a:gd name="connsiteY7" fmla="*/ 1462617 h 29252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378200" h="2925233">
                <a:moveTo>
                  <a:pt x="844550" y="0"/>
                </a:moveTo>
                <a:lnTo>
                  <a:pt x="1285539" y="0"/>
                </a:lnTo>
                <a:lnTo>
                  <a:pt x="1901888" y="1067411"/>
                </a:lnTo>
                <a:lnTo>
                  <a:pt x="3149999" y="1067411"/>
                </a:lnTo>
                <a:lnTo>
                  <a:pt x="3378200" y="1462617"/>
                </a:lnTo>
                <a:lnTo>
                  <a:pt x="2533650" y="2925233"/>
                </a:lnTo>
                <a:lnTo>
                  <a:pt x="844550" y="2925233"/>
                </a:lnTo>
                <a:lnTo>
                  <a:pt x="0" y="1462617"/>
                </a:lnTo>
                <a:close/>
              </a:path>
            </a:pathLst>
          </a:custGeom>
          <a:solidFill>
            <a:srgbClr val="7A7A7A"/>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054" name="Freeform 30"/>
          <p:cNvSpPr>
            <a:spLocks/>
          </p:cNvSpPr>
          <p:nvPr/>
        </p:nvSpPr>
        <p:spPr bwMode="auto">
          <a:xfrm>
            <a:off x="4402668" y="1551518"/>
            <a:ext cx="3378200" cy="2925233"/>
          </a:xfrm>
          <a:custGeom>
            <a:avLst/>
            <a:gdLst/>
            <a:ahLst/>
            <a:cxnLst>
              <a:cxn ang="0">
                <a:pos x="1197" y="0"/>
              </a:cxn>
              <a:cxn ang="0">
                <a:pos x="1596" y="691"/>
              </a:cxn>
              <a:cxn ang="0">
                <a:pos x="1197" y="1382"/>
              </a:cxn>
              <a:cxn ang="0">
                <a:pos x="399" y="1382"/>
              </a:cxn>
              <a:cxn ang="0">
                <a:pos x="0" y="691"/>
              </a:cxn>
              <a:cxn ang="0">
                <a:pos x="399" y="0"/>
              </a:cxn>
              <a:cxn ang="0">
                <a:pos x="1197" y="0"/>
              </a:cxn>
            </a:cxnLst>
            <a:rect l="0" t="0" r="r" b="b"/>
            <a:pathLst>
              <a:path w="1596" h="1382">
                <a:moveTo>
                  <a:pt x="1197" y="0"/>
                </a:moveTo>
                <a:lnTo>
                  <a:pt x="1596" y="691"/>
                </a:lnTo>
                <a:lnTo>
                  <a:pt x="1197" y="1382"/>
                </a:lnTo>
                <a:lnTo>
                  <a:pt x="399" y="1382"/>
                </a:lnTo>
                <a:lnTo>
                  <a:pt x="0" y="691"/>
                </a:lnTo>
                <a:lnTo>
                  <a:pt x="399" y="0"/>
                </a:lnTo>
                <a:lnTo>
                  <a:pt x="1197" y="0"/>
                </a:lnTo>
                <a:close/>
              </a:path>
            </a:pathLst>
          </a:custGeom>
          <a:solidFill>
            <a:srgbClr val="FE4A1E"/>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5475817" y="3401485"/>
            <a:ext cx="3378200" cy="2925233"/>
          </a:xfrm>
          <a:custGeom>
            <a:avLst/>
            <a:gdLst/>
            <a:ahLst/>
            <a:cxnLst>
              <a:cxn ang="0">
                <a:pos x="1596" y="691"/>
              </a:cxn>
              <a:cxn ang="0">
                <a:pos x="1197" y="1382"/>
              </a:cxn>
              <a:cxn ang="0">
                <a:pos x="399" y="1382"/>
              </a:cxn>
              <a:cxn ang="0">
                <a:pos x="0" y="691"/>
              </a:cxn>
              <a:cxn ang="0">
                <a:pos x="399" y="0"/>
              </a:cxn>
              <a:cxn ang="0">
                <a:pos x="1197" y="0"/>
              </a:cxn>
              <a:cxn ang="0">
                <a:pos x="1596" y="691"/>
              </a:cxn>
            </a:cxnLst>
            <a:rect l="0" t="0" r="r" b="b"/>
            <a:pathLst>
              <a:path w="1596" h="1382">
                <a:moveTo>
                  <a:pt x="1596" y="691"/>
                </a:moveTo>
                <a:lnTo>
                  <a:pt x="1197" y="1382"/>
                </a:lnTo>
                <a:lnTo>
                  <a:pt x="399" y="1382"/>
                </a:lnTo>
                <a:lnTo>
                  <a:pt x="0" y="691"/>
                </a:lnTo>
                <a:lnTo>
                  <a:pt x="399" y="0"/>
                </a:lnTo>
                <a:lnTo>
                  <a:pt x="1197" y="0"/>
                </a:lnTo>
                <a:lnTo>
                  <a:pt x="1596" y="691"/>
                </a:lnTo>
                <a:close/>
              </a:path>
            </a:pathLst>
          </a:custGeom>
          <a:solidFill>
            <a:srgbClr val="5C9AD3"/>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5235495" y="4476752"/>
            <a:ext cx="1468967" cy="1462617"/>
          </a:xfrm>
          <a:custGeom>
            <a:avLst/>
            <a:gdLst/>
            <a:ahLst/>
            <a:cxnLst>
              <a:cxn ang="0">
                <a:pos x="694" y="183"/>
              </a:cxn>
              <a:cxn ang="0">
                <a:pos x="402" y="691"/>
              </a:cxn>
              <a:cxn ang="0">
                <a:pos x="0" y="0"/>
              </a:cxn>
              <a:cxn ang="0">
                <a:pos x="588" y="0"/>
              </a:cxn>
              <a:cxn ang="0">
                <a:pos x="694" y="183"/>
              </a:cxn>
            </a:cxnLst>
            <a:rect l="0" t="0" r="r" b="b"/>
            <a:pathLst>
              <a:path w="694" h="691">
                <a:moveTo>
                  <a:pt x="694" y="183"/>
                </a:moveTo>
                <a:lnTo>
                  <a:pt x="402" y="691"/>
                </a:lnTo>
                <a:lnTo>
                  <a:pt x="0" y="0"/>
                </a:lnTo>
                <a:lnTo>
                  <a:pt x="588" y="0"/>
                </a:lnTo>
                <a:lnTo>
                  <a:pt x="694" y="183"/>
                </a:lnTo>
                <a:close/>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2" name="Group 52"/>
          <p:cNvGrpSpPr/>
          <p:nvPr/>
        </p:nvGrpSpPr>
        <p:grpSpPr>
          <a:xfrm>
            <a:off x="5035847" y="3387351"/>
            <a:ext cx="1653117" cy="1435100"/>
            <a:chOff x="3949701" y="2646363"/>
            <a:chExt cx="1239838" cy="1076325"/>
          </a:xfrm>
          <a:effectLst>
            <a:outerShdw blurRad="63500" sx="102000" sy="102000" algn="ctr" rotWithShape="0">
              <a:prstClr val="black">
                <a:alpha val="40000"/>
              </a:prstClr>
            </a:outerShdw>
          </a:effectLst>
        </p:grpSpPr>
        <p:sp>
          <p:nvSpPr>
            <p:cNvPr id="1060" name="Freeform 36"/>
            <p:cNvSpPr>
              <a:spLocks/>
            </p:cNvSpPr>
            <p:nvPr/>
          </p:nvSpPr>
          <p:spPr bwMode="auto">
            <a:xfrm>
              <a:off x="3949701" y="2646363"/>
              <a:ext cx="1239838" cy="1076325"/>
            </a:xfrm>
            <a:custGeom>
              <a:avLst/>
              <a:gdLst/>
              <a:ahLst/>
              <a:cxnLst>
                <a:cxn ang="0">
                  <a:pos x="585" y="678"/>
                </a:cxn>
                <a:cxn ang="0">
                  <a:pos x="194" y="678"/>
                </a:cxn>
                <a:cxn ang="0">
                  <a:pos x="0" y="339"/>
                </a:cxn>
                <a:cxn ang="0">
                  <a:pos x="194" y="0"/>
                </a:cxn>
                <a:cxn ang="0">
                  <a:pos x="585" y="0"/>
                </a:cxn>
                <a:cxn ang="0">
                  <a:pos x="781" y="339"/>
                </a:cxn>
                <a:cxn ang="0">
                  <a:pos x="585" y="678"/>
                </a:cxn>
              </a:cxnLst>
              <a:rect l="0" t="0" r="r" b="b"/>
              <a:pathLst>
                <a:path w="781" h="678">
                  <a:moveTo>
                    <a:pt x="585" y="678"/>
                  </a:moveTo>
                  <a:lnTo>
                    <a:pt x="194" y="678"/>
                  </a:lnTo>
                  <a:lnTo>
                    <a:pt x="0" y="339"/>
                  </a:lnTo>
                  <a:lnTo>
                    <a:pt x="194" y="0"/>
                  </a:lnTo>
                  <a:lnTo>
                    <a:pt x="585" y="0"/>
                  </a:lnTo>
                  <a:lnTo>
                    <a:pt x="781" y="339"/>
                  </a:lnTo>
                  <a:lnTo>
                    <a:pt x="585" y="678"/>
                  </a:lnTo>
                  <a:close/>
                </a:path>
              </a:pathLst>
            </a:custGeom>
            <a:solidFill>
              <a:schemeClr val="tx1">
                <a:lumMod val="90000"/>
                <a:lumOff val="10000"/>
                <a:alpha val="3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4068763" y="2752725"/>
              <a:ext cx="998538" cy="865188"/>
            </a:xfrm>
            <a:custGeom>
              <a:avLst/>
              <a:gdLst/>
              <a:ahLst/>
              <a:cxnLst>
                <a:cxn ang="0">
                  <a:pos x="472" y="545"/>
                </a:cxn>
                <a:cxn ang="0">
                  <a:pos x="158" y="545"/>
                </a:cxn>
                <a:cxn ang="0">
                  <a:pos x="0" y="272"/>
                </a:cxn>
                <a:cxn ang="0">
                  <a:pos x="158" y="0"/>
                </a:cxn>
                <a:cxn ang="0">
                  <a:pos x="472" y="0"/>
                </a:cxn>
                <a:cxn ang="0">
                  <a:pos x="629" y="272"/>
                </a:cxn>
                <a:cxn ang="0">
                  <a:pos x="472" y="545"/>
                </a:cxn>
              </a:cxnLst>
              <a:rect l="0" t="0" r="r" b="b"/>
              <a:pathLst>
                <a:path w="629" h="545">
                  <a:moveTo>
                    <a:pt x="472" y="545"/>
                  </a:moveTo>
                  <a:lnTo>
                    <a:pt x="158" y="545"/>
                  </a:lnTo>
                  <a:lnTo>
                    <a:pt x="0" y="272"/>
                  </a:lnTo>
                  <a:lnTo>
                    <a:pt x="158" y="0"/>
                  </a:lnTo>
                  <a:lnTo>
                    <a:pt x="472" y="0"/>
                  </a:lnTo>
                  <a:lnTo>
                    <a:pt x="629" y="272"/>
                  </a:lnTo>
                  <a:lnTo>
                    <a:pt x="472" y="545"/>
                  </a:lnTo>
                  <a:close/>
                </a:path>
              </a:pathLst>
            </a:cu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7" name="Freeform 32"/>
          <p:cNvSpPr>
            <a:spLocks noChangeAspect="1" noChangeArrowheads="1"/>
          </p:cNvSpPr>
          <p:nvPr/>
        </p:nvSpPr>
        <p:spPr bwMode="auto">
          <a:xfrm>
            <a:off x="4265778" y="3841293"/>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8" name="Freeform 28"/>
          <p:cNvSpPr>
            <a:spLocks noChangeAspect="1" noChangeArrowheads="1"/>
          </p:cNvSpPr>
          <p:nvPr/>
        </p:nvSpPr>
        <p:spPr bwMode="auto">
          <a:xfrm>
            <a:off x="5259530" y="1845083"/>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1" name="Freeform 33"/>
          <p:cNvSpPr>
            <a:spLocks noChangeAspect="1" noChangeArrowheads="1"/>
          </p:cNvSpPr>
          <p:nvPr/>
        </p:nvSpPr>
        <p:spPr bwMode="auto">
          <a:xfrm>
            <a:off x="7145777" y="3773858"/>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4826855" y="2414416"/>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3" name="Text Box 10"/>
          <p:cNvSpPr txBox="1">
            <a:spLocks noChangeArrowheads="1"/>
          </p:cNvSpPr>
          <p:nvPr/>
        </p:nvSpPr>
        <p:spPr bwMode="auto">
          <a:xfrm>
            <a:off x="5666728" y="187387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4" name="Text Box 10"/>
          <p:cNvSpPr txBox="1">
            <a:spLocks noChangeArrowheads="1"/>
          </p:cNvSpPr>
          <p:nvPr/>
        </p:nvSpPr>
        <p:spPr bwMode="auto">
          <a:xfrm>
            <a:off x="3721717" y="4362648"/>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5" name="Text Box 10"/>
          <p:cNvSpPr txBox="1">
            <a:spLocks noChangeArrowheads="1"/>
          </p:cNvSpPr>
          <p:nvPr/>
        </p:nvSpPr>
        <p:spPr bwMode="auto">
          <a:xfrm>
            <a:off x="6842898" y="4306930"/>
            <a:ext cx="1584544" cy="30777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3783080" y="4947497"/>
            <a:ext cx="2529825" cy="800219"/>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 Box 10"/>
          <p:cNvSpPr txBox="1">
            <a:spLocks noChangeArrowheads="1"/>
          </p:cNvSpPr>
          <p:nvPr/>
        </p:nvSpPr>
        <p:spPr bwMode="auto">
          <a:xfrm>
            <a:off x="6557708" y="4799099"/>
            <a:ext cx="1856339" cy="1169551"/>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 name="TextBox 4"/>
          <p:cNvSpPr txBox="1"/>
          <p:nvPr/>
        </p:nvSpPr>
        <p:spPr>
          <a:xfrm>
            <a:off x="9397826" y="1196275"/>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94" name="TextBox 93"/>
          <p:cNvSpPr txBox="1"/>
          <p:nvPr/>
        </p:nvSpPr>
        <p:spPr>
          <a:xfrm>
            <a:off x="9042105" y="1662932"/>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95" name="TextBox 94"/>
          <p:cNvSpPr txBox="1"/>
          <p:nvPr/>
        </p:nvSpPr>
        <p:spPr>
          <a:xfrm>
            <a:off x="9397826" y="2271711"/>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96" name="Text Box 10"/>
          <p:cNvSpPr txBox="1">
            <a:spLocks noChangeArrowheads="1"/>
          </p:cNvSpPr>
          <p:nvPr/>
        </p:nvSpPr>
        <p:spPr bwMode="auto">
          <a:xfrm>
            <a:off x="7957683" y="622516"/>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 DOLOR</a:t>
            </a:r>
          </a:p>
        </p:txBody>
      </p:sp>
      <p:grpSp>
        <p:nvGrpSpPr>
          <p:cNvPr id="9" name="Group 8"/>
          <p:cNvGrpSpPr/>
          <p:nvPr/>
        </p:nvGrpSpPr>
        <p:grpSpPr>
          <a:xfrm>
            <a:off x="8693508" y="1133694"/>
            <a:ext cx="526258" cy="519289"/>
            <a:chOff x="7271451" y="1011914"/>
            <a:chExt cx="526258" cy="519289"/>
          </a:xfrm>
        </p:grpSpPr>
        <p:sp>
          <p:nvSpPr>
            <p:cNvPr id="97" name="Rectangle 96"/>
            <p:cNvSpPr/>
            <p:nvPr/>
          </p:nvSpPr>
          <p:spPr>
            <a:xfrm rot="2669719">
              <a:off x="7271451" y="1011914"/>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 name="Group 9"/>
          <p:cNvGrpSpPr/>
          <p:nvPr/>
        </p:nvGrpSpPr>
        <p:grpSpPr>
          <a:xfrm>
            <a:off x="8308276" y="1676345"/>
            <a:ext cx="526258" cy="519289"/>
            <a:chOff x="10480408" y="1845083"/>
            <a:chExt cx="526258" cy="519289"/>
          </a:xfrm>
        </p:grpSpPr>
        <p:sp>
          <p:nvSpPr>
            <p:cNvPr id="99" name="Rectangle 98"/>
            <p:cNvSpPr/>
            <p:nvPr/>
          </p:nvSpPr>
          <p:spPr>
            <a:xfrm rot="2669719">
              <a:off x="10480408" y="1845083"/>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2"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 name="Group 10"/>
          <p:cNvGrpSpPr/>
          <p:nvPr/>
        </p:nvGrpSpPr>
        <p:grpSpPr>
          <a:xfrm>
            <a:off x="8697073" y="2234700"/>
            <a:ext cx="526258" cy="519289"/>
            <a:chOff x="10478363" y="2708632"/>
            <a:chExt cx="526258" cy="519289"/>
          </a:xfrm>
        </p:grpSpPr>
        <p:sp>
          <p:nvSpPr>
            <p:cNvPr id="101" name="Rectangle 100"/>
            <p:cNvSpPr/>
            <p:nvPr/>
          </p:nvSpPr>
          <p:spPr>
            <a:xfrm rot="2669719">
              <a:off x="10478363" y="2708632"/>
              <a:ext cx="526258" cy="519289"/>
            </a:xfrm>
            <a:prstGeom prst="rect">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3"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02" name="TextBox 101"/>
          <p:cNvSpPr txBox="1"/>
          <p:nvPr/>
        </p:nvSpPr>
        <p:spPr>
          <a:xfrm>
            <a:off x="10266940" y="460785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03" name="TextBox 102"/>
          <p:cNvSpPr txBox="1"/>
          <p:nvPr/>
        </p:nvSpPr>
        <p:spPr>
          <a:xfrm>
            <a:off x="9911219" y="507451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04" name="TextBox 103"/>
          <p:cNvSpPr txBox="1"/>
          <p:nvPr/>
        </p:nvSpPr>
        <p:spPr>
          <a:xfrm>
            <a:off x="10266940" y="568329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05" name="Text Box 10"/>
          <p:cNvSpPr txBox="1">
            <a:spLocks noChangeArrowheads="1"/>
          </p:cNvSpPr>
          <p:nvPr/>
        </p:nvSpPr>
        <p:spPr bwMode="auto">
          <a:xfrm>
            <a:off x="8826797" y="403409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 DOLOR</a:t>
            </a:r>
          </a:p>
        </p:txBody>
      </p:sp>
      <p:grpSp>
        <p:nvGrpSpPr>
          <p:cNvPr id="106" name="Group 105"/>
          <p:cNvGrpSpPr/>
          <p:nvPr/>
        </p:nvGrpSpPr>
        <p:grpSpPr>
          <a:xfrm>
            <a:off x="9562622" y="4545276"/>
            <a:ext cx="526258" cy="519289"/>
            <a:chOff x="7271451" y="1011914"/>
            <a:chExt cx="526258" cy="519289"/>
          </a:xfrm>
        </p:grpSpPr>
        <p:sp>
          <p:nvSpPr>
            <p:cNvPr id="107" name="Rectangle 106"/>
            <p:cNvSpPr/>
            <p:nvPr/>
          </p:nvSpPr>
          <p:spPr>
            <a:xfrm rot="2669719">
              <a:off x="7271451" y="1011914"/>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09" name="Group 108"/>
          <p:cNvGrpSpPr/>
          <p:nvPr/>
        </p:nvGrpSpPr>
        <p:grpSpPr>
          <a:xfrm>
            <a:off x="9177390" y="5087927"/>
            <a:ext cx="526258" cy="519289"/>
            <a:chOff x="10480408" y="1845083"/>
            <a:chExt cx="526258" cy="519289"/>
          </a:xfrm>
        </p:grpSpPr>
        <p:sp>
          <p:nvSpPr>
            <p:cNvPr id="110" name="Rectangle 109"/>
            <p:cNvSpPr/>
            <p:nvPr/>
          </p:nvSpPr>
          <p:spPr>
            <a:xfrm rot="2669719">
              <a:off x="10480408" y="1845083"/>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grpSp>
        <p:nvGrpSpPr>
          <p:cNvPr id="112" name="Group 111"/>
          <p:cNvGrpSpPr/>
          <p:nvPr/>
        </p:nvGrpSpPr>
        <p:grpSpPr>
          <a:xfrm>
            <a:off x="9566187" y="5646282"/>
            <a:ext cx="526258" cy="519289"/>
            <a:chOff x="10478363" y="2708632"/>
            <a:chExt cx="526258" cy="519289"/>
          </a:xfrm>
        </p:grpSpPr>
        <p:sp>
          <p:nvSpPr>
            <p:cNvPr id="113" name="Rectangle 112"/>
            <p:cNvSpPr/>
            <p:nvPr/>
          </p:nvSpPr>
          <p:spPr>
            <a:xfrm rot="2669719">
              <a:off x="10478363" y="2708632"/>
              <a:ext cx="526258" cy="519289"/>
            </a:xfrm>
            <a:prstGeom prst="rect">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dirty="0"/>
            </a:p>
          </p:txBody>
        </p:sp>
      </p:grpSp>
      <p:sp>
        <p:nvSpPr>
          <p:cNvPr id="115" name="TextBox 114"/>
          <p:cNvSpPr txBox="1"/>
          <p:nvPr/>
        </p:nvSpPr>
        <p:spPr>
          <a:xfrm>
            <a:off x="1941066" y="4713377"/>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86,471</a:t>
            </a:r>
          </a:p>
        </p:txBody>
      </p:sp>
      <p:sp>
        <p:nvSpPr>
          <p:cNvPr id="116" name="TextBox 115"/>
          <p:cNvSpPr txBox="1"/>
          <p:nvPr/>
        </p:nvSpPr>
        <p:spPr>
          <a:xfrm>
            <a:off x="1585345" y="5180034"/>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17,543</a:t>
            </a:r>
          </a:p>
        </p:txBody>
      </p:sp>
      <p:sp>
        <p:nvSpPr>
          <p:cNvPr id="117" name="TextBox 116"/>
          <p:cNvSpPr txBox="1"/>
          <p:nvPr/>
        </p:nvSpPr>
        <p:spPr>
          <a:xfrm>
            <a:off x="1941066" y="5788813"/>
            <a:ext cx="983939"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51,49</a:t>
            </a:r>
            <a:r>
              <a:rPr lang="en-US" b="1" dirty="0">
                <a:solidFill>
                  <a:schemeClr val="bg1">
                    <a:lumMod val="85000"/>
                  </a:schemeClr>
                </a:solidFill>
                <a:latin typeface="Candara" panose="020E0502030303020204" pitchFamily="34" charset="0"/>
              </a:rPr>
              <a:t>3</a:t>
            </a:r>
          </a:p>
        </p:txBody>
      </p:sp>
      <p:sp>
        <p:nvSpPr>
          <p:cNvPr id="118" name="Text Box 10"/>
          <p:cNvSpPr txBox="1">
            <a:spLocks noChangeArrowheads="1"/>
          </p:cNvSpPr>
          <p:nvPr/>
        </p:nvSpPr>
        <p:spPr bwMode="auto">
          <a:xfrm>
            <a:off x="500923" y="4139618"/>
            <a:ext cx="2737237" cy="33855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 DOLOR</a:t>
            </a:r>
          </a:p>
        </p:txBody>
      </p:sp>
      <p:grpSp>
        <p:nvGrpSpPr>
          <p:cNvPr id="119" name="Group 118"/>
          <p:cNvGrpSpPr/>
          <p:nvPr/>
        </p:nvGrpSpPr>
        <p:grpSpPr>
          <a:xfrm>
            <a:off x="1236748" y="4650796"/>
            <a:ext cx="526258" cy="519289"/>
            <a:chOff x="7271451" y="1011914"/>
            <a:chExt cx="526258" cy="519289"/>
          </a:xfrm>
        </p:grpSpPr>
        <p:sp>
          <p:nvSpPr>
            <p:cNvPr id="120" name="Rectangle 119"/>
            <p:cNvSpPr/>
            <p:nvPr/>
          </p:nvSpPr>
          <p:spPr>
            <a:xfrm rot="2669719">
              <a:off x="7271451" y="1011914"/>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Freeform 161"/>
            <p:cNvSpPr>
              <a:spLocks noChangeAspect="1" noEditPoints="1"/>
            </p:cNvSpPr>
            <p:nvPr/>
          </p:nvSpPr>
          <p:spPr bwMode="auto">
            <a:xfrm>
              <a:off x="7356680" y="1059091"/>
              <a:ext cx="340043" cy="365760"/>
            </a:xfrm>
            <a:custGeom>
              <a:avLst/>
              <a:gdLst/>
              <a:ahLst/>
              <a:cxnLst>
                <a:cxn ang="0">
                  <a:pos x="53" y="33"/>
                </a:cxn>
                <a:cxn ang="0">
                  <a:pos x="53" y="36"/>
                </a:cxn>
                <a:cxn ang="0">
                  <a:pos x="52" y="41"/>
                </a:cxn>
                <a:cxn ang="0">
                  <a:pos x="52" y="42"/>
                </a:cxn>
                <a:cxn ang="0">
                  <a:pos x="50" y="49"/>
                </a:cxn>
                <a:cxn ang="0">
                  <a:pos x="39" y="59"/>
                </a:cxn>
                <a:cxn ang="0">
                  <a:pos x="37" y="59"/>
                </a:cxn>
                <a:cxn ang="0">
                  <a:pos x="34" y="59"/>
                </a:cxn>
                <a:cxn ang="0">
                  <a:pos x="20" y="56"/>
                </a:cxn>
                <a:cxn ang="0">
                  <a:pos x="15" y="55"/>
                </a:cxn>
                <a:cxn ang="0">
                  <a:pos x="4" y="55"/>
                </a:cxn>
                <a:cxn ang="0">
                  <a:pos x="0" y="50"/>
                </a:cxn>
                <a:cxn ang="0">
                  <a:pos x="0" y="27"/>
                </a:cxn>
                <a:cxn ang="0">
                  <a:pos x="4" y="23"/>
                </a:cxn>
                <a:cxn ang="0">
                  <a:pos x="14" y="23"/>
                </a:cxn>
                <a:cxn ang="0">
                  <a:pos x="19" y="17"/>
                </a:cxn>
                <a:cxn ang="0">
                  <a:pos x="23" y="13"/>
                </a:cxn>
                <a:cxn ang="0">
                  <a:pos x="27" y="1"/>
                </a:cxn>
                <a:cxn ang="0">
                  <a:pos x="31" y="0"/>
                </a:cxn>
                <a:cxn ang="0">
                  <a:pos x="40" y="5"/>
                </a:cxn>
                <a:cxn ang="0">
                  <a:pos x="41" y="11"/>
                </a:cxn>
                <a:cxn ang="0">
                  <a:pos x="39" y="18"/>
                </a:cxn>
                <a:cxn ang="0">
                  <a:pos x="45" y="18"/>
                </a:cxn>
                <a:cxn ang="0">
                  <a:pos x="55" y="27"/>
                </a:cxn>
                <a:cxn ang="0">
                  <a:pos x="53" y="33"/>
                </a:cxn>
                <a:cxn ang="0">
                  <a:pos x="7" y="46"/>
                </a:cxn>
                <a:cxn ang="0">
                  <a:pos x="4" y="48"/>
                </a:cxn>
                <a:cxn ang="0">
                  <a:pos x="7" y="50"/>
                </a:cxn>
                <a:cxn ang="0">
                  <a:pos x="9" y="48"/>
                </a:cxn>
                <a:cxn ang="0">
                  <a:pos x="7" y="46"/>
                </a:cxn>
                <a:cxn ang="0">
                  <a:pos x="45" y="23"/>
                </a:cxn>
                <a:cxn ang="0">
                  <a:pos x="33" y="23"/>
                </a:cxn>
                <a:cxn ang="0">
                  <a:pos x="36" y="11"/>
                </a:cxn>
                <a:cxn ang="0">
                  <a:pos x="31" y="5"/>
                </a:cxn>
                <a:cxn ang="0">
                  <a:pos x="26" y="16"/>
                </a:cxn>
                <a:cxn ang="0">
                  <a:pos x="23" y="19"/>
                </a:cxn>
                <a:cxn ang="0">
                  <a:pos x="15" y="27"/>
                </a:cxn>
                <a:cxn ang="0">
                  <a:pos x="13" y="27"/>
                </a:cxn>
                <a:cxn ang="0">
                  <a:pos x="13" y="50"/>
                </a:cxn>
                <a:cxn ang="0">
                  <a:pos x="15" y="50"/>
                </a:cxn>
                <a:cxn ang="0">
                  <a:pos x="22" y="52"/>
                </a:cxn>
                <a:cxn ang="0">
                  <a:pos x="34" y="55"/>
                </a:cxn>
                <a:cxn ang="0">
                  <a:pos x="38" y="55"/>
                </a:cxn>
                <a:cxn ang="0">
                  <a:pos x="45" y="49"/>
                </a:cxn>
                <a:cxn ang="0">
                  <a:pos x="45" y="47"/>
                </a:cxn>
                <a:cxn ang="0">
                  <a:pos x="47" y="42"/>
                </a:cxn>
                <a:cxn ang="0">
                  <a:pos x="47" y="40"/>
                </a:cxn>
                <a:cxn ang="0">
                  <a:pos x="49" y="36"/>
                </a:cxn>
                <a:cxn ang="0">
                  <a:pos x="47" y="32"/>
                </a:cxn>
                <a:cxn ang="0">
                  <a:pos x="50" y="27"/>
                </a:cxn>
                <a:cxn ang="0">
                  <a:pos x="45" y="23"/>
                </a:cxn>
              </a:cxnLst>
              <a:rect l="0" t="0" r="r" b="b"/>
              <a:pathLst>
                <a:path w="55" h="59">
                  <a:moveTo>
                    <a:pt x="53" y="33"/>
                  </a:moveTo>
                  <a:cubicBezTo>
                    <a:pt x="53" y="34"/>
                    <a:pt x="53" y="35"/>
                    <a:pt x="53" y="36"/>
                  </a:cubicBezTo>
                  <a:cubicBezTo>
                    <a:pt x="53" y="37"/>
                    <a:pt x="53" y="39"/>
                    <a:pt x="52" y="41"/>
                  </a:cubicBezTo>
                  <a:cubicBezTo>
                    <a:pt x="52" y="41"/>
                    <a:pt x="52" y="42"/>
                    <a:pt x="52" y="42"/>
                  </a:cubicBezTo>
                  <a:cubicBezTo>
                    <a:pt x="52" y="45"/>
                    <a:pt x="51" y="47"/>
                    <a:pt x="50" y="49"/>
                  </a:cubicBezTo>
                  <a:cubicBezTo>
                    <a:pt x="50" y="55"/>
                    <a:pt x="45" y="59"/>
                    <a:pt x="39" y="59"/>
                  </a:cubicBezTo>
                  <a:cubicBezTo>
                    <a:pt x="37" y="59"/>
                    <a:pt x="37" y="59"/>
                    <a:pt x="37" y="59"/>
                  </a:cubicBezTo>
                  <a:cubicBezTo>
                    <a:pt x="34" y="59"/>
                    <a:pt x="34" y="59"/>
                    <a:pt x="34" y="59"/>
                  </a:cubicBezTo>
                  <a:cubicBezTo>
                    <a:pt x="29" y="59"/>
                    <a:pt x="24" y="58"/>
                    <a:pt x="20" y="56"/>
                  </a:cubicBezTo>
                  <a:cubicBezTo>
                    <a:pt x="19" y="56"/>
                    <a:pt x="16" y="55"/>
                    <a:pt x="15" y="55"/>
                  </a:cubicBezTo>
                  <a:cubicBezTo>
                    <a:pt x="4" y="55"/>
                    <a:pt x="4" y="55"/>
                    <a:pt x="4" y="55"/>
                  </a:cubicBezTo>
                  <a:cubicBezTo>
                    <a:pt x="2" y="55"/>
                    <a:pt x="0" y="53"/>
                    <a:pt x="0" y="50"/>
                  </a:cubicBezTo>
                  <a:cubicBezTo>
                    <a:pt x="0" y="27"/>
                    <a:pt x="0" y="27"/>
                    <a:pt x="0" y="27"/>
                  </a:cubicBezTo>
                  <a:cubicBezTo>
                    <a:pt x="0" y="25"/>
                    <a:pt x="2" y="23"/>
                    <a:pt x="4" y="23"/>
                  </a:cubicBezTo>
                  <a:cubicBezTo>
                    <a:pt x="14" y="23"/>
                    <a:pt x="14" y="23"/>
                    <a:pt x="14" y="23"/>
                  </a:cubicBezTo>
                  <a:cubicBezTo>
                    <a:pt x="16" y="22"/>
                    <a:pt x="18" y="19"/>
                    <a:pt x="19" y="17"/>
                  </a:cubicBezTo>
                  <a:cubicBezTo>
                    <a:pt x="20" y="16"/>
                    <a:pt x="21" y="14"/>
                    <a:pt x="23" y="13"/>
                  </a:cubicBezTo>
                  <a:cubicBezTo>
                    <a:pt x="25" y="10"/>
                    <a:pt x="24" y="5"/>
                    <a:pt x="27" y="1"/>
                  </a:cubicBezTo>
                  <a:cubicBezTo>
                    <a:pt x="28" y="0"/>
                    <a:pt x="29" y="0"/>
                    <a:pt x="31" y="0"/>
                  </a:cubicBezTo>
                  <a:cubicBezTo>
                    <a:pt x="34" y="0"/>
                    <a:pt x="38" y="1"/>
                    <a:pt x="40" y="5"/>
                  </a:cubicBezTo>
                  <a:cubicBezTo>
                    <a:pt x="41" y="7"/>
                    <a:pt x="41" y="9"/>
                    <a:pt x="41" y="11"/>
                  </a:cubicBezTo>
                  <a:cubicBezTo>
                    <a:pt x="41" y="14"/>
                    <a:pt x="40" y="16"/>
                    <a:pt x="39" y="18"/>
                  </a:cubicBezTo>
                  <a:cubicBezTo>
                    <a:pt x="45" y="18"/>
                    <a:pt x="45" y="18"/>
                    <a:pt x="45" y="18"/>
                  </a:cubicBezTo>
                  <a:cubicBezTo>
                    <a:pt x="50" y="18"/>
                    <a:pt x="55" y="22"/>
                    <a:pt x="55" y="27"/>
                  </a:cubicBezTo>
                  <a:cubicBezTo>
                    <a:pt x="55" y="29"/>
                    <a:pt x="54" y="31"/>
                    <a:pt x="53" y="33"/>
                  </a:cubicBezTo>
                  <a:close/>
                  <a:moveTo>
                    <a:pt x="7" y="46"/>
                  </a:moveTo>
                  <a:cubicBezTo>
                    <a:pt x="5" y="46"/>
                    <a:pt x="4" y="47"/>
                    <a:pt x="4" y="48"/>
                  </a:cubicBezTo>
                  <a:cubicBezTo>
                    <a:pt x="4" y="49"/>
                    <a:pt x="5" y="50"/>
                    <a:pt x="7" y="50"/>
                  </a:cubicBezTo>
                  <a:cubicBezTo>
                    <a:pt x="8" y="50"/>
                    <a:pt x="9" y="49"/>
                    <a:pt x="9" y="48"/>
                  </a:cubicBezTo>
                  <a:cubicBezTo>
                    <a:pt x="9" y="47"/>
                    <a:pt x="8" y="46"/>
                    <a:pt x="7" y="46"/>
                  </a:cubicBezTo>
                  <a:close/>
                  <a:moveTo>
                    <a:pt x="45" y="23"/>
                  </a:moveTo>
                  <a:cubicBezTo>
                    <a:pt x="33" y="23"/>
                    <a:pt x="33" y="23"/>
                    <a:pt x="33" y="23"/>
                  </a:cubicBezTo>
                  <a:cubicBezTo>
                    <a:pt x="33" y="19"/>
                    <a:pt x="36" y="16"/>
                    <a:pt x="36" y="11"/>
                  </a:cubicBezTo>
                  <a:cubicBezTo>
                    <a:pt x="36" y="7"/>
                    <a:pt x="36" y="5"/>
                    <a:pt x="31" y="5"/>
                  </a:cubicBezTo>
                  <a:cubicBezTo>
                    <a:pt x="28" y="7"/>
                    <a:pt x="30" y="12"/>
                    <a:pt x="26" y="16"/>
                  </a:cubicBezTo>
                  <a:cubicBezTo>
                    <a:pt x="25" y="17"/>
                    <a:pt x="24" y="18"/>
                    <a:pt x="23" y="19"/>
                  </a:cubicBezTo>
                  <a:cubicBezTo>
                    <a:pt x="22" y="21"/>
                    <a:pt x="17" y="27"/>
                    <a:pt x="15" y="27"/>
                  </a:cubicBezTo>
                  <a:cubicBezTo>
                    <a:pt x="13" y="27"/>
                    <a:pt x="13" y="27"/>
                    <a:pt x="13" y="27"/>
                  </a:cubicBezTo>
                  <a:cubicBezTo>
                    <a:pt x="13" y="50"/>
                    <a:pt x="13" y="50"/>
                    <a:pt x="13" y="50"/>
                  </a:cubicBezTo>
                  <a:cubicBezTo>
                    <a:pt x="15" y="50"/>
                    <a:pt x="15" y="50"/>
                    <a:pt x="15" y="50"/>
                  </a:cubicBezTo>
                  <a:cubicBezTo>
                    <a:pt x="17" y="50"/>
                    <a:pt x="20" y="52"/>
                    <a:pt x="22" y="52"/>
                  </a:cubicBezTo>
                  <a:cubicBezTo>
                    <a:pt x="26" y="54"/>
                    <a:pt x="30" y="55"/>
                    <a:pt x="34" y="55"/>
                  </a:cubicBezTo>
                  <a:cubicBezTo>
                    <a:pt x="38" y="55"/>
                    <a:pt x="38" y="55"/>
                    <a:pt x="38" y="55"/>
                  </a:cubicBezTo>
                  <a:cubicBezTo>
                    <a:pt x="42" y="55"/>
                    <a:pt x="45" y="53"/>
                    <a:pt x="45" y="49"/>
                  </a:cubicBezTo>
                  <a:cubicBezTo>
                    <a:pt x="45" y="48"/>
                    <a:pt x="45" y="47"/>
                    <a:pt x="45" y="47"/>
                  </a:cubicBezTo>
                  <a:cubicBezTo>
                    <a:pt x="47" y="46"/>
                    <a:pt x="47" y="44"/>
                    <a:pt x="47" y="42"/>
                  </a:cubicBezTo>
                  <a:cubicBezTo>
                    <a:pt x="47" y="41"/>
                    <a:pt x="47" y="41"/>
                    <a:pt x="47" y="40"/>
                  </a:cubicBezTo>
                  <a:cubicBezTo>
                    <a:pt x="48" y="39"/>
                    <a:pt x="49" y="37"/>
                    <a:pt x="49" y="36"/>
                  </a:cubicBezTo>
                  <a:cubicBezTo>
                    <a:pt x="49" y="34"/>
                    <a:pt x="48" y="33"/>
                    <a:pt x="47" y="32"/>
                  </a:cubicBezTo>
                  <a:cubicBezTo>
                    <a:pt x="49" y="32"/>
                    <a:pt x="50" y="29"/>
                    <a:pt x="50" y="27"/>
                  </a:cubicBezTo>
                  <a:cubicBezTo>
                    <a:pt x="50" y="25"/>
                    <a:pt x="48" y="23"/>
                    <a:pt x="45" y="23"/>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1"/>
                </a:solidFill>
              </a:endParaRPr>
            </a:p>
          </p:txBody>
        </p:sp>
      </p:grpSp>
      <p:grpSp>
        <p:nvGrpSpPr>
          <p:cNvPr id="122" name="Group 121"/>
          <p:cNvGrpSpPr/>
          <p:nvPr/>
        </p:nvGrpSpPr>
        <p:grpSpPr>
          <a:xfrm>
            <a:off x="851516" y="5193447"/>
            <a:ext cx="526258" cy="519289"/>
            <a:chOff x="10480408" y="1845083"/>
            <a:chExt cx="526258" cy="519289"/>
          </a:xfrm>
        </p:grpSpPr>
        <p:sp>
          <p:nvSpPr>
            <p:cNvPr id="123" name="Rectangle 122"/>
            <p:cNvSpPr/>
            <p:nvPr/>
          </p:nvSpPr>
          <p:spPr>
            <a:xfrm rot="2669719">
              <a:off x="10480408" y="1845083"/>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4" name="Freeform 37"/>
            <p:cNvSpPr>
              <a:spLocks noChangeAspect="1" noEditPoints="1"/>
            </p:cNvSpPr>
            <p:nvPr/>
          </p:nvSpPr>
          <p:spPr bwMode="auto">
            <a:xfrm>
              <a:off x="10567594" y="1910357"/>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dirty="0"/>
            </a:p>
          </p:txBody>
        </p:sp>
      </p:grpSp>
      <p:grpSp>
        <p:nvGrpSpPr>
          <p:cNvPr id="125" name="Group 124"/>
          <p:cNvGrpSpPr/>
          <p:nvPr/>
        </p:nvGrpSpPr>
        <p:grpSpPr>
          <a:xfrm>
            <a:off x="1240313" y="5751802"/>
            <a:ext cx="526258" cy="519289"/>
            <a:chOff x="10478363" y="2708632"/>
            <a:chExt cx="526258" cy="519289"/>
          </a:xfrm>
        </p:grpSpPr>
        <p:sp>
          <p:nvSpPr>
            <p:cNvPr id="126" name="Rectangle 125"/>
            <p:cNvSpPr/>
            <p:nvPr/>
          </p:nvSpPr>
          <p:spPr>
            <a:xfrm rot="2669719">
              <a:off x="10478363" y="2708632"/>
              <a:ext cx="526258" cy="519289"/>
            </a:xfrm>
            <a:prstGeom prst="rect">
              <a:avLst/>
            </a:prstGeom>
            <a:solidFill>
              <a:srgbClr val="7A7A7A"/>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7" name="Freeform 13"/>
            <p:cNvSpPr>
              <a:spLocks noChangeAspect="1" noChangeArrowheads="1"/>
            </p:cNvSpPr>
            <p:nvPr/>
          </p:nvSpPr>
          <p:spPr bwMode="auto">
            <a:xfrm>
              <a:off x="10567594" y="2794004"/>
              <a:ext cx="345108" cy="347472"/>
            </a:xfrm>
            <a:custGeom>
              <a:avLst/>
              <a:gdLst>
                <a:gd name="T0" fmla="*/ 612 w 644"/>
                <a:gd name="T1" fmla="*/ 130 h 650"/>
                <a:gd name="T2" fmla="*/ 550 w 644"/>
                <a:gd name="T3" fmla="*/ 130 h 650"/>
                <a:gd name="T4" fmla="*/ 550 w 644"/>
                <a:gd name="T5" fmla="*/ 420 h 650"/>
                <a:gd name="T6" fmla="*/ 129 w 644"/>
                <a:gd name="T7" fmla="*/ 420 h 650"/>
                <a:gd name="T8" fmla="*/ 129 w 644"/>
                <a:gd name="T9" fmla="*/ 488 h 650"/>
                <a:gd name="T10" fmla="*/ 160 w 644"/>
                <a:gd name="T11" fmla="*/ 519 h 650"/>
                <a:gd name="T12" fmla="*/ 519 w 644"/>
                <a:gd name="T13" fmla="*/ 519 h 650"/>
                <a:gd name="T14" fmla="*/ 643 w 644"/>
                <a:gd name="T15" fmla="*/ 649 h 650"/>
                <a:gd name="T16" fmla="*/ 643 w 644"/>
                <a:gd name="T17" fmla="*/ 161 h 650"/>
                <a:gd name="T18" fmla="*/ 612 w 644"/>
                <a:gd name="T19" fmla="*/ 130 h 650"/>
                <a:gd name="T20" fmla="*/ 482 w 644"/>
                <a:gd name="T21" fmla="*/ 321 h 650"/>
                <a:gd name="T22" fmla="*/ 482 w 644"/>
                <a:gd name="T23" fmla="*/ 31 h 650"/>
                <a:gd name="T24" fmla="*/ 451 w 644"/>
                <a:gd name="T25" fmla="*/ 0 h 650"/>
                <a:gd name="T26" fmla="*/ 31 w 644"/>
                <a:gd name="T27" fmla="*/ 0 h 650"/>
                <a:gd name="T28" fmla="*/ 0 w 644"/>
                <a:gd name="T29" fmla="*/ 31 h 650"/>
                <a:gd name="T30" fmla="*/ 0 w 644"/>
                <a:gd name="T31" fmla="*/ 488 h 650"/>
                <a:gd name="T32" fmla="*/ 129 w 644"/>
                <a:gd name="T33" fmla="*/ 359 h 650"/>
                <a:gd name="T34" fmla="*/ 451 w 644"/>
                <a:gd name="T35" fmla="*/ 359 h 650"/>
                <a:gd name="T36" fmla="*/ 482 w 644"/>
                <a:gd name="T37" fmla="*/ 321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644" h="650">
                  <a:moveTo>
                    <a:pt x="612" y="130"/>
                  </a:moveTo>
                  <a:lnTo>
                    <a:pt x="550" y="130"/>
                  </a:lnTo>
                  <a:lnTo>
                    <a:pt x="550" y="420"/>
                  </a:lnTo>
                  <a:lnTo>
                    <a:pt x="129" y="420"/>
                  </a:lnTo>
                  <a:lnTo>
                    <a:pt x="129" y="488"/>
                  </a:lnTo>
                  <a:cubicBezTo>
                    <a:pt x="129" y="507"/>
                    <a:pt x="142" y="519"/>
                    <a:pt x="160" y="519"/>
                  </a:cubicBezTo>
                  <a:lnTo>
                    <a:pt x="519" y="519"/>
                  </a:lnTo>
                  <a:lnTo>
                    <a:pt x="643" y="649"/>
                  </a:lnTo>
                  <a:lnTo>
                    <a:pt x="643" y="161"/>
                  </a:lnTo>
                  <a:cubicBezTo>
                    <a:pt x="643" y="142"/>
                    <a:pt x="630" y="130"/>
                    <a:pt x="612" y="130"/>
                  </a:cubicBezTo>
                  <a:close/>
                  <a:moveTo>
                    <a:pt x="482" y="321"/>
                  </a:moveTo>
                  <a:lnTo>
                    <a:pt x="482" y="31"/>
                  </a:lnTo>
                  <a:cubicBezTo>
                    <a:pt x="482" y="12"/>
                    <a:pt x="469" y="0"/>
                    <a:pt x="451" y="0"/>
                  </a:cubicBezTo>
                  <a:lnTo>
                    <a:pt x="31" y="0"/>
                  </a:lnTo>
                  <a:cubicBezTo>
                    <a:pt x="12" y="0"/>
                    <a:pt x="0" y="12"/>
                    <a:pt x="0" y="31"/>
                  </a:cubicBezTo>
                  <a:lnTo>
                    <a:pt x="0" y="488"/>
                  </a:lnTo>
                  <a:lnTo>
                    <a:pt x="129" y="359"/>
                  </a:lnTo>
                  <a:lnTo>
                    <a:pt x="451" y="359"/>
                  </a:lnTo>
                  <a:cubicBezTo>
                    <a:pt x="469" y="359"/>
                    <a:pt x="482" y="346"/>
                    <a:pt x="482" y="321"/>
                  </a:cubicBezTo>
                  <a:close/>
                </a:path>
              </a:pathLst>
            </a:custGeom>
            <a:solidFill>
              <a:schemeClr val="bg1"/>
            </a:solidFill>
            <a:ln>
              <a:noFill/>
            </a:ln>
            <a:effectLst>
              <a:outerShdw blurRad="50800" dist="38100" dir="2700000" algn="tl" rotWithShape="0">
                <a:prstClr val="black">
                  <a:alpha val="40000"/>
                </a:prstClr>
              </a:outerShdw>
            </a:effectLst>
          </p:spPr>
          <p:txBody>
            <a:bodyPr wrap="none" anchor="ctr"/>
            <a:lstStyle/>
            <a:p>
              <a:endParaRPr lang="en-US"/>
            </a:p>
          </p:txBody>
        </p:sp>
      </p:grpSp>
      <p:grpSp>
        <p:nvGrpSpPr>
          <p:cNvPr id="128" name="Group 127"/>
          <p:cNvGrpSpPr/>
          <p:nvPr/>
        </p:nvGrpSpPr>
        <p:grpSpPr>
          <a:xfrm>
            <a:off x="370046" y="304456"/>
            <a:ext cx="5845156" cy="1077095"/>
            <a:chOff x="587022" y="976809"/>
            <a:chExt cx="5845156" cy="1077095"/>
          </a:xfrm>
        </p:grpSpPr>
        <p:sp>
          <p:nvSpPr>
            <p:cNvPr id="129" name="TextBox 128"/>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30" name="TextBox 129"/>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33036592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wipe(left)">
                                      <p:cBhvr>
                                        <p:cTn id="7" dur="750"/>
                                        <p:tgtEl>
                                          <p:spTgt spid="128"/>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054"/>
                                        </p:tgtEl>
                                        <p:attrNameLst>
                                          <p:attrName>style.visibility</p:attrName>
                                        </p:attrNameLst>
                                      </p:cBhvr>
                                      <p:to>
                                        <p:strVal val="visible"/>
                                      </p:to>
                                    </p:set>
                                    <p:anim calcmode="lin" valueType="num">
                                      <p:cBhvr>
                                        <p:cTn id="11" dur="500" fill="hold"/>
                                        <p:tgtEl>
                                          <p:spTgt spid="1054"/>
                                        </p:tgtEl>
                                        <p:attrNameLst>
                                          <p:attrName>ppt_w</p:attrName>
                                        </p:attrNameLst>
                                      </p:cBhvr>
                                      <p:tavLst>
                                        <p:tav tm="0">
                                          <p:val>
                                            <p:fltVal val="0"/>
                                          </p:val>
                                        </p:tav>
                                        <p:tav tm="100000">
                                          <p:val>
                                            <p:strVal val="#ppt_w"/>
                                          </p:val>
                                        </p:tav>
                                      </p:tavLst>
                                    </p:anim>
                                    <p:anim calcmode="lin" valueType="num">
                                      <p:cBhvr>
                                        <p:cTn id="12" dur="500" fill="hold"/>
                                        <p:tgtEl>
                                          <p:spTgt spid="1054"/>
                                        </p:tgtEl>
                                        <p:attrNameLst>
                                          <p:attrName>ppt_h</p:attrName>
                                        </p:attrNameLst>
                                      </p:cBhvr>
                                      <p:tavLst>
                                        <p:tav tm="0">
                                          <p:val>
                                            <p:fltVal val="0"/>
                                          </p:val>
                                        </p:tav>
                                        <p:tav tm="100000">
                                          <p:val>
                                            <p:strVal val="#ppt_h"/>
                                          </p:val>
                                        </p:tav>
                                      </p:tavLst>
                                    </p:anim>
                                    <p:animEffect transition="in" filter="fade">
                                      <p:cBhvr>
                                        <p:cTn id="13" dur="500"/>
                                        <p:tgtEl>
                                          <p:spTgt spid="1054"/>
                                        </p:tgtEl>
                                      </p:cBhvr>
                                    </p:animEffect>
                                    <p:anim calcmode="lin" valueType="num">
                                      <p:cBhvr>
                                        <p:cTn id="14" dur="500" fill="hold"/>
                                        <p:tgtEl>
                                          <p:spTgt spid="1054"/>
                                        </p:tgtEl>
                                        <p:attrNameLst>
                                          <p:attrName>ppt_x</p:attrName>
                                        </p:attrNameLst>
                                      </p:cBhvr>
                                      <p:tavLst>
                                        <p:tav tm="0">
                                          <p:val>
                                            <p:fltVal val="0.5"/>
                                          </p:val>
                                        </p:tav>
                                        <p:tav tm="100000">
                                          <p:val>
                                            <p:strVal val="#ppt_x"/>
                                          </p:val>
                                        </p:tav>
                                      </p:tavLst>
                                    </p:anim>
                                    <p:anim calcmode="lin" valueType="num">
                                      <p:cBhvr>
                                        <p:cTn id="15" dur="500" fill="hold"/>
                                        <p:tgtEl>
                                          <p:spTgt spid="1054"/>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1056"/>
                                        </p:tgtEl>
                                        <p:attrNameLst>
                                          <p:attrName>style.visibility</p:attrName>
                                        </p:attrNameLst>
                                      </p:cBhvr>
                                      <p:to>
                                        <p:strVal val="visible"/>
                                      </p:to>
                                    </p:set>
                                    <p:anim calcmode="lin" valueType="num">
                                      <p:cBhvr>
                                        <p:cTn id="19" dur="500" fill="hold"/>
                                        <p:tgtEl>
                                          <p:spTgt spid="1056"/>
                                        </p:tgtEl>
                                        <p:attrNameLst>
                                          <p:attrName>ppt_w</p:attrName>
                                        </p:attrNameLst>
                                      </p:cBhvr>
                                      <p:tavLst>
                                        <p:tav tm="0">
                                          <p:val>
                                            <p:fltVal val="0"/>
                                          </p:val>
                                        </p:tav>
                                        <p:tav tm="100000">
                                          <p:val>
                                            <p:strVal val="#ppt_w"/>
                                          </p:val>
                                        </p:tav>
                                      </p:tavLst>
                                    </p:anim>
                                    <p:anim calcmode="lin" valueType="num">
                                      <p:cBhvr>
                                        <p:cTn id="20" dur="500" fill="hold"/>
                                        <p:tgtEl>
                                          <p:spTgt spid="1056"/>
                                        </p:tgtEl>
                                        <p:attrNameLst>
                                          <p:attrName>ppt_h</p:attrName>
                                        </p:attrNameLst>
                                      </p:cBhvr>
                                      <p:tavLst>
                                        <p:tav tm="0">
                                          <p:val>
                                            <p:fltVal val="0"/>
                                          </p:val>
                                        </p:tav>
                                        <p:tav tm="100000">
                                          <p:val>
                                            <p:strVal val="#ppt_h"/>
                                          </p:val>
                                        </p:tav>
                                      </p:tavLst>
                                    </p:anim>
                                    <p:animEffect transition="in" filter="fade">
                                      <p:cBhvr>
                                        <p:cTn id="21" dur="500"/>
                                        <p:tgtEl>
                                          <p:spTgt spid="1056"/>
                                        </p:tgtEl>
                                      </p:cBhvr>
                                    </p:animEffect>
                                    <p:anim calcmode="lin" valueType="num">
                                      <p:cBhvr>
                                        <p:cTn id="22" dur="500" fill="hold"/>
                                        <p:tgtEl>
                                          <p:spTgt spid="1056"/>
                                        </p:tgtEl>
                                        <p:attrNameLst>
                                          <p:attrName>ppt_x</p:attrName>
                                        </p:attrNameLst>
                                      </p:cBhvr>
                                      <p:tavLst>
                                        <p:tav tm="0">
                                          <p:val>
                                            <p:fltVal val="0.5"/>
                                          </p:val>
                                        </p:tav>
                                        <p:tav tm="100000">
                                          <p:val>
                                            <p:strVal val="#ppt_x"/>
                                          </p:val>
                                        </p:tav>
                                      </p:tavLst>
                                    </p:anim>
                                    <p:anim calcmode="lin" valueType="num">
                                      <p:cBhvr>
                                        <p:cTn id="23" dur="500" fill="hold"/>
                                        <p:tgtEl>
                                          <p:spTgt spid="105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55"/>
                                        </p:tgtEl>
                                        <p:attrNameLst>
                                          <p:attrName>style.visibility</p:attrName>
                                        </p:attrNameLst>
                                      </p:cBhvr>
                                      <p:to>
                                        <p:strVal val="visible"/>
                                      </p:to>
                                    </p:set>
                                    <p:anim calcmode="lin" valueType="num">
                                      <p:cBhvr>
                                        <p:cTn id="27" dur="500" fill="hold"/>
                                        <p:tgtEl>
                                          <p:spTgt spid="55"/>
                                        </p:tgtEl>
                                        <p:attrNameLst>
                                          <p:attrName>ppt_w</p:attrName>
                                        </p:attrNameLst>
                                      </p:cBhvr>
                                      <p:tavLst>
                                        <p:tav tm="0">
                                          <p:val>
                                            <p:fltVal val="0"/>
                                          </p:val>
                                        </p:tav>
                                        <p:tav tm="100000">
                                          <p:val>
                                            <p:strVal val="#ppt_w"/>
                                          </p:val>
                                        </p:tav>
                                      </p:tavLst>
                                    </p:anim>
                                    <p:anim calcmode="lin" valueType="num">
                                      <p:cBhvr>
                                        <p:cTn id="28" dur="500" fill="hold"/>
                                        <p:tgtEl>
                                          <p:spTgt spid="55"/>
                                        </p:tgtEl>
                                        <p:attrNameLst>
                                          <p:attrName>ppt_h</p:attrName>
                                        </p:attrNameLst>
                                      </p:cBhvr>
                                      <p:tavLst>
                                        <p:tav tm="0">
                                          <p:val>
                                            <p:fltVal val="0"/>
                                          </p:val>
                                        </p:tav>
                                        <p:tav tm="100000">
                                          <p:val>
                                            <p:strVal val="#ppt_h"/>
                                          </p:val>
                                        </p:tav>
                                      </p:tavLst>
                                    </p:anim>
                                    <p:animEffect transition="in" filter="fade">
                                      <p:cBhvr>
                                        <p:cTn id="29" dur="500"/>
                                        <p:tgtEl>
                                          <p:spTgt spid="55"/>
                                        </p:tgtEl>
                                      </p:cBhvr>
                                    </p:animEffect>
                                    <p:anim calcmode="lin" valueType="num">
                                      <p:cBhvr>
                                        <p:cTn id="30" dur="500" fill="hold"/>
                                        <p:tgtEl>
                                          <p:spTgt spid="55"/>
                                        </p:tgtEl>
                                        <p:attrNameLst>
                                          <p:attrName>ppt_x</p:attrName>
                                        </p:attrNameLst>
                                      </p:cBhvr>
                                      <p:tavLst>
                                        <p:tav tm="0">
                                          <p:val>
                                            <p:fltVal val="0.5"/>
                                          </p:val>
                                        </p:tav>
                                        <p:tav tm="100000">
                                          <p:val>
                                            <p:strVal val="#ppt_x"/>
                                          </p:val>
                                        </p:tav>
                                      </p:tavLst>
                                    </p:anim>
                                    <p:anim calcmode="lin" valueType="num">
                                      <p:cBhvr>
                                        <p:cTn id="31" dur="500" fill="hold"/>
                                        <p:tgtEl>
                                          <p:spTgt spid="55"/>
                                        </p:tgtEl>
                                        <p:attrNameLst>
                                          <p:attrName>ppt_y</p:attrName>
                                        </p:attrNameLst>
                                      </p:cBhvr>
                                      <p:tavLst>
                                        <p:tav tm="0">
                                          <p:val>
                                            <p:fltVal val="0.5"/>
                                          </p:val>
                                        </p:tav>
                                        <p:tav tm="100000">
                                          <p:val>
                                            <p:strVal val="#ppt_y"/>
                                          </p:val>
                                        </p:tav>
                                      </p:tavLst>
                                    </p:anim>
                                  </p:childTnLst>
                                </p:cTn>
                              </p:par>
                              <p:par>
                                <p:cTn id="32" presetID="53" presetClass="entr" presetSubtype="528" fill="hold" grpId="0" nodeType="withEffect">
                                  <p:stCondLst>
                                    <p:cond delay="0"/>
                                  </p:stCondLst>
                                  <p:childTnLst>
                                    <p:set>
                                      <p:cBhvr>
                                        <p:cTn id="33" dur="1" fill="hold">
                                          <p:stCondLst>
                                            <p:cond delay="0"/>
                                          </p:stCondLst>
                                        </p:cTn>
                                        <p:tgtEl>
                                          <p:spTgt spid="1057"/>
                                        </p:tgtEl>
                                        <p:attrNameLst>
                                          <p:attrName>style.visibility</p:attrName>
                                        </p:attrNameLst>
                                      </p:cBhvr>
                                      <p:to>
                                        <p:strVal val="visible"/>
                                      </p:to>
                                    </p:set>
                                    <p:anim calcmode="lin" valueType="num">
                                      <p:cBhvr>
                                        <p:cTn id="34" dur="500" fill="hold"/>
                                        <p:tgtEl>
                                          <p:spTgt spid="1057"/>
                                        </p:tgtEl>
                                        <p:attrNameLst>
                                          <p:attrName>ppt_w</p:attrName>
                                        </p:attrNameLst>
                                      </p:cBhvr>
                                      <p:tavLst>
                                        <p:tav tm="0">
                                          <p:val>
                                            <p:fltVal val="0"/>
                                          </p:val>
                                        </p:tav>
                                        <p:tav tm="100000">
                                          <p:val>
                                            <p:strVal val="#ppt_w"/>
                                          </p:val>
                                        </p:tav>
                                      </p:tavLst>
                                    </p:anim>
                                    <p:anim calcmode="lin" valueType="num">
                                      <p:cBhvr>
                                        <p:cTn id="35" dur="500" fill="hold"/>
                                        <p:tgtEl>
                                          <p:spTgt spid="1057"/>
                                        </p:tgtEl>
                                        <p:attrNameLst>
                                          <p:attrName>ppt_h</p:attrName>
                                        </p:attrNameLst>
                                      </p:cBhvr>
                                      <p:tavLst>
                                        <p:tav tm="0">
                                          <p:val>
                                            <p:fltVal val="0"/>
                                          </p:val>
                                        </p:tav>
                                        <p:tav tm="100000">
                                          <p:val>
                                            <p:strVal val="#ppt_h"/>
                                          </p:val>
                                        </p:tav>
                                      </p:tavLst>
                                    </p:anim>
                                    <p:animEffect transition="in" filter="fade">
                                      <p:cBhvr>
                                        <p:cTn id="36" dur="500"/>
                                        <p:tgtEl>
                                          <p:spTgt spid="1057"/>
                                        </p:tgtEl>
                                      </p:cBhvr>
                                    </p:animEffect>
                                    <p:anim calcmode="lin" valueType="num">
                                      <p:cBhvr>
                                        <p:cTn id="37" dur="500" fill="hold"/>
                                        <p:tgtEl>
                                          <p:spTgt spid="1057"/>
                                        </p:tgtEl>
                                        <p:attrNameLst>
                                          <p:attrName>ppt_x</p:attrName>
                                        </p:attrNameLst>
                                      </p:cBhvr>
                                      <p:tavLst>
                                        <p:tav tm="0">
                                          <p:val>
                                            <p:fltVal val="0.5"/>
                                          </p:val>
                                        </p:tav>
                                        <p:tav tm="100000">
                                          <p:val>
                                            <p:strVal val="#ppt_x"/>
                                          </p:val>
                                        </p:tav>
                                      </p:tavLst>
                                    </p:anim>
                                    <p:anim calcmode="lin" valueType="num">
                                      <p:cBhvr>
                                        <p:cTn id="38" dur="500" fill="hold"/>
                                        <p:tgtEl>
                                          <p:spTgt spid="1057"/>
                                        </p:tgtEl>
                                        <p:attrNameLst>
                                          <p:attrName>ppt_y</p:attrName>
                                        </p:attrNameLst>
                                      </p:cBhvr>
                                      <p:tavLst>
                                        <p:tav tm="0">
                                          <p:val>
                                            <p:fltVal val="0.5"/>
                                          </p:val>
                                        </p:tav>
                                        <p:tav tm="100000">
                                          <p:val>
                                            <p:strVal val="#ppt_y"/>
                                          </p:val>
                                        </p:tav>
                                      </p:tavLst>
                                    </p:anim>
                                  </p:childTnLst>
                                </p:cTn>
                              </p:par>
                            </p:childTnLst>
                          </p:cTn>
                        </p:par>
                        <p:par>
                          <p:cTn id="39" fill="hold">
                            <p:stCondLst>
                              <p:cond delay="2250"/>
                            </p:stCondLst>
                            <p:childTnLst>
                              <p:par>
                                <p:cTn id="40" presetID="53" presetClass="entr" presetSubtype="16" fill="hold" nodeType="afterEffect">
                                  <p:stCondLst>
                                    <p:cond delay="0"/>
                                  </p:stCondLst>
                                  <p:childTnLst>
                                    <p:set>
                                      <p:cBhvr>
                                        <p:cTn id="41" dur="1" fill="hold">
                                          <p:stCondLst>
                                            <p:cond delay="0"/>
                                          </p:stCondLst>
                                        </p:cTn>
                                        <p:tgtEl>
                                          <p:spTgt spid="2"/>
                                        </p:tgtEl>
                                        <p:attrNameLst>
                                          <p:attrName>style.visibility</p:attrName>
                                        </p:attrNameLst>
                                      </p:cBhvr>
                                      <p:to>
                                        <p:strVal val="visible"/>
                                      </p:to>
                                    </p:set>
                                    <p:anim calcmode="lin" valueType="num">
                                      <p:cBhvr>
                                        <p:cTn id="42" dur="500" fill="hold"/>
                                        <p:tgtEl>
                                          <p:spTgt spid="2"/>
                                        </p:tgtEl>
                                        <p:attrNameLst>
                                          <p:attrName>ppt_w</p:attrName>
                                        </p:attrNameLst>
                                      </p:cBhvr>
                                      <p:tavLst>
                                        <p:tav tm="0">
                                          <p:val>
                                            <p:fltVal val="0"/>
                                          </p:val>
                                        </p:tav>
                                        <p:tav tm="100000">
                                          <p:val>
                                            <p:strVal val="#ppt_w"/>
                                          </p:val>
                                        </p:tav>
                                      </p:tavLst>
                                    </p:anim>
                                    <p:anim calcmode="lin" valueType="num">
                                      <p:cBhvr>
                                        <p:cTn id="43" dur="500" fill="hold"/>
                                        <p:tgtEl>
                                          <p:spTgt spid="2"/>
                                        </p:tgtEl>
                                        <p:attrNameLst>
                                          <p:attrName>ppt_h</p:attrName>
                                        </p:attrNameLst>
                                      </p:cBhvr>
                                      <p:tavLst>
                                        <p:tav tm="0">
                                          <p:val>
                                            <p:fltVal val="0"/>
                                          </p:val>
                                        </p:tav>
                                        <p:tav tm="100000">
                                          <p:val>
                                            <p:strVal val="#ppt_h"/>
                                          </p:val>
                                        </p:tav>
                                      </p:tavLst>
                                    </p:anim>
                                    <p:animEffect transition="in" filter="fade">
                                      <p:cBhvr>
                                        <p:cTn id="44" dur="500"/>
                                        <p:tgtEl>
                                          <p:spTgt spid="2"/>
                                        </p:tgtEl>
                                      </p:cBhvr>
                                    </p:animEffect>
                                  </p:childTnLst>
                                </p:cTn>
                              </p:par>
                            </p:childTnLst>
                          </p:cTn>
                        </p:par>
                        <p:par>
                          <p:cTn id="45" fill="hold">
                            <p:stCondLst>
                              <p:cond delay="2750"/>
                            </p:stCondLst>
                            <p:childTnLst>
                              <p:par>
                                <p:cTn id="46" presetID="53" presetClass="entr" presetSubtype="16" fill="hold" grpId="0" nodeType="afterEffect">
                                  <p:stCondLst>
                                    <p:cond delay="0"/>
                                  </p:stCondLst>
                                  <p:childTnLst>
                                    <p:set>
                                      <p:cBhvr>
                                        <p:cTn id="47" dur="1" fill="hold">
                                          <p:stCondLst>
                                            <p:cond delay="0"/>
                                          </p:stCondLst>
                                        </p:cTn>
                                        <p:tgtEl>
                                          <p:spTgt spid="58"/>
                                        </p:tgtEl>
                                        <p:attrNameLst>
                                          <p:attrName>style.visibility</p:attrName>
                                        </p:attrNameLst>
                                      </p:cBhvr>
                                      <p:to>
                                        <p:strVal val="visible"/>
                                      </p:to>
                                    </p:set>
                                    <p:anim calcmode="lin" valueType="num">
                                      <p:cBhvr>
                                        <p:cTn id="48" dur="500" fill="hold"/>
                                        <p:tgtEl>
                                          <p:spTgt spid="58"/>
                                        </p:tgtEl>
                                        <p:attrNameLst>
                                          <p:attrName>ppt_w</p:attrName>
                                        </p:attrNameLst>
                                      </p:cBhvr>
                                      <p:tavLst>
                                        <p:tav tm="0">
                                          <p:val>
                                            <p:fltVal val="0"/>
                                          </p:val>
                                        </p:tav>
                                        <p:tav tm="100000">
                                          <p:val>
                                            <p:strVal val="#ppt_w"/>
                                          </p:val>
                                        </p:tav>
                                      </p:tavLst>
                                    </p:anim>
                                    <p:anim calcmode="lin" valueType="num">
                                      <p:cBhvr>
                                        <p:cTn id="49" dur="500" fill="hold"/>
                                        <p:tgtEl>
                                          <p:spTgt spid="58"/>
                                        </p:tgtEl>
                                        <p:attrNameLst>
                                          <p:attrName>ppt_h</p:attrName>
                                        </p:attrNameLst>
                                      </p:cBhvr>
                                      <p:tavLst>
                                        <p:tav tm="0">
                                          <p:val>
                                            <p:fltVal val="0"/>
                                          </p:val>
                                        </p:tav>
                                        <p:tav tm="100000">
                                          <p:val>
                                            <p:strVal val="#ppt_h"/>
                                          </p:val>
                                        </p:tav>
                                      </p:tavLst>
                                    </p:anim>
                                    <p:animEffect transition="in" filter="fade">
                                      <p:cBhvr>
                                        <p:cTn id="50" dur="500"/>
                                        <p:tgtEl>
                                          <p:spTgt spid="58"/>
                                        </p:tgtEl>
                                      </p:cBhvr>
                                    </p:animEffect>
                                  </p:childTnLst>
                                </p:cTn>
                              </p:par>
                            </p:childTnLst>
                          </p:cTn>
                        </p:par>
                        <p:par>
                          <p:cTn id="51" fill="hold">
                            <p:stCondLst>
                              <p:cond delay="3250"/>
                            </p:stCondLst>
                            <p:childTnLst>
                              <p:par>
                                <p:cTn id="52" presetID="42" presetClass="entr" presetSubtype="0"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fade">
                                      <p:cBhvr>
                                        <p:cTn id="54" dur="1000"/>
                                        <p:tgtEl>
                                          <p:spTgt spid="63"/>
                                        </p:tgtEl>
                                      </p:cBhvr>
                                    </p:animEffect>
                                    <p:anim calcmode="lin" valueType="num">
                                      <p:cBhvr>
                                        <p:cTn id="55" dur="1000" fill="hold"/>
                                        <p:tgtEl>
                                          <p:spTgt spid="63"/>
                                        </p:tgtEl>
                                        <p:attrNameLst>
                                          <p:attrName>ppt_x</p:attrName>
                                        </p:attrNameLst>
                                      </p:cBhvr>
                                      <p:tavLst>
                                        <p:tav tm="0">
                                          <p:val>
                                            <p:strVal val="#ppt_x"/>
                                          </p:val>
                                        </p:tav>
                                        <p:tav tm="100000">
                                          <p:val>
                                            <p:strVal val="#ppt_x"/>
                                          </p:val>
                                        </p:tav>
                                      </p:tavLst>
                                    </p:anim>
                                    <p:anim calcmode="lin" valueType="num">
                                      <p:cBhvr>
                                        <p:cTn id="56" dur="1000" fill="hold"/>
                                        <p:tgtEl>
                                          <p:spTgt spid="63"/>
                                        </p:tgtEl>
                                        <p:attrNameLst>
                                          <p:attrName>ppt_y</p:attrName>
                                        </p:attrNameLst>
                                      </p:cBhvr>
                                      <p:tavLst>
                                        <p:tav tm="0">
                                          <p:val>
                                            <p:strVal val="#ppt_y+.1"/>
                                          </p:val>
                                        </p:tav>
                                        <p:tav tm="100000">
                                          <p:val>
                                            <p:strVal val="#ppt_y"/>
                                          </p:val>
                                        </p:tav>
                                      </p:tavLst>
                                    </p:anim>
                                  </p:childTnLst>
                                </p:cTn>
                              </p:par>
                            </p:childTnLst>
                          </p:cTn>
                        </p:par>
                        <p:par>
                          <p:cTn id="57" fill="hold">
                            <p:stCondLst>
                              <p:cond delay="4250"/>
                            </p:stCondLst>
                            <p:childTnLst>
                              <p:par>
                                <p:cTn id="58" presetID="42" presetClass="entr" presetSubtype="0" fill="hold" grpId="0" nodeType="afterEffect">
                                  <p:stCondLst>
                                    <p:cond delay="0"/>
                                  </p:stCondLst>
                                  <p:childTnLst>
                                    <p:set>
                                      <p:cBhvr>
                                        <p:cTn id="59" dur="1" fill="hold">
                                          <p:stCondLst>
                                            <p:cond delay="0"/>
                                          </p:stCondLst>
                                        </p:cTn>
                                        <p:tgtEl>
                                          <p:spTgt spid="62"/>
                                        </p:tgtEl>
                                        <p:attrNameLst>
                                          <p:attrName>style.visibility</p:attrName>
                                        </p:attrNameLst>
                                      </p:cBhvr>
                                      <p:to>
                                        <p:strVal val="visible"/>
                                      </p:to>
                                    </p:set>
                                    <p:animEffect transition="in" filter="fade">
                                      <p:cBhvr>
                                        <p:cTn id="60" dur="1000"/>
                                        <p:tgtEl>
                                          <p:spTgt spid="62"/>
                                        </p:tgtEl>
                                      </p:cBhvr>
                                    </p:animEffect>
                                    <p:anim calcmode="lin" valueType="num">
                                      <p:cBhvr>
                                        <p:cTn id="61" dur="1000" fill="hold"/>
                                        <p:tgtEl>
                                          <p:spTgt spid="62"/>
                                        </p:tgtEl>
                                        <p:attrNameLst>
                                          <p:attrName>ppt_x</p:attrName>
                                        </p:attrNameLst>
                                      </p:cBhvr>
                                      <p:tavLst>
                                        <p:tav tm="0">
                                          <p:val>
                                            <p:strVal val="#ppt_x"/>
                                          </p:val>
                                        </p:tav>
                                        <p:tav tm="100000">
                                          <p:val>
                                            <p:strVal val="#ppt_x"/>
                                          </p:val>
                                        </p:tav>
                                      </p:tavLst>
                                    </p:anim>
                                    <p:anim calcmode="lin" valueType="num">
                                      <p:cBhvr>
                                        <p:cTn id="62" dur="1000" fill="hold"/>
                                        <p:tgtEl>
                                          <p:spTgt spid="62"/>
                                        </p:tgtEl>
                                        <p:attrNameLst>
                                          <p:attrName>ppt_y</p:attrName>
                                        </p:attrNameLst>
                                      </p:cBhvr>
                                      <p:tavLst>
                                        <p:tav tm="0">
                                          <p:val>
                                            <p:strVal val="#ppt_y+.1"/>
                                          </p:val>
                                        </p:tav>
                                        <p:tav tm="100000">
                                          <p:val>
                                            <p:strVal val="#ppt_y"/>
                                          </p:val>
                                        </p:tav>
                                      </p:tavLst>
                                    </p:anim>
                                  </p:childTnLst>
                                </p:cTn>
                              </p:par>
                            </p:childTnLst>
                          </p:cTn>
                        </p:par>
                        <p:par>
                          <p:cTn id="63" fill="hold">
                            <p:stCondLst>
                              <p:cond delay="5250"/>
                            </p:stCondLst>
                            <p:childTnLst>
                              <p:par>
                                <p:cTn id="64" presetID="42" presetClass="entr" presetSubtype="0" fill="hold" grpId="0" nodeType="afterEffect">
                                  <p:stCondLst>
                                    <p:cond delay="0"/>
                                  </p:stCondLst>
                                  <p:childTnLst>
                                    <p:set>
                                      <p:cBhvr>
                                        <p:cTn id="65" dur="1" fill="hold">
                                          <p:stCondLst>
                                            <p:cond delay="0"/>
                                          </p:stCondLst>
                                        </p:cTn>
                                        <p:tgtEl>
                                          <p:spTgt spid="96"/>
                                        </p:tgtEl>
                                        <p:attrNameLst>
                                          <p:attrName>style.visibility</p:attrName>
                                        </p:attrNameLst>
                                      </p:cBhvr>
                                      <p:to>
                                        <p:strVal val="visible"/>
                                      </p:to>
                                    </p:set>
                                    <p:animEffect transition="in" filter="fade">
                                      <p:cBhvr>
                                        <p:cTn id="66" dur="1000"/>
                                        <p:tgtEl>
                                          <p:spTgt spid="96"/>
                                        </p:tgtEl>
                                      </p:cBhvr>
                                    </p:animEffect>
                                    <p:anim calcmode="lin" valueType="num">
                                      <p:cBhvr>
                                        <p:cTn id="67" dur="1000" fill="hold"/>
                                        <p:tgtEl>
                                          <p:spTgt spid="96"/>
                                        </p:tgtEl>
                                        <p:attrNameLst>
                                          <p:attrName>ppt_x</p:attrName>
                                        </p:attrNameLst>
                                      </p:cBhvr>
                                      <p:tavLst>
                                        <p:tav tm="0">
                                          <p:val>
                                            <p:strVal val="#ppt_x"/>
                                          </p:val>
                                        </p:tav>
                                        <p:tav tm="100000">
                                          <p:val>
                                            <p:strVal val="#ppt_x"/>
                                          </p:val>
                                        </p:tav>
                                      </p:tavLst>
                                    </p:anim>
                                    <p:anim calcmode="lin" valueType="num">
                                      <p:cBhvr>
                                        <p:cTn id="68" dur="1000" fill="hold"/>
                                        <p:tgtEl>
                                          <p:spTgt spid="96"/>
                                        </p:tgtEl>
                                        <p:attrNameLst>
                                          <p:attrName>ppt_y</p:attrName>
                                        </p:attrNameLst>
                                      </p:cBhvr>
                                      <p:tavLst>
                                        <p:tav tm="0">
                                          <p:val>
                                            <p:strVal val="#ppt_y+.1"/>
                                          </p:val>
                                        </p:tav>
                                        <p:tav tm="100000">
                                          <p:val>
                                            <p:strVal val="#ppt_y"/>
                                          </p:val>
                                        </p:tav>
                                      </p:tavLst>
                                    </p:anim>
                                  </p:childTnLst>
                                </p:cTn>
                              </p:par>
                            </p:childTnLst>
                          </p:cTn>
                        </p:par>
                        <p:par>
                          <p:cTn id="69" fill="hold">
                            <p:stCondLst>
                              <p:cond delay="6250"/>
                            </p:stCondLst>
                            <p:childTnLst>
                              <p:par>
                                <p:cTn id="70" presetID="53" presetClass="entr" presetSubtype="528"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 calcmode="lin" valueType="num">
                                      <p:cBhvr>
                                        <p:cTn id="72" dur="500" fill="hold"/>
                                        <p:tgtEl>
                                          <p:spTgt spid="9"/>
                                        </p:tgtEl>
                                        <p:attrNameLst>
                                          <p:attrName>ppt_w</p:attrName>
                                        </p:attrNameLst>
                                      </p:cBhvr>
                                      <p:tavLst>
                                        <p:tav tm="0">
                                          <p:val>
                                            <p:fltVal val="0"/>
                                          </p:val>
                                        </p:tav>
                                        <p:tav tm="100000">
                                          <p:val>
                                            <p:strVal val="#ppt_w"/>
                                          </p:val>
                                        </p:tav>
                                      </p:tavLst>
                                    </p:anim>
                                    <p:anim calcmode="lin" valueType="num">
                                      <p:cBhvr>
                                        <p:cTn id="73" dur="500" fill="hold"/>
                                        <p:tgtEl>
                                          <p:spTgt spid="9"/>
                                        </p:tgtEl>
                                        <p:attrNameLst>
                                          <p:attrName>ppt_h</p:attrName>
                                        </p:attrNameLst>
                                      </p:cBhvr>
                                      <p:tavLst>
                                        <p:tav tm="0">
                                          <p:val>
                                            <p:fltVal val="0"/>
                                          </p:val>
                                        </p:tav>
                                        <p:tav tm="100000">
                                          <p:val>
                                            <p:strVal val="#ppt_h"/>
                                          </p:val>
                                        </p:tav>
                                      </p:tavLst>
                                    </p:anim>
                                    <p:animEffect transition="in" filter="fade">
                                      <p:cBhvr>
                                        <p:cTn id="74" dur="500"/>
                                        <p:tgtEl>
                                          <p:spTgt spid="9"/>
                                        </p:tgtEl>
                                      </p:cBhvr>
                                    </p:animEffect>
                                    <p:anim calcmode="lin" valueType="num">
                                      <p:cBhvr>
                                        <p:cTn id="75" dur="500" fill="hold"/>
                                        <p:tgtEl>
                                          <p:spTgt spid="9"/>
                                        </p:tgtEl>
                                        <p:attrNameLst>
                                          <p:attrName>ppt_x</p:attrName>
                                        </p:attrNameLst>
                                      </p:cBhvr>
                                      <p:tavLst>
                                        <p:tav tm="0">
                                          <p:val>
                                            <p:fltVal val="0.5"/>
                                          </p:val>
                                        </p:tav>
                                        <p:tav tm="100000">
                                          <p:val>
                                            <p:strVal val="#ppt_x"/>
                                          </p:val>
                                        </p:tav>
                                      </p:tavLst>
                                    </p:anim>
                                    <p:anim calcmode="lin" valueType="num">
                                      <p:cBhvr>
                                        <p:cTn id="76" dur="500" fill="hold"/>
                                        <p:tgtEl>
                                          <p:spTgt spid="9"/>
                                        </p:tgtEl>
                                        <p:attrNameLst>
                                          <p:attrName>ppt_y</p:attrName>
                                        </p:attrNameLst>
                                      </p:cBhvr>
                                      <p:tavLst>
                                        <p:tav tm="0">
                                          <p:val>
                                            <p:fltVal val="0.5"/>
                                          </p:val>
                                        </p:tav>
                                        <p:tav tm="100000">
                                          <p:val>
                                            <p:strVal val="#ppt_y"/>
                                          </p:val>
                                        </p:tav>
                                      </p:tavLst>
                                    </p:anim>
                                  </p:childTnLst>
                                </p:cTn>
                              </p:par>
                            </p:childTnLst>
                          </p:cTn>
                        </p:par>
                        <p:par>
                          <p:cTn id="77" fill="hold">
                            <p:stCondLst>
                              <p:cond delay="6750"/>
                            </p:stCondLst>
                            <p:childTnLst>
                              <p:par>
                                <p:cTn id="78" presetID="22" presetClass="entr" presetSubtype="4" fill="hold" grpId="0" nodeType="afterEffect">
                                  <p:stCondLst>
                                    <p:cond delay="0"/>
                                  </p:stCondLst>
                                  <p:childTnLst>
                                    <p:set>
                                      <p:cBhvr>
                                        <p:cTn id="79" dur="1" fill="hold">
                                          <p:stCondLst>
                                            <p:cond delay="0"/>
                                          </p:stCondLst>
                                        </p:cTn>
                                        <p:tgtEl>
                                          <p:spTgt spid="5"/>
                                        </p:tgtEl>
                                        <p:attrNameLst>
                                          <p:attrName>style.visibility</p:attrName>
                                        </p:attrNameLst>
                                      </p:cBhvr>
                                      <p:to>
                                        <p:strVal val="visible"/>
                                      </p:to>
                                    </p:set>
                                    <p:animEffect transition="in" filter="wipe(down)">
                                      <p:cBhvr>
                                        <p:cTn id="80" dur="500"/>
                                        <p:tgtEl>
                                          <p:spTgt spid="5"/>
                                        </p:tgtEl>
                                      </p:cBhvr>
                                    </p:animEffect>
                                  </p:childTnLst>
                                </p:cTn>
                              </p:par>
                            </p:childTnLst>
                          </p:cTn>
                        </p:par>
                        <p:par>
                          <p:cTn id="81" fill="hold">
                            <p:stCondLst>
                              <p:cond delay="7250"/>
                            </p:stCondLst>
                            <p:childTnLst>
                              <p:par>
                                <p:cTn id="82" presetID="53" presetClass="entr" presetSubtype="528" fill="hold" nodeType="afterEffect">
                                  <p:stCondLst>
                                    <p:cond delay="0"/>
                                  </p:stCondLst>
                                  <p:childTnLst>
                                    <p:set>
                                      <p:cBhvr>
                                        <p:cTn id="83" dur="1" fill="hold">
                                          <p:stCondLst>
                                            <p:cond delay="0"/>
                                          </p:stCondLst>
                                        </p:cTn>
                                        <p:tgtEl>
                                          <p:spTgt spid="10"/>
                                        </p:tgtEl>
                                        <p:attrNameLst>
                                          <p:attrName>style.visibility</p:attrName>
                                        </p:attrNameLst>
                                      </p:cBhvr>
                                      <p:to>
                                        <p:strVal val="visible"/>
                                      </p:to>
                                    </p:set>
                                    <p:anim calcmode="lin" valueType="num">
                                      <p:cBhvr>
                                        <p:cTn id="84" dur="500" fill="hold"/>
                                        <p:tgtEl>
                                          <p:spTgt spid="10"/>
                                        </p:tgtEl>
                                        <p:attrNameLst>
                                          <p:attrName>ppt_w</p:attrName>
                                        </p:attrNameLst>
                                      </p:cBhvr>
                                      <p:tavLst>
                                        <p:tav tm="0">
                                          <p:val>
                                            <p:fltVal val="0"/>
                                          </p:val>
                                        </p:tav>
                                        <p:tav tm="100000">
                                          <p:val>
                                            <p:strVal val="#ppt_w"/>
                                          </p:val>
                                        </p:tav>
                                      </p:tavLst>
                                    </p:anim>
                                    <p:anim calcmode="lin" valueType="num">
                                      <p:cBhvr>
                                        <p:cTn id="85" dur="500" fill="hold"/>
                                        <p:tgtEl>
                                          <p:spTgt spid="10"/>
                                        </p:tgtEl>
                                        <p:attrNameLst>
                                          <p:attrName>ppt_h</p:attrName>
                                        </p:attrNameLst>
                                      </p:cBhvr>
                                      <p:tavLst>
                                        <p:tav tm="0">
                                          <p:val>
                                            <p:fltVal val="0"/>
                                          </p:val>
                                        </p:tav>
                                        <p:tav tm="100000">
                                          <p:val>
                                            <p:strVal val="#ppt_h"/>
                                          </p:val>
                                        </p:tav>
                                      </p:tavLst>
                                    </p:anim>
                                    <p:animEffect transition="in" filter="fade">
                                      <p:cBhvr>
                                        <p:cTn id="86" dur="500"/>
                                        <p:tgtEl>
                                          <p:spTgt spid="10"/>
                                        </p:tgtEl>
                                      </p:cBhvr>
                                    </p:animEffect>
                                    <p:anim calcmode="lin" valueType="num">
                                      <p:cBhvr>
                                        <p:cTn id="87" dur="500" fill="hold"/>
                                        <p:tgtEl>
                                          <p:spTgt spid="10"/>
                                        </p:tgtEl>
                                        <p:attrNameLst>
                                          <p:attrName>ppt_x</p:attrName>
                                        </p:attrNameLst>
                                      </p:cBhvr>
                                      <p:tavLst>
                                        <p:tav tm="0">
                                          <p:val>
                                            <p:fltVal val="0.5"/>
                                          </p:val>
                                        </p:tav>
                                        <p:tav tm="100000">
                                          <p:val>
                                            <p:strVal val="#ppt_x"/>
                                          </p:val>
                                        </p:tav>
                                      </p:tavLst>
                                    </p:anim>
                                    <p:anim calcmode="lin" valueType="num">
                                      <p:cBhvr>
                                        <p:cTn id="88" dur="500" fill="hold"/>
                                        <p:tgtEl>
                                          <p:spTgt spid="10"/>
                                        </p:tgtEl>
                                        <p:attrNameLst>
                                          <p:attrName>ppt_y</p:attrName>
                                        </p:attrNameLst>
                                      </p:cBhvr>
                                      <p:tavLst>
                                        <p:tav tm="0">
                                          <p:val>
                                            <p:fltVal val="0.5"/>
                                          </p:val>
                                        </p:tav>
                                        <p:tav tm="100000">
                                          <p:val>
                                            <p:strVal val="#ppt_y"/>
                                          </p:val>
                                        </p:tav>
                                      </p:tavLst>
                                    </p:anim>
                                  </p:childTnLst>
                                </p:cTn>
                              </p:par>
                            </p:childTnLst>
                          </p:cTn>
                        </p:par>
                        <p:par>
                          <p:cTn id="89" fill="hold">
                            <p:stCondLst>
                              <p:cond delay="7750"/>
                            </p:stCondLst>
                            <p:childTnLst>
                              <p:par>
                                <p:cTn id="90" presetID="22" presetClass="entr" presetSubtype="4" fill="hold" grpId="0" nodeType="afterEffect">
                                  <p:stCondLst>
                                    <p:cond delay="0"/>
                                  </p:stCondLst>
                                  <p:childTnLst>
                                    <p:set>
                                      <p:cBhvr>
                                        <p:cTn id="91" dur="1" fill="hold">
                                          <p:stCondLst>
                                            <p:cond delay="0"/>
                                          </p:stCondLst>
                                        </p:cTn>
                                        <p:tgtEl>
                                          <p:spTgt spid="94"/>
                                        </p:tgtEl>
                                        <p:attrNameLst>
                                          <p:attrName>style.visibility</p:attrName>
                                        </p:attrNameLst>
                                      </p:cBhvr>
                                      <p:to>
                                        <p:strVal val="visible"/>
                                      </p:to>
                                    </p:set>
                                    <p:animEffect transition="in" filter="wipe(down)">
                                      <p:cBhvr>
                                        <p:cTn id="92" dur="500"/>
                                        <p:tgtEl>
                                          <p:spTgt spid="94"/>
                                        </p:tgtEl>
                                      </p:cBhvr>
                                    </p:animEffect>
                                  </p:childTnLst>
                                </p:cTn>
                              </p:par>
                            </p:childTnLst>
                          </p:cTn>
                        </p:par>
                        <p:par>
                          <p:cTn id="93" fill="hold">
                            <p:stCondLst>
                              <p:cond delay="8250"/>
                            </p:stCondLst>
                            <p:childTnLst>
                              <p:par>
                                <p:cTn id="94" presetID="53" presetClass="entr" presetSubtype="528" fill="hold" nodeType="afterEffect">
                                  <p:stCondLst>
                                    <p:cond delay="0"/>
                                  </p:stCondLst>
                                  <p:childTnLst>
                                    <p:set>
                                      <p:cBhvr>
                                        <p:cTn id="95" dur="1" fill="hold">
                                          <p:stCondLst>
                                            <p:cond delay="0"/>
                                          </p:stCondLst>
                                        </p:cTn>
                                        <p:tgtEl>
                                          <p:spTgt spid="11"/>
                                        </p:tgtEl>
                                        <p:attrNameLst>
                                          <p:attrName>style.visibility</p:attrName>
                                        </p:attrNameLst>
                                      </p:cBhvr>
                                      <p:to>
                                        <p:strVal val="visible"/>
                                      </p:to>
                                    </p:set>
                                    <p:anim calcmode="lin" valueType="num">
                                      <p:cBhvr>
                                        <p:cTn id="96" dur="500" fill="hold"/>
                                        <p:tgtEl>
                                          <p:spTgt spid="11"/>
                                        </p:tgtEl>
                                        <p:attrNameLst>
                                          <p:attrName>ppt_w</p:attrName>
                                        </p:attrNameLst>
                                      </p:cBhvr>
                                      <p:tavLst>
                                        <p:tav tm="0">
                                          <p:val>
                                            <p:fltVal val="0"/>
                                          </p:val>
                                        </p:tav>
                                        <p:tav tm="100000">
                                          <p:val>
                                            <p:strVal val="#ppt_w"/>
                                          </p:val>
                                        </p:tav>
                                      </p:tavLst>
                                    </p:anim>
                                    <p:anim calcmode="lin" valueType="num">
                                      <p:cBhvr>
                                        <p:cTn id="97" dur="500" fill="hold"/>
                                        <p:tgtEl>
                                          <p:spTgt spid="11"/>
                                        </p:tgtEl>
                                        <p:attrNameLst>
                                          <p:attrName>ppt_h</p:attrName>
                                        </p:attrNameLst>
                                      </p:cBhvr>
                                      <p:tavLst>
                                        <p:tav tm="0">
                                          <p:val>
                                            <p:fltVal val="0"/>
                                          </p:val>
                                        </p:tav>
                                        <p:tav tm="100000">
                                          <p:val>
                                            <p:strVal val="#ppt_h"/>
                                          </p:val>
                                        </p:tav>
                                      </p:tavLst>
                                    </p:anim>
                                    <p:animEffect transition="in" filter="fade">
                                      <p:cBhvr>
                                        <p:cTn id="98" dur="500"/>
                                        <p:tgtEl>
                                          <p:spTgt spid="11"/>
                                        </p:tgtEl>
                                      </p:cBhvr>
                                    </p:animEffect>
                                    <p:anim calcmode="lin" valueType="num">
                                      <p:cBhvr>
                                        <p:cTn id="99" dur="500" fill="hold"/>
                                        <p:tgtEl>
                                          <p:spTgt spid="11"/>
                                        </p:tgtEl>
                                        <p:attrNameLst>
                                          <p:attrName>ppt_x</p:attrName>
                                        </p:attrNameLst>
                                      </p:cBhvr>
                                      <p:tavLst>
                                        <p:tav tm="0">
                                          <p:val>
                                            <p:fltVal val="0.5"/>
                                          </p:val>
                                        </p:tav>
                                        <p:tav tm="100000">
                                          <p:val>
                                            <p:strVal val="#ppt_x"/>
                                          </p:val>
                                        </p:tav>
                                      </p:tavLst>
                                    </p:anim>
                                    <p:anim calcmode="lin" valueType="num">
                                      <p:cBhvr>
                                        <p:cTn id="100" dur="500" fill="hold"/>
                                        <p:tgtEl>
                                          <p:spTgt spid="11"/>
                                        </p:tgtEl>
                                        <p:attrNameLst>
                                          <p:attrName>ppt_y</p:attrName>
                                        </p:attrNameLst>
                                      </p:cBhvr>
                                      <p:tavLst>
                                        <p:tav tm="0">
                                          <p:val>
                                            <p:fltVal val="0.5"/>
                                          </p:val>
                                        </p:tav>
                                        <p:tav tm="100000">
                                          <p:val>
                                            <p:strVal val="#ppt_y"/>
                                          </p:val>
                                        </p:tav>
                                      </p:tavLst>
                                    </p:anim>
                                  </p:childTnLst>
                                </p:cTn>
                              </p:par>
                            </p:childTnLst>
                          </p:cTn>
                        </p:par>
                        <p:par>
                          <p:cTn id="101" fill="hold">
                            <p:stCondLst>
                              <p:cond delay="8750"/>
                            </p:stCondLst>
                            <p:childTnLst>
                              <p:par>
                                <p:cTn id="102" presetID="22" presetClass="entr" presetSubtype="4"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wipe(down)">
                                      <p:cBhvr>
                                        <p:cTn id="104" dur="500"/>
                                        <p:tgtEl>
                                          <p:spTgt spid="95"/>
                                        </p:tgtEl>
                                      </p:cBhvr>
                                    </p:animEffect>
                                  </p:childTnLst>
                                </p:cTn>
                              </p:par>
                            </p:childTnLst>
                          </p:cTn>
                        </p:par>
                        <p:par>
                          <p:cTn id="105" fill="hold">
                            <p:stCondLst>
                              <p:cond delay="9250"/>
                            </p:stCondLst>
                            <p:childTnLst>
                              <p:par>
                                <p:cTn id="106" presetID="53" presetClass="entr" presetSubtype="16" fill="hold" grpId="0" nodeType="afterEffect">
                                  <p:stCondLst>
                                    <p:cond delay="0"/>
                                  </p:stCondLst>
                                  <p:childTnLst>
                                    <p:set>
                                      <p:cBhvr>
                                        <p:cTn id="107" dur="1" fill="hold">
                                          <p:stCondLst>
                                            <p:cond delay="0"/>
                                          </p:stCondLst>
                                        </p:cTn>
                                        <p:tgtEl>
                                          <p:spTgt spid="61"/>
                                        </p:tgtEl>
                                        <p:attrNameLst>
                                          <p:attrName>style.visibility</p:attrName>
                                        </p:attrNameLst>
                                      </p:cBhvr>
                                      <p:to>
                                        <p:strVal val="visible"/>
                                      </p:to>
                                    </p:set>
                                    <p:anim calcmode="lin" valueType="num">
                                      <p:cBhvr>
                                        <p:cTn id="108" dur="500" fill="hold"/>
                                        <p:tgtEl>
                                          <p:spTgt spid="61"/>
                                        </p:tgtEl>
                                        <p:attrNameLst>
                                          <p:attrName>ppt_w</p:attrName>
                                        </p:attrNameLst>
                                      </p:cBhvr>
                                      <p:tavLst>
                                        <p:tav tm="0">
                                          <p:val>
                                            <p:fltVal val="0"/>
                                          </p:val>
                                        </p:tav>
                                        <p:tav tm="100000">
                                          <p:val>
                                            <p:strVal val="#ppt_w"/>
                                          </p:val>
                                        </p:tav>
                                      </p:tavLst>
                                    </p:anim>
                                    <p:anim calcmode="lin" valueType="num">
                                      <p:cBhvr>
                                        <p:cTn id="109" dur="500" fill="hold"/>
                                        <p:tgtEl>
                                          <p:spTgt spid="61"/>
                                        </p:tgtEl>
                                        <p:attrNameLst>
                                          <p:attrName>ppt_h</p:attrName>
                                        </p:attrNameLst>
                                      </p:cBhvr>
                                      <p:tavLst>
                                        <p:tav tm="0">
                                          <p:val>
                                            <p:fltVal val="0"/>
                                          </p:val>
                                        </p:tav>
                                        <p:tav tm="100000">
                                          <p:val>
                                            <p:strVal val="#ppt_h"/>
                                          </p:val>
                                        </p:tav>
                                      </p:tavLst>
                                    </p:anim>
                                    <p:animEffect transition="in" filter="fade">
                                      <p:cBhvr>
                                        <p:cTn id="110" dur="500"/>
                                        <p:tgtEl>
                                          <p:spTgt spid="61"/>
                                        </p:tgtEl>
                                      </p:cBhvr>
                                    </p:animEffect>
                                  </p:childTnLst>
                                </p:cTn>
                              </p:par>
                            </p:childTnLst>
                          </p:cTn>
                        </p:par>
                        <p:par>
                          <p:cTn id="111" fill="hold">
                            <p:stCondLst>
                              <p:cond delay="9750"/>
                            </p:stCondLst>
                            <p:childTnLst>
                              <p:par>
                                <p:cTn id="112" presetID="42" presetClass="entr" presetSubtype="0" fill="hold" grpId="0" nodeType="afterEffect">
                                  <p:stCondLst>
                                    <p:cond delay="0"/>
                                  </p:stCondLst>
                                  <p:childTnLst>
                                    <p:set>
                                      <p:cBhvr>
                                        <p:cTn id="113" dur="1" fill="hold">
                                          <p:stCondLst>
                                            <p:cond delay="0"/>
                                          </p:stCondLst>
                                        </p:cTn>
                                        <p:tgtEl>
                                          <p:spTgt spid="65"/>
                                        </p:tgtEl>
                                        <p:attrNameLst>
                                          <p:attrName>style.visibility</p:attrName>
                                        </p:attrNameLst>
                                      </p:cBhvr>
                                      <p:to>
                                        <p:strVal val="visible"/>
                                      </p:to>
                                    </p:set>
                                    <p:animEffect transition="in" filter="fade">
                                      <p:cBhvr>
                                        <p:cTn id="114" dur="1000"/>
                                        <p:tgtEl>
                                          <p:spTgt spid="65"/>
                                        </p:tgtEl>
                                      </p:cBhvr>
                                    </p:animEffect>
                                    <p:anim calcmode="lin" valueType="num">
                                      <p:cBhvr>
                                        <p:cTn id="115" dur="1000" fill="hold"/>
                                        <p:tgtEl>
                                          <p:spTgt spid="65"/>
                                        </p:tgtEl>
                                        <p:attrNameLst>
                                          <p:attrName>ppt_x</p:attrName>
                                        </p:attrNameLst>
                                      </p:cBhvr>
                                      <p:tavLst>
                                        <p:tav tm="0">
                                          <p:val>
                                            <p:strVal val="#ppt_x"/>
                                          </p:val>
                                        </p:tav>
                                        <p:tav tm="100000">
                                          <p:val>
                                            <p:strVal val="#ppt_x"/>
                                          </p:val>
                                        </p:tav>
                                      </p:tavLst>
                                    </p:anim>
                                    <p:anim calcmode="lin" valueType="num">
                                      <p:cBhvr>
                                        <p:cTn id="116" dur="1000" fill="hold"/>
                                        <p:tgtEl>
                                          <p:spTgt spid="65"/>
                                        </p:tgtEl>
                                        <p:attrNameLst>
                                          <p:attrName>ppt_y</p:attrName>
                                        </p:attrNameLst>
                                      </p:cBhvr>
                                      <p:tavLst>
                                        <p:tav tm="0">
                                          <p:val>
                                            <p:strVal val="#ppt_y+.1"/>
                                          </p:val>
                                        </p:tav>
                                        <p:tav tm="100000">
                                          <p:val>
                                            <p:strVal val="#ppt_y"/>
                                          </p:val>
                                        </p:tav>
                                      </p:tavLst>
                                    </p:anim>
                                  </p:childTnLst>
                                </p:cTn>
                              </p:par>
                            </p:childTnLst>
                          </p:cTn>
                        </p:par>
                        <p:par>
                          <p:cTn id="117" fill="hold">
                            <p:stCondLst>
                              <p:cond delay="10750"/>
                            </p:stCondLst>
                            <p:childTnLst>
                              <p:par>
                                <p:cTn id="118" presetID="42" presetClass="entr" presetSubtype="0" fill="hold" grpId="0" nodeType="afterEffect">
                                  <p:stCondLst>
                                    <p:cond delay="0"/>
                                  </p:stCondLst>
                                  <p:childTnLst>
                                    <p:set>
                                      <p:cBhvr>
                                        <p:cTn id="119" dur="1" fill="hold">
                                          <p:stCondLst>
                                            <p:cond delay="0"/>
                                          </p:stCondLst>
                                        </p:cTn>
                                        <p:tgtEl>
                                          <p:spTgt spid="67"/>
                                        </p:tgtEl>
                                        <p:attrNameLst>
                                          <p:attrName>style.visibility</p:attrName>
                                        </p:attrNameLst>
                                      </p:cBhvr>
                                      <p:to>
                                        <p:strVal val="visible"/>
                                      </p:to>
                                    </p:set>
                                    <p:animEffect transition="in" filter="fade">
                                      <p:cBhvr>
                                        <p:cTn id="120" dur="1000"/>
                                        <p:tgtEl>
                                          <p:spTgt spid="67"/>
                                        </p:tgtEl>
                                      </p:cBhvr>
                                    </p:animEffect>
                                    <p:anim calcmode="lin" valueType="num">
                                      <p:cBhvr>
                                        <p:cTn id="121" dur="1000" fill="hold"/>
                                        <p:tgtEl>
                                          <p:spTgt spid="67"/>
                                        </p:tgtEl>
                                        <p:attrNameLst>
                                          <p:attrName>ppt_x</p:attrName>
                                        </p:attrNameLst>
                                      </p:cBhvr>
                                      <p:tavLst>
                                        <p:tav tm="0">
                                          <p:val>
                                            <p:strVal val="#ppt_x"/>
                                          </p:val>
                                        </p:tav>
                                        <p:tav tm="100000">
                                          <p:val>
                                            <p:strVal val="#ppt_x"/>
                                          </p:val>
                                        </p:tav>
                                      </p:tavLst>
                                    </p:anim>
                                    <p:anim calcmode="lin" valueType="num">
                                      <p:cBhvr>
                                        <p:cTn id="122" dur="1000" fill="hold"/>
                                        <p:tgtEl>
                                          <p:spTgt spid="67"/>
                                        </p:tgtEl>
                                        <p:attrNameLst>
                                          <p:attrName>ppt_y</p:attrName>
                                        </p:attrNameLst>
                                      </p:cBhvr>
                                      <p:tavLst>
                                        <p:tav tm="0">
                                          <p:val>
                                            <p:strVal val="#ppt_y+.1"/>
                                          </p:val>
                                        </p:tav>
                                        <p:tav tm="100000">
                                          <p:val>
                                            <p:strVal val="#ppt_y"/>
                                          </p:val>
                                        </p:tav>
                                      </p:tavLst>
                                    </p:anim>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105"/>
                                        </p:tgtEl>
                                        <p:attrNameLst>
                                          <p:attrName>style.visibility</p:attrName>
                                        </p:attrNameLst>
                                      </p:cBhvr>
                                      <p:to>
                                        <p:strVal val="visible"/>
                                      </p:to>
                                    </p:set>
                                    <p:animEffect transition="in" filter="fade">
                                      <p:cBhvr>
                                        <p:cTn id="126" dur="1000"/>
                                        <p:tgtEl>
                                          <p:spTgt spid="105"/>
                                        </p:tgtEl>
                                      </p:cBhvr>
                                    </p:animEffect>
                                    <p:anim calcmode="lin" valueType="num">
                                      <p:cBhvr>
                                        <p:cTn id="127" dur="1000" fill="hold"/>
                                        <p:tgtEl>
                                          <p:spTgt spid="105"/>
                                        </p:tgtEl>
                                        <p:attrNameLst>
                                          <p:attrName>ppt_x</p:attrName>
                                        </p:attrNameLst>
                                      </p:cBhvr>
                                      <p:tavLst>
                                        <p:tav tm="0">
                                          <p:val>
                                            <p:strVal val="#ppt_x"/>
                                          </p:val>
                                        </p:tav>
                                        <p:tav tm="100000">
                                          <p:val>
                                            <p:strVal val="#ppt_x"/>
                                          </p:val>
                                        </p:tav>
                                      </p:tavLst>
                                    </p:anim>
                                    <p:anim calcmode="lin" valueType="num">
                                      <p:cBhvr>
                                        <p:cTn id="128" dur="1000" fill="hold"/>
                                        <p:tgtEl>
                                          <p:spTgt spid="105"/>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53" presetClass="entr" presetSubtype="528" fill="hold" nodeType="afterEffect">
                                  <p:stCondLst>
                                    <p:cond delay="0"/>
                                  </p:stCondLst>
                                  <p:childTnLst>
                                    <p:set>
                                      <p:cBhvr>
                                        <p:cTn id="131" dur="1" fill="hold">
                                          <p:stCondLst>
                                            <p:cond delay="0"/>
                                          </p:stCondLst>
                                        </p:cTn>
                                        <p:tgtEl>
                                          <p:spTgt spid="106"/>
                                        </p:tgtEl>
                                        <p:attrNameLst>
                                          <p:attrName>style.visibility</p:attrName>
                                        </p:attrNameLst>
                                      </p:cBhvr>
                                      <p:to>
                                        <p:strVal val="visible"/>
                                      </p:to>
                                    </p:set>
                                    <p:anim calcmode="lin" valueType="num">
                                      <p:cBhvr>
                                        <p:cTn id="132" dur="500" fill="hold"/>
                                        <p:tgtEl>
                                          <p:spTgt spid="106"/>
                                        </p:tgtEl>
                                        <p:attrNameLst>
                                          <p:attrName>ppt_w</p:attrName>
                                        </p:attrNameLst>
                                      </p:cBhvr>
                                      <p:tavLst>
                                        <p:tav tm="0">
                                          <p:val>
                                            <p:fltVal val="0"/>
                                          </p:val>
                                        </p:tav>
                                        <p:tav tm="100000">
                                          <p:val>
                                            <p:strVal val="#ppt_w"/>
                                          </p:val>
                                        </p:tav>
                                      </p:tavLst>
                                    </p:anim>
                                    <p:anim calcmode="lin" valueType="num">
                                      <p:cBhvr>
                                        <p:cTn id="133" dur="500" fill="hold"/>
                                        <p:tgtEl>
                                          <p:spTgt spid="106"/>
                                        </p:tgtEl>
                                        <p:attrNameLst>
                                          <p:attrName>ppt_h</p:attrName>
                                        </p:attrNameLst>
                                      </p:cBhvr>
                                      <p:tavLst>
                                        <p:tav tm="0">
                                          <p:val>
                                            <p:fltVal val="0"/>
                                          </p:val>
                                        </p:tav>
                                        <p:tav tm="100000">
                                          <p:val>
                                            <p:strVal val="#ppt_h"/>
                                          </p:val>
                                        </p:tav>
                                      </p:tavLst>
                                    </p:anim>
                                    <p:animEffect transition="in" filter="fade">
                                      <p:cBhvr>
                                        <p:cTn id="134" dur="500"/>
                                        <p:tgtEl>
                                          <p:spTgt spid="106"/>
                                        </p:tgtEl>
                                      </p:cBhvr>
                                    </p:animEffect>
                                    <p:anim calcmode="lin" valueType="num">
                                      <p:cBhvr>
                                        <p:cTn id="135" dur="500" fill="hold"/>
                                        <p:tgtEl>
                                          <p:spTgt spid="106"/>
                                        </p:tgtEl>
                                        <p:attrNameLst>
                                          <p:attrName>ppt_x</p:attrName>
                                        </p:attrNameLst>
                                      </p:cBhvr>
                                      <p:tavLst>
                                        <p:tav tm="0">
                                          <p:val>
                                            <p:fltVal val="0.5"/>
                                          </p:val>
                                        </p:tav>
                                        <p:tav tm="100000">
                                          <p:val>
                                            <p:strVal val="#ppt_x"/>
                                          </p:val>
                                        </p:tav>
                                      </p:tavLst>
                                    </p:anim>
                                    <p:anim calcmode="lin" valueType="num">
                                      <p:cBhvr>
                                        <p:cTn id="136" dur="500" fill="hold"/>
                                        <p:tgtEl>
                                          <p:spTgt spid="106"/>
                                        </p:tgtEl>
                                        <p:attrNameLst>
                                          <p:attrName>ppt_y</p:attrName>
                                        </p:attrNameLst>
                                      </p:cBhvr>
                                      <p:tavLst>
                                        <p:tav tm="0">
                                          <p:val>
                                            <p:fltVal val="0.5"/>
                                          </p:val>
                                        </p:tav>
                                        <p:tav tm="100000">
                                          <p:val>
                                            <p:strVal val="#ppt_y"/>
                                          </p:val>
                                        </p:tav>
                                      </p:tavLst>
                                    </p:anim>
                                  </p:childTnLst>
                                </p:cTn>
                              </p:par>
                            </p:childTnLst>
                          </p:cTn>
                        </p:par>
                        <p:par>
                          <p:cTn id="137" fill="hold">
                            <p:stCondLst>
                              <p:cond delay="13250"/>
                            </p:stCondLst>
                            <p:childTnLst>
                              <p:par>
                                <p:cTn id="138" presetID="22" presetClass="entr" presetSubtype="4" fill="hold" grpId="0" nodeType="afterEffect">
                                  <p:stCondLst>
                                    <p:cond delay="0"/>
                                  </p:stCondLst>
                                  <p:childTnLst>
                                    <p:set>
                                      <p:cBhvr>
                                        <p:cTn id="139" dur="1" fill="hold">
                                          <p:stCondLst>
                                            <p:cond delay="0"/>
                                          </p:stCondLst>
                                        </p:cTn>
                                        <p:tgtEl>
                                          <p:spTgt spid="102"/>
                                        </p:tgtEl>
                                        <p:attrNameLst>
                                          <p:attrName>style.visibility</p:attrName>
                                        </p:attrNameLst>
                                      </p:cBhvr>
                                      <p:to>
                                        <p:strVal val="visible"/>
                                      </p:to>
                                    </p:set>
                                    <p:animEffect transition="in" filter="wipe(down)">
                                      <p:cBhvr>
                                        <p:cTn id="140" dur="500"/>
                                        <p:tgtEl>
                                          <p:spTgt spid="102"/>
                                        </p:tgtEl>
                                      </p:cBhvr>
                                    </p:animEffect>
                                  </p:childTnLst>
                                </p:cTn>
                              </p:par>
                            </p:childTnLst>
                          </p:cTn>
                        </p:par>
                        <p:par>
                          <p:cTn id="141" fill="hold">
                            <p:stCondLst>
                              <p:cond delay="13750"/>
                            </p:stCondLst>
                            <p:childTnLst>
                              <p:par>
                                <p:cTn id="142" presetID="53" presetClass="entr" presetSubtype="528" fill="hold" nodeType="afterEffect">
                                  <p:stCondLst>
                                    <p:cond delay="0"/>
                                  </p:stCondLst>
                                  <p:childTnLst>
                                    <p:set>
                                      <p:cBhvr>
                                        <p:cTn id="143" dur="1" fill="hold">
                                          <p:stCondLst>
                                            <p:cond delay="0"/>
                                          </p:stCondLst>
                                        </p:cTn>
                                        <p:tgtEl>
                                          <p:spTgt spid="109"/>
                                        </p:tgtEl>
                                        <p:attrNameLst>
                                          <p:attrName>style.visibility</p:attrName>
                                        </p:attrNameLst>
                                      </p:cBhvr>
                                      <p:to>
                                        <p:strVal val="visible"/>
                                      </p:to>
                                    </p:set>
                                    <p:anim calcmode="lin" valueType="num">
                                      <p:cBhvr>
                                        <p:cTn id="144" dur="500" fill="hold"/>
                                        <p:tgtEl>
                                          <p:spTgt spid="109"/>
                                        </p:tgtEl>
                                        <p:attrNameLst>
                                          <p:attrName>ppt_w</p:attrName>
                                        </p:attrNameLst>
                                      </p:cBhvr>
                                      <p:tavLst>
                                        <p:tav tm="0">
                                          <p:val>
                                            <p:fltVal val="0"/>
                                          </p:val>
                                        </p:tav>
                                        <p:tav tm="100000">
                                          <p:val>
                                            <p:strVal val="#ppt_w"/>
                                          </p:val>
                                        </p:tav>
                                      </p:tavLst>
                                    </p:anim>
                                    <p:anim calcmode="lin" valueType="num">
                                      <p:cBhvr>
                                        <p:cTn id="145" dur="500" fill="hold"/>
                                        <p:tgtEl>
                                          <p:spTgt spid="109"/>
                                        </p:tgtEl>
                                        <p:attrNameLst>
                                          <p:attrName>ppt_h</p:attrName>
                                        </p:attrNameLst>
                                      </p:cBhvr>
                                      <p:tavLst>
                                        <p:tav tm="0">
                                          <p:val>
                                            <p:fltVal val="0"/>
                                          </p:val>
                                        </p:tav>
                                        <p:tav tm="100000">
                                          <p:val>
                                            <p:strVal val="#ppt_h"/>
                                          </p:val>
                                        </p:tav>
                                      </p:tavLst>
                                    </p:anim>
                                    <p:animEffect transition="in" filter="fade">
                                      <p:cBhvr>
                                        <p:cTn id="146" dur="500"/>
                                        <p:tgtEl>
                                          <p:spTgt spid="109"/>
                                        </p:tgtEl>
                                      </p:cBhvr>
                                    </p:animEffect>
                                    <p:anim calcmode="lin" valueType="num">
                                      <p:cBhvr>
                                        <p:cTn id="147" dur="500" fill="hold"/>
                                        <p:tgtEl>
                                          <p:spTgt spid="109"/>
                                        </p:tgtEl>
                                        <p:attrNameLst>
                                          <p:attrName>ppt_x</p:attrName>
                                        </p:attrNameLst>
                                      </p:cBhvr>
                                      <p:tavLst>
                                        <p:tav tm="0">
                                          <p:val>
                                            <p:fltVal val="0.5"/>
                                          </p:val>
                                        </p:tav>
                                        <p:tav tm="100000">
                                          <p:val>
                                            <p:strVal val="#ppt_x"/>
                                          </p:val>
                                        </p:tav>
                                      </p:tavLst>
                                    </p:anim>
                                    <p:anim calcmode="lin" valueType="num">
                                      <p:cBhvr>
                                        <p:cTn id="148" dur="500" fill="hold"/>
                                        <p:tgtEl>
                                          <p:spTgt spid="109"/>
                                        </p:tgtEl>
                                        <p:attrNameLst>
                                          <p:attrName>ppt_y</p:attrName>
                                        </p:attrNameLst>
                                      </p:cBhvr>
                                      <p:tavLst>
                                        <p:tav tm="0">
                                          <p:val>
                                            <p:fltVal val="0.5"/>
                                          </p:val>
                                        </p:tav>
                                        <p:tav tm="100000">
                                          <p:val>
                                            <p:strVal val="#ppt_y"/>
                                          </p:val>
                                        </p:tav>
                                      </p:tavLst>
                                    </p:anim>
                                  </p:childTnLst>
                                </p:cTn>
                              </p:par>
                            </p:childTnLst>
                          </p:cTn>
                        </p:par>
                        <p:par>
                          <p:cTn id="149" fill="hold">
                            <p:stCondLst>
                              <p:cond delay="14250"/>
                            </p:stCondLst>
                            <p:childTnLst>
                              <p:par>
                                <p:cTn id="150" presetID="22" presetClass="entr" presetSubtype="4" fill="hold" grpId="0" nodeType="afterEffect">
                                  <p:stCondLst>
                                    <p:cond delay="0"/>
                                  </p:stCondLst>
                                  <p:childTnLst>
                                    <p:set>
                                      <p:cBhvr>
                                        <p:cTn id="151" dur="1" fill="hold">
                                          <p:stCondLst>
                                            <p:cond delay="0"/>
                                          </p:stCondLst>
                                        </p:cTn>
                                        <p:tgtEl>
                                          <p:spTgt spid="103"/>
                                        </p:tgtEl>
                                        <p:attrNameLst>
                                          <p:attrName>style.visibility</p:attrName>
                                        </p:attrNameLst>
                                      </p:cBhvr>
                                      <p:to>
                                        <p:strVal val="visible"/>
                                      </p:to>
                                    </p:set>
                                    <p:animEffect transition="in" filter="wipe(down)">
                                      <p:cBhvr>
                                        <p:cTn id="152" dur="500"/>
                                        <p:tgtEl>
                                          <p:spTgt spid="103"/>
                                        </p:tgtEl>
                                      </p:cBhvr>
                                    </p:animEffect>
                                  </p:childTnLst>
                                </p:cTn>
                              </p:par>
                            </p:childTnLst>
                          </p:cTn>
                        </p:par>
                        <p:par>
                          <p:cTn id="153" fill="hold">
                            <p:stCondLst>
                              <p:cond delay="14750"/>
                            </p:stCondLst>
                            <p:childTnLst>
                              <p:par>
                                <p:cTn id="154" presetID="53" presetClass="entr" presetSubtype="528" fill="hold" nodeType="afterEffect">
                                  <p:stCondLst>
                                    <p:cond delay="0"/>
                                  </p:stCondLst>
                                  <p:childTnLst>
                                    <p:set>
                                      <p:cBhvr>
                                        <p:cTn id="155" dur="1" fill="hold">
                                          <p:stCondLst>
                                            <p:cond delay="0"/>
                                          </p:stCondLst>
                                        </p:cTn>
                                        <p:tgtEl>
                                          <p:spTgt spid="112"/>
                                        </p:tgtEl>
                                        <p:attrNameLst>
                                          <p:attrName>style.visibility</p:attrName>
                                        </p:attrNameLst>
                                      </p:cBhvr>
                                      <p:to>
                                        <p:strVal val="visible"/>
                                      </p:to>
                                    </p:set>
                                    <p:anim calcmode="lin" valueType="num">
                                      <p:cBhvr>
                                        <p:cTn id="156" dur="500" fill="hold"/>
                                        <p:tgtEl>
                                          <p:spTgt spid="112"/>
                                        </p:tgtEl>
                                        <p:attrNameLst>
                                          <p:attrName>ppt_w</p:attrName>
                                        </p:attrNameLst>
                                      </p:cBhvr>
                                      <p:tavLst>
                                        <p:tav tm="0">
                                          <p:val>
                                            <p:fltVal val="0"/>
                                          </p:val>
                                        </p:tav>
                                        <p:tav tm="100000">
                                          <p:val>
                                            <p:strVal val="#ppt_w"/>
                                          </p:val>
                                        </p:tav>
                                      </p:tavLst>
                                    </p:anim>
                                    <p:anim calcmode="lin" valueType="num">
                                      <p:cBhvr>
                                        <p:cTn id="157" dur="500" fill="hold"/>
                                        <p:tgtEl>
                                          <p:spTgt spid="112"/>
                                        </p:tgtEl>
                                        <p:attrNameLst>
                                          <p:attrName>ppt_h</p:attrName>
                                        </p:attrNameLst>
                                      </p:cBhvr>
                                      <p:tavLst>
                                        <p:tav tm="0">
                                          <p:val>
                                            <p:fltVal val="0"/>
                                          </p:val>
                                        </p:tav>
                                        <p:tav tm="100000">
                                          <p:val>
                                            <p:strVal val="#ppt_h"/>
                                          </p:val>
                                        </p:tav>
                                      </p:tavLst>
                                    </p:anim>
                                    <p:animEffect transition="in" filter="fade">
                                      <p:cBhvr>
                                        <p:cTn id="158" dur="500"/>
                                        <p:tgtEl>
                                          <p:spTgt spid="112"/>
                                        </p:tgtEl>
                                      </p:cBhvr>
                                    </p:animEffect>
                                    <p:anim calcmode="lin" valueType="num">
                                      <p:cBhvr>
                                        <p:cTn id="159" dur="500" fill="hold"/>
                                        <p:tgtEl>
                                          <p:spTgt spid="112"/>
                                        </p:tgtEl>
                                        <p:attrNameLst>
                                          <p:attrName>ppt_x</p:attrName>
                                        </p:attrNameLst>
                                      </p:cBhvr>
                                      <p:tavLst>
                                        <p:tav tm="0">
                                          <p:val>
                                            <p:fltVal val="0.5"/>
                                          </p:val>
                                        </p:tav>
                                        <p:tav tm="100000">
                                          <p:val>
                                            <p:strVal val="#ppt_x"/>
                                          </p:val>
                                        </p:tav>
                                      </p:tavLst>
                                    </p:anim>
                                    <p:anim calcmode="lin" valueType="num">
                                      <p:cBhvr>
                                        <p:cTn id="160" dur="500" fill="hold"/>
                                        <p:tgtEl>
                                          <p:spTgt spid="112"/>
                                        </p:tgtEl>
                                        <p:attrNameLst>
                                          <p:attrName>ppt_y</p:attrName>
                                        </p:attrNameLst>
                                      </p:cBhvr>
                                      <p:tavLst>
                                        <p:tav tm="0">
                                          <p:val>
                                            <p:fltVal val="0.5"/>
                                          </p:val>
                                        </p:tav>
                                        <p:tav tm="100000">
                                          <p:val>
                                            <p:strVal val="#ppt_y"/>
                                          </p:val>
                                        </p:tav>
                                      </p:tavLst>
                                    </p:anim>
                                  </p:childTnLst>
                                </p:cTn>
                              </p:par>
                            </p:childTnLst>
                          </p:cTn>
                        </p:par>
                        <p:par>
                          <p:cTn id="161" fill="hold">
                            <p:stCondLst>
                              <p:cond delay="15250"/>
                            </p:stCondLst>
                            <p:childTnLst>
                              <p:par>
                                <p:cTn id="162" presetID="22" presetClass="entr" presetSubtype="4" fill="hold" nodeType="afterEffect">
                                  <p:stCondLst>
                                    <p:cond delay="0"/>
                                  </p:stCondLst>
                                  <p:childTnLst>
                                    <p:set>
                                      <p:cBhvr>
                                        <p:cTn id="163" dur="1" fill="hold">
                                          <p:stCondLst>
                                            <p:cond delay="0"/>
                                          </p:stCondLst>
                                        </p:cTn>
                                        <p:tgtEl>
                                          <p:spTgt spid="104">
                                            <p:txEl>
                                              <p:pRg st="0" end="0"/>
                                            </p:txEl>
                                          </p:spTgt>
                                        </p:tgtEl>
                                        <p:attrNameLst>
                                          <p:attrName>style.visibility</p:attrName>
                                        </p:attrNameLst>
                                      </p:cBhvr>
                                      <p:to>
                                        <p:strVal val="visible"/>
                                      </p:to>
                                    </p:set>
                                    <p:animEffect transition="in" filter="wipe(down)">
                                      <p:cBhvr>
                                        <p:cTn id="164" dur="500"/>
                                        <p:tgtEl>
                                          <p:spTgt spid="104">
                                            <p:txEl>
                                              <p:pRg st="0" end="0"/>
                                            </p:txEl>
                                          </p:spTgt>
                                        </p:tgtEl>
                                      </p:cBhvr>
                                    </p:animEffect>
                                  </p:childTnLst>
                                </p:cTn>
                              </p:par>
                            </p:childTnLst>
                          </p:cTn>
                        </p:par>
                        <p:par>
                          <p:cTn id="165" fill="hold">
                            <p:stCondLst>
                              <p:cond delay="15750"/>
                            </p:stCondLst>
                            <p:childTnLst>
                              <p:par>
                                <p:cTn id="166" presetID="53" presetClass="entr" presetSubtype="16" fill="hold" grpId="0" nodeType="afterEffect">
                                  <p:stCondLst>
                                    <p:cond delay="0"/>
                                  </p:stCondLst>
                                  <p:childTnLst>
                                    <p:set>
                                      <p:cBhvr>
                                        <p:cTn id="167" dur="1" fill="hold">
                                          <p:stCondLst>
                                            <p:cond delay="0"/>
                                          </p:stCondLst>
                                        </p:cTn>
                                        <p:tgtEl>
                                          <p:spTgt spid="57"/>
                                        </p:tgtEl>
                                        <p:attrNameLst>
                                          <p:attrName>style.visibility</p:attrName>
                                        </p:attrNameLst>
                                      </p:cBhvr>
                                      <p:to>
                                        <p:strVal val="visible"/>
                                      </p:to>
                                    </p:set>
                                    <p:anim calcmode="lin" valueType="num">
                                      <p:cBhvr>
                                        <p:cTn id="168" dur="500" fill="hold"/>
                                        <p:tgtEl>
                                          <p:spTgt spid="57"/>
                                        </p:tgtEl>
                                        <p:attrNameLst>
                                          <p:attrName>ppt_w</p:attrName>
                                        </p:attrNameLst>
                                      </p:cBhvr>
                                      <p:tavLst>
                                        <p:tav tm="0">
                                          <p:val>
                                            <p:fltVal val="0"/>
                                          </p:val>
                                        </p:tav>
                                        <p:tav tm="100000">
                                          <p:val>
                                            <p:strVal val="#ppt_w"/>
                                          </p:val>
                                        </p:tav>
                                      </p:tavLst>
                                    </p:anim>
                                    <p:anim calcmode="lin" valueType="num">
                                      <p:cBhvr>
                                        <p:cTn id="169" dur="500" fill="hold"/>
                                        <p:tgtEl>
                                          <p:spTgt spid="57"/>
                                        </p:tgtEl>
                                        <p:attrNameLst>
                                          <p:attrName>ppt_h</p:attrName>
                                        </p:attrNameLst>
                                      </p:cBhvr>
                                      <p:tavLst>
                                        <p:tav tm="0">
                                          <p:val>
                                            <p:fltVal val="0"/>
                                          </p:val>
                                        </p:tav>
                                        <p:tav tm="100000">
                                          <p:val>
                                            <p:strVal val="#ppt_h"/>
                                          </p:val>
                                        </p:tav>
                                      </p:tavLst>
                                    </p:anim>
                                    <p:animEffect transition="in" filter="fade">
                                      <p:cBhvr>
                                        <p:cTn id="170" dur="500"/>
                                        <p:tgtEl>
                                          <p:spTgt spid="57"/>
                                        </p:tgtEl>
                                      </p:cBhvr>
                                    </p:animEffect>
                                  </p:childTnLst>
                                </p:cTn>
                              </p:par>
                            </p:childTnLst>
                          </p:cTn>
                        </p:par>
                        <p:par>
                          <p:cTn id="171" fill="hold">
                            <p:stCondLst>
                              <p:cond delay="16250"/>
                            </p:stCondLst>
                            <p:childTnLst>
                              <p:par>
                                <p:cTn id="172" presetID="42" presetClass="entr" presetSubtype="0" fill="hold" grpId="0" nodeType="afterEffect">
                                  <p:stCondLst>
                                    <p:cond delay="0"/>
                                  </p:stCondLst>
                                  <p:childTnLst>
                                    <p:set>
                                      <p:cBhvr>
                                        <p:cTn id="173" dur="1" fill="hold">
                                          <p:stCondLst>
                                            <p:cond delay="0"/>
                                          </p:stCondLst>
                                        </p:cTn>
                                        <p:tgtEl>
                                          <p:spTgt spid="64"/>
                                        </p:tgtEl>
                                        <p:attrNameLst>
                                          <p:attrName>style.visibility</p:attrName>
                                        </p:attrNameLst>
                                      </p:cBhvr>
                                      <p:to>
                                        <p:strVal val="visible"/>
                                      </p:to>
                                    </p:set>
                                    <p:animEffect transition="in" filter="fade">
                                      <p:cBhvr>
                                        <p:cTn id="174" dur="1000"/>
                                        <p:tgtEl>
                                          <p:spTgt spid="64"/>
                                        </p:tgtEl>
                                      </p:cBhvr>
                                    </p:animEffect>
                                    <p:anim calcmode="lin" valueType="num">
                                      <p:cBhvr>
                                        <p:cTn id="175" dur="1000" fill="hold"/>
                                        <p:tgtEl>
                                          <p:spTgt spid="64"/>
                                        </p:tgtEl>
                                        <p:attrNameLst>
                                          <p:attrName>ppt_x</p:attrName>
                                        </p:attrNameLst>
                                      </p:cBhvr>
                                      <p:tavLst>
                                        <p:tav tm="0">
                                          <p:val>
                                            <p:strVal val="#ppt_x"/>
                                          </p:val>
                                        </p:tav>
                                        <p:tav tm="100000">
                                          <p:val>
                                            <p:strVal val="#ppt_x"/>
                                          </p:val>
                                        </p:tav>
                                      </p:tavLst>
                                    </p:anim>
                                    <p:anim calcmode="lin" valueType="num">
                                      <p:cBhvr>
                                        <p:cTn id="176" dur="1000" fill="hold"/>
                                        <p:tgtEl>
                                          <p:spTgt spid="64"/>
                                        </p:tgtEl>
                                        <p:attrNameLst>
                                          <p:attrName>ppt_y</p:attrName>
                                        </p:attrNameLst>
                                      </p:cBhvr>
                                      <p:tavLst>
                                        <p:tav tm="0">
                                          <p:val>
                                            <p:strVal val="#ppt_y+.1"/>
                                          </p:val>
                                        </p:tav>
                                        <p:tav tm="100000">
                                          <p:val>
                                            <p:strVal val="#ppt_y"/>
                                          </p:val>
                                        </p:tav>
                                      </p:tavLst>
                                    </p:anim>
                                  </p:childTnLst>
                                </p:cTn>
                              </p:par>
                            </p:childTnLst>
                          </p:cTn>
                        </p:par>
                        <p:par>
                          <p:cTn id="177" fill="hold">
                            <p:stCondLst>
                              <p:cond delay="17250"/>
                            </p:stCondLst>
                            <p:childTnLst>
                              <p:par>
                                <p:cTn id="178" presetID="42" presetClass="entr" presetSubtype="0" fill="hold" grpId="0" nodeType="afterEffect">
                                  <p:stCondLst>
                                    <p:cond delay="0"/>
                                  </p:stCondLst>
                                  <p:childTnLst>
                                    <p:set>
                                      <p:cBhvr>
                                        <p:cTn id="179" dur="1" fill="hold">
                                          <p:stCondLst>
                                            <p:cond delay="0"/>
                                          </p:stCondLst>
                                        </p:cTn>
                                        <p:tgtEl>
                                          <p:spTgt spid="66"/>
                                        </p:tgtEl>
                                        <p:attrNameLst>
                                          <p:attrName>style.visibility</p:attrName>
                                        </p:attrNameLst>
                                      </p:cBhvr>
                                      <p:to>
                                        <p:strVal val="visible"/>
                                      </p:to>
                                    </p:set>
                                    <p:animEffect transition="in" filter="fade">
                                      <p:cBhvr>
                                        <p:cTn id="180" dur="1000"/>
                                        <p:tgtEl>
                                          <p:spTgt spid="66"/>
                                        </p:tgtEl>
                                      </p:cBhvr>
                                    </p:animEffect>
                                    <p:anim calcmode="lin" valueType="num">
                                      <p:cBhvr>
                                        <p:cTn id="181" dur="1000" fill="hold"/>
                                        <p:tgtEl>
                                          <p:spTgt spid="66"/>
                                        </p:tgtEl>
                                        <p:attrNameLst>
                                          <p:attrName>ppt_x</p:attrName>
                                        </p:attrNameLst>
                                      </p:cBhvr>
                                      <p:tavLst>
                                        <p:tav tm="0">
                                          <p:val>
                                            <p:strVal val="#ppt_x"/>
                                          </p:val>
                                        </p:tav>
                                        <p:tav tm="100000">
                                          <p:val>
                                            <p:strVal val="#ppt_x"/>
                                          </p:val>
                                        </p:tav>
                                      </p:tavLst>
                                    </p:anim>
                                    <p:anim calcmode="lin" valueType="num">
                                      <p:cBhvr>
                                        <p:cTn id="182" dur="1000" fill="hold"/>
                                        <p:tgtEl>
                                          <p:spTgt spid="66"/>
                                        </p:tgtEl>
                                        <p:attrNameLst>
                                          <p:attrName>ppt_y</p:attrName>
                                        </p:attrNameLst>
                                      </p:cBhvr>
                                      <p:tavLst>
                                        <p:tav tm="0">
                                          <p:val>
                                            <p:strVal val="#ppt_y+.1"/>
                                          </p:val>
                                        </p:tav>
                                        <p:tav tm="100000">
                                          <p:val>
                                            <p:strVal val="#ppt_y"/>
                                          </p:val>
                                        </p:tav>
                                      </p:tavLst>
                                    </p:anim>
                                  </p:childTnLst>
                                </p:cTn>
                              </p:par>
                            </p:childTnLst>
                          </p:cTn>
                        </p:par>
                        <p:par>
                          <p:cTn id="183" fill="hold">
                            <p:stCondLst>
                              <p:cond delay="18250"/>
                            </p:stCondLst>
                            <p:childTnLst>
                              <p:par>
                                <p:cTn id="184" presetID="42" presetClass="entr" presetSubtype="0" fill="hold" nodeType="afterEffect">
                                  <p:stCondLst>
                                    <p:cond delay="0"/>
                                  </p:stCondLst>
                                  <p:childTnLst>
                                    <p:set>
                                      <p:cBhvr>
                                        <p:cTn id="185" dur="1" fill="hold">
                                          <p:stCondLst>
                                            <p:cond delay="0"/>
                                          </p:stCondLst>
                                        </p:cTn>
                                        <p:tgtEl>
                                          <p:spTgt spid="118">
                                            <p:txEl>
                                              <p:pRg st="0" end="0"/>
                                            </p:txEl>
                                          </p:spTgt>
                                        </p:tgtEl>
                                        <p:attrNameLst>
                                          <p:attrName>style.visibility</p:attrName>
                                        </p:attrNameLst>
                                      </p:cBhvr>
                                      <p:to>
                                        <p:strVal val="visible"/>
                                      </p:to>
                                    </p:set>
                                    <p:animEffect transition="in" filter="fade">
                                      <p:cBhvr>
                                        <p:cTn id="186" dur="1000"/>
                                        <p:tgtEl>
                                          <p:spTgt spid="118">
                                            <p:txEl>
                                              <p:pRg st="0" end="0"/>
                                            </p:txEl>
                                          </p:spTgt>
                                        </p:tgtEl>
                                      </p:cBhvr>
                                    </p:animEffect>
                                    <p:anim calcmode="lin" valueType="num">
                                      <p:cBhvr>
                                        <p:cTn id="187" dur="1000" fill="hold"/>
                                        <p:tgtEl>
                                          <p:spTgt spid="118">
                                            <p:txEl>
                                              <p:pRg st="0" end="0"/>
                                            </p:txEl>
                                          </p:spTgt>
                                        </p:tgtEl>
                                        <p:attrNameLst>
                                          <p:attrName>ppt_x</p:attrName>
                                        </p:attrNameLst>
                                      </p:cBhvr>
                                      <p:tavLst>
                                        <p:tav tm="0">
                                          <p:val>
                                            <p:strVal val="#ppt_x"/>
                                          </p:val>
                                        </p:tav>
                                        <p:tav tm="100000">
                                          <p:val>
                                            <p:strVal val="#ppt_x"/>
                                          </p:val>
                                        </p:tav>
                                      </p:tavLst>
                                    </p:anim>
                                    <p:anim calcmode="lin" valueType="num">
                                      <p:cBhvr>
                                        <p:cTn id="188" dur="1000" fill="hold"/>
                                        <p:tgtEl>
                                          <p:spTgt spid="118">
                                            <p:txEl>
                                              <p:pRg st="0" end="0"/>
                                            </p:txEl>
                                          </p:spTgt>
                                        </p:tgtEl>
                                        <p:attrNameLst>
                                          <p:attrName>ppt_y</p:attrName>
                                        </p:attrNameLst>
                                      </p:cBhvr>
                                      <p:tavLst>
                                        <p:tav tm="0">
                                          <p:val>
                                            <p:strVal val="#ppt_y+.1"/>
                                          </p:val>
                                        </p:tav>
                                        <p:tav tm="100000">
                                          <p:val>
                                            <p:strVal val="#ppt_y"/>
                                          </p:val>
                                        </p:tav>
                                      </p:tavLst>
                                    </p:anim>
                                  </p:childTnLst>
                                </p:cTn>
                              </p:par>
                            </p:childTnLst>
                          </p:cTn>
                        </p:par>
                        <p:par>
                          <p:cTn id="189" fill="hold">
                            <p:stCondLst>
                              <p:cond delay="19250"/>
                            </p:stCondLst>
                            <p:childTnLst>
                              <p:par>
                                <p:cTn id="190" presetID="53" presetClass="entr" presetSubtype="528" fill="hold" nodeType="afterEffect">
                                  <p:stCondLst>
                                    <p:cond delay="0"/>
                                  </p:stCondLst>
                                  <p:childTnLst>
                                    <p:set>
                                      <p:cBhvr>
                                        <p:cTn id="191" dur="1" fill="hold">
                                          <p:stCondLst>
                                            <p:cond delay="0"/>
                                          </p:stCondLst>
                                        </p:cTn>
                                        <p:tgtEl>
                                          <p:spTgt spid="119"/>
                                        </p:tgtEl>
                                        <p:attrNameLst>
                                          <p:attrName>style.visibility</p:attrName>
                                        </p:attrNameLst>
                                      </p:cBhvr>
                                      <p:to>
                                        <p:strVal val="visible"/>
                                      </p:to>
                                    </p:set>
                                    <p:anim calcmode="lin" valueType="num">
                                      <p:cBhvr>
                                        <p:cTn id="192" dur="500" fill="hold"/>
                                        <p:tgtEl>
                                          <p:spTgt spid="119"/>
                                        </p:tgtEl>
                                        <p:attrNameLst>
                                          <p:attrName>ppt_w</p:attrName>
                                        </p:attrNameLst>
                                      </p:cBhvr>
                                      <p:tavLst>
                                        <p:tav tm="0">
                                          <p:val>
                                            <p:fltVal val="0"/>
                                          </p:val>
                                        </p:tav>
                                        <p:tav tm="100000">
                                          <p:val>
                                            <p:strVal val="#ppt_w"/>
                                          </p:val>
                                        </p:tav>
                                      </p:tavLst>
                                    </p:anim>
                                    <p:anim calcmode="lin" valueType="num">
                                      <p:cBhvr>
                                        <p:cTn id="193" dur="500" fill="hold"/>
                                        <p:tgtEl>
                                          <p:spTgt spid="119"/>
                                        </p:tgtEl>
                                        <p:attrNameLst>
                                          <p:attrName>ppt_h</p:attrName>
                                        </p:attrNameLst>
                                      </p:cBhvr>
                                      <p:tavLst>
                                        <p:tav tm="0">
                                          <p:val>
                                            <p:fltVal val="0"/>
                                          </p:val>
                                        </p:tav>
                                        <p:tav tm="100000">
                                          <p:val>
                                            <p:strVal val="#ppt_h"/>
                                          </p:val>
                                        </p:tav>
                                      </p:tavLst>
                                    </p:anim>
                                    <p:animEffect transition="in" filter="fade">
                                      <p:cBhvr>
                                        <p:cTn id="194" dur="500"/>
                                        <p:tgtEl>
                                          <p:spTgt spid="119"/>
                                        </p:tgtEl>
                                      </p:cBhvr>
                                    </p:animEffect>
                                    <p:anim calcmode="lin" valueType="num">
                                      <p:cBhvr>
                                        <p:cTn id="195" dur="500" fill="hold"/>
                                        <p:tgtEl>
                                          <p:spTgt spid="119"/>
                                        </p:tgtEl>
                                        <p:attrNameLst>
                                          <p:attrName>ppt_x</p:attrName>
                                        </p:attrNameLst>
                                      </p:cBhvr>
                                      <p:tavLst>
                                        <p:tav tm="0">
                                          <p:val>
                                            <p:fltVal val="0.5"/>
                                          </p:val>
                                        </p:tav>
                                        <p:tav tm="100000">
                                          <p:val>
                                            <p:strVal val="#ppt_x"/>
                                          </p:val>
                                        </p:tav>
                                      </p:tavLst>
                                    </p:anim>
                                    <p:anim calcmode="lin" valueType="num">
                                      <p:cBhvr>
                                        <p:cTn id="196" dur="500" fill="hold"/>
                                        <p:tgtEl>
                                          <p:spTgt spid="119"/>
                                        </p:tgtEl>
                                        <p:attrNameLst>
                                          <p:attrName>ppt_y</p:attrName>
                                        </p:attrNameLst>
                                      </p:cBhvr>
                                      <p:tavLst>
                                        <p:tav tm="0">
                                          <p:val>
                                            <p:fltVal val="0.5"/>
                                          </p:val>
                                        </p:tav>
                                        <p:tav tm="100000">
                                          <p:val>
                                            <p:strVal val="#ppt_y"/>
                                          </p:val>
                                        </p:tav>
                                      </p:tavLst>
                                    </p:anim>
                                  </p:childTnLst>
                                </p:cTn>
                              </p:par>
                            </p:childTnLst>
                          </p:cTn>
                        </p:par>
                        <p:par>
                          <p:cTn id="197" fill="hold">
                            <p:stCondLst>
                              <p:cond delay="19750"/>
                            </p:stCondLst>
                            <p:childTnLst>
                              <p:par>
                                <p:cTn id="198" presetID="22" presetClass="entr" presetSubtype="4" fill="hold" nodeType="afterEffect">
                                  <p:stCondLst>
                                    <p:cond delay="0"/>
                                  </p:stCondLst>
                                  <p:childTnLst>
                                    <p:set>
                                      <p:cBhvr>
                                        <p:cTn id="199" dur="1" fill="hold">
                                          <p:stCondLst>
                                            <p:cond delay="0"/>
                                          </p:stCondLst>
                                        </p:cTn>
                                        <p:tgtEl>
                                          <p:spTgt spid="115">
                                            <p:txEl>
                                              <p:pRg st="0" end="0"/>
                                            </p:txEl>
                                          </p:spTgt>
                                        </p:tgtEl>
                                        <p:attrNameLst>
                                          <p:attrName>style.visibility</p:attrName>
                                        </p:attrNameLst>
                                      </p:cBhvr>
                                      <p:to>
                                        <p:strVal val="visible"/>
                                      </p:to>
                                    </p:set>
                                    <p:animEffect transition="in" filter="wipe(down)">
                                      <p:cBhvr>
                                        <p:cTn id="200" dur="500"/>
                                        <p:tgtEl>
                                          <p:spTgt spid="115">
                                            <p:txEl>
                                              <p:pRg st="0" end="0"/>
                                            </p:txEl>
                                          </p:spTgt>
                                        </p:tgtEl>
                                      </p:cBhvr>
                                    </p:animEffect>
                                  </p:childTnLst>
                                </p:cTn>
                              </p:par>
                            </p:childTnLst>
                          </p:cTn>
                        </p:par>
                        <p:par>
                          <p:cTn id="201" fill="hold">
                            <p:stCondLst>
                              <p:cond delay="20250"/>
                            </p:stCondLst>
                            <p:childTnLst>
                              <p:par>
                                <p:cTn id="202" presetID="53" presetClass="entr" presetSubtype="528" fill="hold" nodeType="afterEffect">
                                  <p:stCondLst>
                                    <p:cond delay="0"/>
                                  </p:stCondLst>
                                  <p:childTnLst>
                                    <p:set>
                                      <p:cBhvr>
                                        <p:cTn id="203" dur="1" fill="hold">
                                          <p:stCondLst>
                                            <p:cond delay="0"/>
                                          </p:stCondLst>
                                        </p:cTn>
                                        <p:tgtEl>
                                          <p:spTgt spid="122"/>
                                        </p:tgtEl>
                                        <p:attrNameLst>
                                          <p:attrName>style.visibility</p:attrName>
                                        </p:attrNameLst>
                                      </p:cBhvr>
                                      <p:to>
                                        <p:strVal val="visible"/>
                                      </p:to>
                                    </p:set>
                                    <p:anim calcmode="lin" valueType="num">
                                      <p:cBhvr>
                                        <p:cTn id="204" dur="500" fill="hold"/>
                                        <p:tgtEl>
                                          <p:spTgt spid="122"/>
                                        </p:tgtEl>
                                        <p:attrNameLst>
                                          <p:attrName>ppt_w</p:attrName>
                                        </p:attrNameLst>
                                      </p:cBhvr>
                                      <p:tavLst>
                                        <p:tav tm="0">
                                          <p:val>
                                            <p:fltVal val="0"/>
                                          </p:val>
                                        </p:tav>
                                        <p:tav tm="100000">
                                          <p:val>
                                            <p:strVal val="#ppt_w"/>
                                          </p:val>
                                        </p:tav>
                                      </p:tavLst>
                                    </p:anim>
                                    <p:anim calcmode="lin" valueType="num">
                                      <p:cBhvr>
                                        <p:cTn id="205" dur="500" fill="hold"/>
                                        <p:tgtEl>
                                          <p:spTgt spid="122"/>
                                        </p:tgtEl>
                                        <p:attrNameLst>
                                          <p:attrName>ppt_h</p:attrName>
                                        </p:attrNameLst>
                                      </p:cBhvr>
                                      <p:tavLst>
                                        <p:tav tm="0">
                                          <p:val>
                                            <p:fltVal val="0"/>
                                          </p:val>
                                        </p:tav>
                                        <p:tav tm="100000">
                                          <p:val>
                                            <p:strVal val="#ppt_h"/>
                                          </p:val>
                                        </p:tav>
                                      </p:tavLst>
                                    </p:anim>
                                    <p:animEffect transition="in" filter="fade">
                                      <p:cBhvr>
                                        <p:cTn id="206" dur="500"/>
                                        <p:tgtEl>
                                          <p:spTgt spid="122"/>
                                        </p:tgtEl>
                                      </p:cBhvr>
                                    </p:animEffect>
                                    <p:anim calcmode="lin" valueType="num">
                                      <p:cBhvr>
                                        <p:cTn id="207" dur="500" fill="hold"/>
                                        <p:tgtEl>
                                          <p:spTgt spid="122"/>
                                        </p:tgtEl>
                                        <p:attrNameLst>
                                          <p:attrName>ppt_x</p:attrName>
                                        </p:attrNameLst>
                                      </p:cBhvr>
                                      <p:tavLst>
                                        <p:tav tm="0">
                                          <p:val>
                                            <p:fltVal val="0.5"/>
                                          </p:val>
                                        </p:tav>
                                        <p:tav tm="100000">
                                          <p:val>
                                            <p:strVal val="#ppt_x"/>
                                          </p:val>
                                        </p:tav>
                                      </p:tavLst>
                                    </p:anim>
                                    <p:anim calcmode="lin" valueType="num">
                                      <p:cBhvr>
                                        <p:cTn id="208" dur="500" fill="hold"/>
                                        <p:tgtEl>
                                          <p:spTgt spid="122"/>
                                        </p:tgtEl>
                                        <p:attrNameLst>
                                          <p:attrName>ppt_y</p:attrName>
                                        </p:attrNameLst>
                                      </p:cBhvr>
                                      <p:tavLst>
                                        <p:tav tm="0">
                                          <p:val>
                                            <p:fltVal val="0.5"/>
                                          </p:val>
                                        </p:tav>
                                        <p:tav tm="100000">
                                          <p:val>
                                            <p:strVal val="#ppt_y"/>
                                          </p:val>
                                        </p:tav>
                                      </p:tavLst>
                                    </p:anim>
                                  </p:childTnLst>
                                </p:cTn>
                              </p:par>
                            </p:childTnLst>
                          </p:cTn>
                        </p:par>
                        <p:par>
                          <p:cTn id="209" fill="hold">
                            <p:stCondLst>
                              <p:cond delay="20750"/>
                            </p:stCondLst>
                            <p:childTnLst>
                              <p:par>
                                <p:cTn id="210" presetID="22" presetClass="entr" presetSubtype="4" fill="hold" grpId="0" nodeType="afterEffect">
                                  <p:stCondLst>
                                    <p:cond delay="0"/>
                                  </p:stCondLst>
                                  <p:childTnLst>
                                    <p:set>
                                      <p:cBhvr>
                                        <p:cTn id="211" dur="1" fill="hold">
                                          <p:stCondLst>
                                            <p:cond delay="0"/>
                                          </p:stCondLst>
                                        </p:cTn>
                                        <p:tgtEl>
                                          <p:spTgt spid="116"/>
                                        </p:tgtEl>
                                        <p:attrNameLst>
                                          <p:attrName>style.visibility</p:attrName>
                                        </p:attrNameLst>
                                      </p:cBhvr>
                                      <p:to>
                                        <p:strVal val="visible"/>
                                      </p:to>
                                    </p:set>
                                    <p:animEffect transition="in" filter="wipe(down)">
                                      <p:cBhvr>
                                        <p:cTn id="212" dur="500"/>
                                        <p:tgtEl>
                                          <p:spTgt spid="116"/>
                                        </p:tgtEl>
                                      </p:cBhvr>
                                    </p:animEffect>
                                  </p:childTnLst>
                                </p:cTn>
                              </p:par>
                            </p:childTnLst>
                          </p:cTn>
                        </p:par>
                        <p:par>
                          <p:cTn id="213" fill="hold">
                            <p:stCondLst>
                              <p:cond delay="21250"/>
                            </p:stCondLst>
                            <p:childTnLst>
                              <p:par>
                                <p:cTn id="214" presetID="53" presetClass="entr" presetSubtype="528" fill="hold" nodeType="afterEffect">
                                  <p:stCondLst>
                                    <p:cond delay="0"/>
                                  </p:stCondLst>
                                  <p:childTnLst>
                                    <p:set>
                                      <p:cBhvr>
                                        <p:cTn id="215" dur="1" fill="hold">
                                          <p:stCondLst>
                                            <p:cond delay="0"/>
                                          </p:stCondLst>
                                        </p:cTn>
                                        <p:tgtEl>
                                          <p:spTgt spid="125"/>
                                        </p:tgtEl>
                                        <p:attrNameLst>
                                          <p:attrName>style.visibility</p:attrName>
                                        </p:attrNameLst>
                                      </p:cBhvr>
                                      <p:to>
                                        <p:strVal val="visible"/>
                                      </p:to>
                                    </p:set>
                                    <p:anim calcmode="lin" valueType="num">
                                      <p:cBhvr>
                                        <p:cTn id="216" dur="500" fill="hold"/>
                                        <p:tgtEl>
                                          <p:spTgt spid="125"/>
                                        </p:tgtEl>
                                        <p:attrNameLst>
                                          <p:attrName>ppt_w</p:attrName>
                                        </p:attrNameLst>
                                      </p:cBhvr>
                                      <p:tavLst>
                                        <p:tav tm="0">
                                          <p:val>
                                            <p:fltVal val="0"/>
                                          </p:val>
                                        </p:tav>
                                        <p:tav tm="100000">
                                          <p:val>
                                            <p:strVal val="#ppt_w"/>
                                          </p:val>
                                        </p:tav>
                                      </p:tavLst>
                                    </p:anim>
                                    <p:anim calcmode="lin" valueType="num">
                                      <p:cBhvr>
                                        <p:cTn id="217" dur="500" fill="hold"/>
                                        <p:tgtEl>
                                          <p:spTgt spid="125"/>
                                        </p:tgtEl>
                                        <p:attrNameLst>
                                          <p:attrName>ppt_h</p:attrName>
                                        </p:attrNameLst>
                                      </p:cBhvr>
                                      <p:tavLst>
                                        <p:tav tm="0">
                                          <p:val>
                                            <p:fltVal val="0"/>
                                          </p:val>
                                        </p:tav>
                                        <p:tav tm="100000">
                                          <p:val>
                                            <p:strVal val="#ppt_h"/>
                                          </p:val>
                                        </p:tav>
                                      </p:tavLst>
                                    </p:anim>
                                    <p:animEffect transition="in" filter="fade">
                                      <p:cBhvr>
                                        <p:cTn id="218" dur="500"/>
                                        <p:tgtEl>
                                          <p:spTgt spid="125"/>
                                        </p:tgtEl>
                                      </p:cBhvr>
                                    </p:animEffect>
                                    <p:anim calcmode="lin" valueType="num">
                                      <p:cBhvr>
                                        <p:cTn id="219" dur="500" fill="hold"/>
                                        <p:tgtEl>
                                          <p:spTgt spid="125"/>
                                        </p:tgtEl>
                                        <p:attrNameLst>
                                          <p:attrName>ppt_x</p:attrName>
                                        </p:attrNameLst>
                                      </p:cBhvr>
                                      <p:tavLst>
                                        <p:tav tm="0">
                                          <p:val>
                                            <p:fltVal val="0.5"/>
                                          </p:val>
                                        </p:tav>
                                        <p:tav tm="100000">
                                          <p:val>
                                            <p:strVal val="#ppt_x"/>
                                          </p:val>
                                        </p:tav>
                                      </p:tavLst>
                                    </p:anim>
                                    <p:anim calcmode="lin" valueType="num">
                                      <p:cBhvr>
                                        <p:cTn id="220" dur="500" fill="hold"/>
                                        <p:tgtEl>
                                          <p:spTgt spid="125"/>
                                        </p:tgtEl>
                                        <p:attrNameLst>
                                          <p:attrName>ppt_y</p:attrName>
                                        </p:attrNameLst>
                                      </p:cBhvr>
                                      <p:tavLst>
                                        <p:tav tm="0">
                                          <p:val>
                                            <p:fltVal val="0.5"/>
                                          </p:val>
                                        </p:tav>
                                        <p:tav tm="100000">
                                          <p:val>
                                            <p:strVal val="#ppt_y"/>
                                          </p:val>
                                        </p:tav>
                                      </p:tavLst>
                                    </p:anim>
                                  </p:childTnLst>
                                </p:cTn>
                              </p:par>
                            </p:childTnLst>
                          </p:cTn>
                        </p:par>
                        <p:par>
                          <p:cTn id="221" fill="hold">
                            <p:stCondLst>
                              <p:cond delay="21750"/>
                            </p:stCondLst>
                            <p:childTnLst>
                              <p:par>
                                <p:cTn id="222" presetID="22" presetClass="entr" presetSubtype="4" fill="hold" nodeType="afterEffect">
                                  <p:stCondLst>
                                    <p:cond delay="0"/>
                                  </p:stCondLst>
                                  <p:childTnLst>
                                    <p:set>
                                      <p:cBhvr>
                                        <p:cTn id="223" dur="1" fill="hold">
                                          <p:stCondLst>
                                            <p:cond delay="0"/>
                                          </p:stCondLst>
                                        </p:cTn>
                                        <p:tgtEl>
                                          <p:spTgt spid="117">
                                            <p:txEl>
                                              <p:pRg st="0" end="0"/>
                                            </p:txEl>
                                          </p:spTgt>
                                        </p:tgtEl>
                                        <p:attrNameLst>
                                          <p:attrName>style.visibility</p:attrName>
                                        </p:attrNameLst>
                                      </p:cBhvr>
                                      <p:to>
                                        <p:strVal val="visible"/>
                                      </p:to>
                                    </p:set>
                                    <p:animEffect transition="in" filter="wipe(down)">
                                      <p:cBhvr>
                                        <p:cTn id="224" dur="500"/>
                                        <p:tgtEl>
                                          <p:spTgt spid="11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1054" grpId="0" animBg="1"/>
      <p:bldP spid="1056" grpId="0" animBg="1"/>
      <p:bldP spid="1057" grpId="0" animBg="1"/>
      <p:bldP spid="57" grpId="0" animBg="1"/>
      <p:bldP spid="58" grpId="0" animBg="1"/>
      <p:bldP spid="61" grpId="0" animBg="1"/>
      <p:bldP spid="62" grpId="0"/>
      <p:bldP spid="63" grpId="0"/>
      <p:bldP spid="64" grpId="0"/>
      <p:bldP spid="65" grpId="0"/>
      <p:bldP spid="66" grpId="0"/>
      <p:bldP spid="67" grpId="0"/>
      <p:bldP spid="5" grpId="0"/>
      <p:bldP spid="94" grpId="0"/>
      <p:bldP spid="95" grpId="0"/>
      <p:bldP spid="96" grpId="0"/>
      <p:bldP spid="102" grpId="0"/>
      <p:bldP spid="103" grpId="0"/>
      <p:bldP spid="105" grpId="0"/>
      <p:bldP spid="116"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93939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E4A1E"/>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5C9AD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7A7A7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Tree>
    <p:extLst>
      <p:ext uri="{BB962C8B-B14F-4D97-AF65-F5344CB8AC3E}">
        <p14:creationId xmlns:p14="http://schemas.microsoft.com/office/powerpoint/2010/main" val="1276598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370046" y="304456"/>
            <a:ext cx="5845156" cy="1077095"/>
            <a:chOff x="587022" y="976809"/>
            <a:chExt cx="5845156" cy="1077095"/>
          </a:xfrm>
        </p:grpSpPr>
        <p:sp>
          <p:nvSpPr>
            <p:cNvPr id="28" name="TextBox 27"/>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9" name="TextBox 28"/>
            <p:cNvSpPr txBox="1"/>
            <p:nvPr/>
          </p:nvSpPr>
          <p:spPr>
            <a:xfrm>
              <a:off x="612683" y="1684572"/>
              <a:ext cx="5819495"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a:t>
              </a:r>
            </a:p>
          </p:txBody>
        </p:sp>
      </p:grpSp>
      <p:sp>
        <p:nvSpPr>
          <p:cNvPr id="30" name="Rectangle 29"/>
          <p:cNvSpPr/>
          <p:nvPr/>
        </p:nvSpPr>
        <p:spPr>
          <a:xfrm>
            <a:off x="4721773" y="1671141"/>
            <a:ext cx="7470227" cy="22860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5478496" y="2054448"/>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6" name="Rectangle 35"/>
          <p:cNvSpPr/>
          <p:nvPr/>
        </p:nvSpPr>
        <p:spPr>
          <a:xfrm>
            <a:off x="0" y="4177855"/>
            <a:ext cx="7470227" cy="22860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756723" y="4561162"/>
            <a:ext cx="5272247" cy="1600438"/>
          </a:xfrm>
          <a:prstGeom prst="rect">
            <a:avLst/>
          </a:prstGeom>
          <a:noFill/>
        </p:spPr>
        <p:txBody>
          <a:bodyPr wrap="square" rtlCol="0">
            <a:spAutoFit/>
          </a:bodyPr>
          <a:lstStyle/>
          <a:p>
            <a:r>
              <a:rPr lang="en-US" sz="2000" dirty="0">
                <a:solidFill>
                  <a:schemeClr val="bg1"/>
                </a:solidFill>
                <a:latin typeface="Candara" panose="020E0502030303020204" pitchFamily="34" charset="0"/>
              </a:rPr>
              <a:t>LOREM IPSUM</a:t>
            </a:r>
          </a:p>
          <a:p>
            <a:endParaRPr lang="en-US" sz="8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8" name="Rectangle 37"/>
          <p:cNvSpPr/>
          <p:nvPr/>
        </p:nvSpPr>
        <p:spPr>
          <a:xfrm>
            <a:off x="7470227" y="4177855"/>
            <a:ext cx="3429000" cy="2286000"/>
          </a:xfrm>
          <a:prstGeom prst="rect">
            <a:avLst/>
          </a:prstGeom>
          <a:blipFill>
            <a:blip r:embed="rId3"/>
            <a:stretch>
              <a:fillRect/>
            </a:stretch>
          </a:blip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1292773" y="1671141"/>
            <a:ext cx="3429000" cy="2286000"/>
          </a:xfrm>
          <a:prstGeom prst="rect">
            <a:avLst/>
          </a:prstGeom>
          <a:blipFill>
            <a:blip r:embed="rId4"/>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531234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750"/>
                                        <p:tgtEl>
                                          <p:spTgt spid="27"/>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wipe(right)">
                                      <p:cBhvr>
                                        <p:cTn id="11" dur="500"/>
                                        <p:tgtEl>
                                          <p:spTgt spid="30"/>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animEffect transition="in" filter="fade">
                                      <p:cBhvr>
                                        <p:cTn id="17" dur="500"/>
                                        <p:tgtEl>
                                          <p:spTgt spid="2"/>
                                        </p:tgtEl>
                                      </p:cBhvr>
                                    </p:animEffect>
                                    <p:anim calcmode="lin" valueType="num">
                                      <p:cBhvr>
                                        <p:cTn id="18" dur="500" fill="hold"/>
                                        <p:tgtEl>
                                          <p:spTgt spid="2"/>
                                        </p:tgtEl>
                                        <p:attrNameLst>
                                          <p:attrName>ppt_x</p:attrName>
                                        </p:attrNameLst>
                                      </p:cBhvr>
                                      <p:tavLst>
                                        <p:tav tm="0">
                                          <p:val>
                                            <p:fltVal val="0.5"/>
                                          </p:val>
                                        </p:tav>
                                        <p:tav tm="100000">
                                          <p:val>
                                            <p:strVal val="#ppt_x"/>
                                          </p:val>
                                        </p:tav>
                                      </p:tavLst>
                                    </p:anim>
                                    <p:anim calcmode="lin" valueType="num">
                                      <p:cBhvr>
                                        <p:cTn id="19" dur="500" fill="hold"/>
                                        <p:tgtEl>
                                          <p:spTgt spid="2"/>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8" fill="hold" grpId="0" nodeType="afterEffect">
                                  <p:stCondLst>
                                    <p:cond delay="0"/>
                                  </p:stCondLst>
                                  <p:childTnLst>
                                    <p:set>
                                      <p:cBhvr>
                                        <p:cTn id="28" dur="1" fill="hold">
                                          <p:stCondLst>
                                            <p:cond delay="0"/>
                                          </p:stCondLst>
                                        </p:cTn>
                                        <p:tgtEl>
                                          <p:spTgt spid="36"/>
                                        </p:tgtEl>
                                        <p:attrNameLst>
                                          <p:attrName>style.visibility</p:attrName>
                                        </p:attrNameLst>
                                      </p:cBhvr>
                                      <p:to>
                                        <p:strVal val="visible"/>
                                      </p:to>
                                    </p:set>
                                    <p:animEffect transition="in" filter="wipe(left)">
                                      <p:cBhvr>
                                        <p:cTn id="29" dur="500"/>
                                        <p:tgtEl>
                                          <p:spTgt spid="36"/>
                                        </p:tgtEl>
                                      </p:cBhvr>
                                    </p:animEffect>
                                  </p:childTnLst>
                                </p:cTn>
                              </p:par>
                            </p:childTnLst>
                          </p:cTn>
                        </p:par>
                        <p:par>
                          <p:cTn id="30" fill="hold">
                            <p:stCondLst>
                              <p:cond delay="3250"/>
                            </p:stCondLst>
                            <p:childTnLst>
                              <p:par>
                                <p:cTn id="31" presetID="53" presetClass="entr" presetSubtype="528" fill="hold" grpId="0" nodeType="afterEffect">
                                  <p:stCondLst>
                                    <p:cond delay="0"/>
                                  </p:stCondLst>
                                  <p:childTnLst>
                                    <p:set>
                                      <p:cBhvr>
                                        <p:cTn id="32" dur="1" fill="hold">
                                          <p:stCondLst>
                                            <p:cond delay="0"/>
                                          </p:stCondLst>
                                        </p:cTn>
                                        <p:tgtEl>
                                          <p:spTgt spid="38"/>
                                        </p:tgtEl>
                                        <p:attrNameLst>
                                          <p:attrName>style.visibility</p:attrName>
                                        </p:attrNameLst>
                                      </p:cBhvr>
                                      <p:to>
                                        <p:strVal val="visible"/>
                                      </p:to>
                                    </p:set>
                                    <p:anim calcmode="lin" valueType="num">
                                      <p:cBhvr>
                                        <p:cTn id="33" dur="500" fill="hold"/>
                                        <p:tgtEl>
                                          <p:spTgt spid="38"/>
                                        </p:tgtEl>
                                        <p:attrNameLst>
                                          <p:attrName>ppt_w</p:attrName>
                                        </p:attrNameLst>
                                      </p:cBhvr>
                                      <p:tavLst>
                                        <p:tav tm="0">
                                          <p:val>
                                            <p:fltVal val="0"/>
                                          </p:val>
                                        </p:tav>
                                        <p:tav tm="100000">
                                          <p:val>
                                            <p:strVal val="#ppt_w"/>
                                          </p:val>
                                        </p:tav>
                                      </p:tavLst>
                                    </p:anim>
                                    <p:anim calcmode="lin" valueType="num">
                                      <p:cBhvr>
                                        <p:cTn id="34" dur="500" fill="hold"/>
                                        <p:tgtEl>
                                          <p:spTgt spid="38"/>
                                        </p:tgtEl>
                                        <p:attrNameLst>
                                          <p:attrName>ppt_h</p:attrName>
                                        </p:attrNameLst>
                                      </p:cBhvr>
                                      <p:tavLst>
                                        <p:tav tm="0">
                                          <p:val>
                                            <p:fltVal val="0"/>
                                          </p:val>
                                        </p:tav>
                                        <p:tav tm="100000">
                                          <p:val>
                                            <p:strVal val="#ppt_h"/>
                                          </p:val>
                                        </p:tav>
                                      </p:tavLst>
                                    </p:anim>
                                    <p:animEffect transition="in" filter="fade">
                                      <p:cBhvr>
                                        <p:cTn id="35" dur="500"/>
                                        <p:tgtEl>
                                          <p:spTgt spid="38"/>
                                        </p:tgtEl>
                                      </p:cBhvr>
                                    </p:animEffect>
                                    <p:anim calcmode="lin" valueType="num">
                                      <p:cBhvr>
                                        <p:cTn id="36" dur="500" fill="hold"/>
                                        <p:tgtEl>
                                          <p:spTgt spid="38"/>
                                        </p:tgtEl>
                                        <p:attrNameLst>
                                          <p:attrName>ppt_x</p:attrName>
                                        </p:attrNameLst>
                                      </p:cBhvr>
                                      <p:tavLst>
                                        <p:tav tm="0">
                                          <p:val>
                                            <p:fltVal val="0.5"/>
                                          </p:val>
                                        </p:tav>
                                        <p:tav tm="100000">
                                          <p:val>
                                            <p:strVal val="#ppt_x"/>
                                          </p:val>
                                        </p:tav>
                                      </p:tavLst>
                                    </p:anim>
                                    <p:anim calcmode="lin" valueType="num">
                                      <p:cBhvr>
                                        <p:cTn id="37" dur="500" fill="hold"/>
                                        <p:tgtEl>
                                          <p:spTgt spid="38"/>
                                        </p:tgtEl>
                                        <p:attrNameLst>
                                          <p:attrName>ppt_y</p:attrName>
                                        </p:attrNameLst>
                                      </p:cBhvr>
                                      <p:tavLst>
                                        <p:tav tm="0">
                                          <p:val>
                                            <p:fltVal val="0.5"/>
                                          </p:val>
                                        </p:tav>
                                        <p:tav tm="100000">
                                          <p:val>
                                            <p:strVal val="#ppt_y"/>
                                          </p:val>
                                        </p:tav>
                                      </p:tavLst>
                                    </p:anim>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37"/>
                                        </p:tgtEl>
                                        <p:attrNameLst>
                                          <p:attrName>style.visibility</p:attrName>
                                        </p:attrNameLst>
                                      </p:cBhvr>
                                      <p:to>
                                        <p:strVal val="visible"/>
                                      </p:to>
                                    </p:set>
                                    <p:animEffect transition="in" filter="fade">
                                      <p:cBhvr>
                                        <p:cTn id="41" dur="1000"/>
                                        <p:tgtEl>
                                          <p:spTgt spid="37"/>
                                        </p:tgtEl>
                                      </p:cBhvr>
                                    </p:animEffect>
                                    <p:anim calcmode="lin" valueType="num">
                                      <p:cBhvr>
                                        <p:cTn id="42" dur="1000" fill="hold"/>
                                        <p:tgtEl>
                                          <p:spTgt spid="37"/>
                                        </p:tgtEl>
                                        <p:attrNameLst>
                                          <p:attrName>ppt_x</p:attrName>
                                        </p:attrNameLst>
                                      </p:cBhvr>
                                      <p:tavLst>
                                        <p:tav tm="0">
                                          <p:val>
                                            <p:strVal val="#ppt_x"/>
                                          </p:val>
                                        </p:tav>
                                        <p:tav tm="100000">
                                          <p:val>
                                            <p:strVal val="#ppt_x"/>
                                          </p:val>
                                        </p:tav>
                                      </p:tavLst>
                                    </p:anim>
                                    <p:anim calcmode="lin" valueType="num">
                                      <p:cBhvr>
                                        <p:cTn id="43"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32" grpId="0"/>
      <p:bldP spid="36" grpId="0" animBg="1"/>
      <p:bldP spid="37" grpId="0"/>
      <p:bldP spid="38" grpId="0" animBg="1"/>
      <p:bldP spid="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FE4A1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5C9A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7A7A7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2400657"/>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118680592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5C9AD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7A7A7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939393"/>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E4A1E"/>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54" name="Oval 10"/>
          <p:cNvSpPr>
            <a:spLocks noChangeAspect="1" noChangeArrowheads="1"/>
          </p:cNvSpPr>
          <p:nvPr/>
        </p:nvSpPr>
        <p:spPr bwMode="auto">
          <a:xfrm rot="5400000">
            <a:off x="6691445" y="3103536"/>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54778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4870027" y="1622168"/>
            <a:ext cx="7355840" cy="46736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2431627" y="1622168"/>
            <a:ext cx="2438400" cy="233680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0" y="1622168"/>
            <a:ext cx="2438400" cy="2336800"/>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2431627" y="3958968"/>
            <a:ext cx="2438400" cy="2336800"/>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6" name="Rectangle 5"/>
          <p:cNvSpPr/>
          <p:nvPr/>
        </p:nvSpPr>
        <p:spPr>
          <a:xfrm>
            <a:off x="0" y="3958968"/>
            <a:ext cx="2438400" cy="2336800"/>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11" name="Group 10"/>
          <p:cNvGrpSpPr/>
          <p:nvPr/>
        </p:nvGrpSpPr>
        <p:grpSpPr>
          <a:xfrm>
            <a:off x="3341511" y="258228"/>
            <a:ext cx="5508978" cy="954108"/>
            <a:chOff x="3341511" y="258228"/>
            <a:chExt cx="5508978" cy="954108"/>
          </a:xfrm>
        </p:grpSpPr>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3" name="TextBox 12"/>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0" name="Round Single Corner Rectangle 9"/>
          <p:cNvSpPr/>
          <p:nvPr/>
        </p:nvSpPr>
        <p:spPr>
          <a:xfrm>
            <a:off x="4870027" y="5610578"/>
            <a:ext cx="3404729" cy="68519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Text Placeholder 3"/>
          <p:cNvSpPr txBox="1">
            <a:spLocks/>
          </p:cNvSpPr>
          <p:nvPr/>
        </p:nvSpPr>
        <p:spPr>
          <a:xfrm>
            <a:off x="5487755" y="5823954"/>
            <a:ext cx="2206536" cy="276999"/>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dirty="0">
                <a:solidFill>
                  <a:schemeClr val="bg1"/>
                </a:solidFill>
              </a:rPr>
              <a:t>Lorem Ipsum Dolor</a:t>
            </a:r>
          </a:p>
        </p:txBody>
      </p:sp>
      <p:sp>
        <p:nvSpPr>
          <p:cNvPr id="15" name="Freeform 45"/>
          <p:cNvSpPr>
            <a:spLocks noChangeAspect="1" noEditPoints="1"/>
          </p:cNvSpPr>
          <p:nvPr/>
        </p:nvSpPr>
        <p:spPr bwMode="auto">
          <a:xfrm>
            <a:off x="4996011" y="5778177"/>
            <a:ext cx="365760" cy="368555"/>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BFBFBF"/>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Round Single Corner Rectangle 15"/>
          <p:cNvSpPr/>
          <p:nvPr/>
        </p:nvSpPr>
        <p:spPr>
          <a:xfrm>
            <a:off x="0" y="3554367"/>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 Placeholder 3"/>
          <p:cNvSpPr txBox="1">
            <a:spLocks/>
          </p:cNvSpPr>
          <p:nvPr/>
        </p:nvSpPr>
        <p:spPr>
          <a:xfrm>
            <a:off x="517511" y="3635802"/>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18" name="Freeform 45"/>
          <p:cNvSpPr>
            <a:spLocks noChangeAspect="1" noEditPoints="1"/>
          </p:cNvSpPr>
          <p:nvPr/>
        </p:nvSpPr>
        <p:spPr bwMode="auto">
          <a:xfrm>
            <a:off x="121986" y="3610812"/>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E4A1E"/>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Round Single Corner Rectangle 18"/>
          <p:cNvSpPr/>
          <p:nvPr/>
        </p:nvSpPr>
        <p:spPr>
          <a:xfrm>
            <a:off x="2438400" y="3554368"/>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0" name="Text Placeholder 3"/>
          <p:cNvSpPr txBox="1">
            <a:spLocks/>
          </p:cNvSpPr>
          <p:nvPr/>
        </p:nvSpPr>
        <p:spPr>
          <a:xfrm>
            <a:off x="2955911" y="3635803"/>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1" name="Freeform 45"/>
          <p:cNvSpPr>
            <a:spLocks noChangeAspect="1" noEditPoints="1"/>
          </p:cNvSpPr>
          <p:nvPr/>
        </p:nvSpPr>
        <p:spPr bwMode="auto">
          <a:xfrm>
            <a:off x="2560386" y="3610813"/>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5C9AD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 name="Round Single Corner Rectangle 21"/>
          <p:cNvSpPr/>
          <p:nvPr/>
        </p:nvSpPr>
        <p:spPr>
          <a:xfrm>
            <a:off x="-688"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3" name="Text Placeholder 3"/>
          <p:cNvSpPr txBox="1">
            <a:spLocks/>
          </p:cNvSpPr>
          <p:nvPr/>
        </p:nvSpPr>
        <p:spPr>
          <a:xfrm>
            <a:off x="528546"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4" name="Freeform 45"/>
          <p:cNvSpPr>
            <a:spLocks noChangeAspect="1" noEditPoints="1"/>
          </p:cNvSpPr>
          <p:nvPr/>
        </p:nvSpPr>
        <p:spPr bwMode="auto">
          <a:xfrm>
            <a:off x="133021"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7A7A7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Round Single Corner Rectangle 24"/>
          <p:cNvSpPr/>
          <p:nvPr/>
        </p:nvSpPr>
        <p:spPr>
          <a:xfrm>
            <a:off x="2431193" y="5898653"/>
            <a:ext cx="2071991" cy="404600"/>
          </a:xfrm>
          <a:prstGeom prst="round1Rect">
            <a:avLst>
              <a:gd name="adj" fmla="val 27181"/>
            </a:avLst>
          </a:prstGeom>
          <a:solidFill>
            <a:schemeClr val="tx1">
              <a:alpha val="60000"/>
            </a:schemeClr>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Text Placeholder 3"/>
          <p:cNvSpPr txBox="1">
            <a:spLocks/>
          </p:cNvSpPr>
          <p:nvPr/>
        </p:nvSpPr>
        <p:spPr>
          <a:xfrm>
            <a:off x="2960427" y="5980088"/>
            <a:ext cx="1554480" cy="215444"/>
          </a:xfrm>
          <a:prstGeom prst="rect">
            <a:avLst/>
          </a:prstGeom>
        </p:spPr>
        <p:txBody>
          <a:bodyPr wrap="squar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dirty="0">
                <a:solidFill>
                  <a:schemeClr val="bg1"/>
                </a:solidFill>
              </a:rPr>
              <a:t>Lorem Ipsum Dolor</a:t>
            </a:r>
          </a:p>
        </p:txBody>
      </p:sp>
      <p:sp>
        <p:nvSpPr>
          <p:cNvPr id="27" name="Freeform 45"/>
          <p:cNvSpPr>
            <a:spLocks noChangeAspect="1" noEditPoints="1"/>
          </p:cNvSpPr>
          <p:nvPr/>
        </p:nvSpPr>
        <p:spPr bwMode="auto">
          <a:xfrm>
            <a:off x="2564902" y="5955098"/>
            <a:ext cx="274320" cy="276416"/>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93939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3737988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 presetClass="entr" presetSubtype="8" accel="50000" decel="50000" fill="hold"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additive="base">
                                        <p:cTn id="17" dur="500" fill="hold"/>
                                        <p:tgtEl>
                                          <p:spTgt spid="16"/>
                                        </p:tgtEl>
                                        <p:attrNameLst>
                                          <p:attrName>ppt_x</p:attrName>
                                        </p:attrNameLst>
                                      </p:cBhvr>
                                      <p:tavLst>
                                        <p:tav tm="0">
                                          <p:val>
                                            <p:strVal val="0-#ppt_w/2"/>
                                          </p:val>
                                        </p:tav>
                                        <p:tav tm="100000">
                                          <p:val>
                                            <p:strVal val="#ppt_x"/>
                                          </p:val>
                                        </p:tav>
                                      </p:tavLst>
                                    </p:anim>
                                    <p:anim calcmode="lin" valueType="num">
                                      <p:cBhvr additive="base">
                                        <p:cTn id="18" dur="500" fill="hold"/>
                                        <p:tgtEl>
                                          <p:spTgt spid="16"/>
                                        </p:tgtEl>
                                        <p:attrNameLst>
                                          <p:attrName>ppt_y</p:attrName>
                                        </p:attrNameLst>
                                      </p:cBhvr>
                                      <p:tavLst>
                                        <p:tav tm="0">
                                          <p:val>
                                            <p:strVal val="#ppt_y"/>
                                          </p:val>
                                        </p:tav>
                                        <p:tav tm="100000">
                                          <p:val>
                                            <p:strVal val="#ppt_y"/>
                                          </p:val>
                                        </p:tav>
                                      </p:tavLst>
                                    </p:anim>
                                  </p:childTnLst>
                                </p:cTn>
                              </p:par>
                            </p:childTnLst>
                          </p:cTn>
                        </p:par>
                        <p:par>
                          <p:cTn id="19" fill="hold">
                            <p:stCondLst>
                              <p:cond delay="1750"/>
                            </p:stCondLst>
                            <p:childTnLst>
                              <p:par>
                                <p:cTn id="20" presetID="53" presetClass="entr" presetSubtype="0" fill="hold" grpId="0"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par>
                                <p:cTn id="25" presetID="2" presetClass="entr" presetSubtype="2" accel="50000" decel="5000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 calcmode="lin" valueType="num">
                                      <p:cBhvr additive="base">
                                        <p:cTn id="27" dur="500" fill="hold"/>
                                        <p:tgtEl>
                                          <p:spTgt spid="17"/>
                                        </p:tgtEl>
                                        <p:attrNameLst>
                                          <p:attrName>ppt_x</p:attrName>
                                        </p:attrNameLst>
                                      </p:cBhvr>
                                      <p:tavLst>
                                        <p:tav tm="0">
                                          <p:val>
                                            <p:strVal val="1+#ppt_w/2"/>
                                          </p:val>
                                        </p:tav>
                                        <p:tav tm="100000">
                                          <p:val>
                                            <p:strVal val="#ppt_x"/>
                                          </p:val>
                                        </p:tav>
                                      </p:tavLst>
                                    </p:anim>
                                    <p:anim calcmode="lin" valueType="num">
                                      <p:cBhvr additive="base">
                                        <p:cTn id="28" dur="500" fill="hold"/>
                                        <p:tgtEl>
                                          <p:spTgt spid="17"/>
                                        </p:tgtEl>
                                        <p:attrNameLst>
                                          <p:attrName>ppt_y</p:attrName>
                                        </p:attrNameLst>
                                      </p:cBhvr>
                                      <p:tavLst>
                                        <p:tav tm="0">
                                          <p:val>
                                            <p:strVal val="#ppt_y"/>
                                          </p:val>
                                        </p:tav>
                                        <p:tav tm="100000">
                                          <p:val>
                                            <p:strVal val="#ppt_y"/>
                                          </p:val>
                                        </p:tav>
                                      </p:tavLst>
                                    </p:anim>
                                  </p:childTnLst>
                                </p:cTn>
                              </p:par>
                            </p:childTnLst>
                          </p:cTn>
                        </p:par>
                        <p:par>
                          <p:cTn id="29" fill="hold">
                            <p:stCondLst>
                              <p:cond delay="2250"/>
                            </p:stCondLst>
                            <p:childTnLst>
                              <p:par>
                                <p:cTn id="30" presetID="53" presetClass="entr" presetSubtype="16"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 calcmode="lin" valueType="num">
                                      <p:cBhvr>
                                        <p:cTn id="32" dur="500" fill="hold"/>
                                        <p:tgtEl>
                                          <p:spTgt spid="6"/>
                                        </p:tgtEl>
                                        <p:attrNameLst>
                                          <p:attrName>ppt_w</p:attrName>
                                        </p:attrNameLst>
                                      </p:cBhvr>
                                      <p:tavLst>
                                        <p:tav tm="0">
                                          <p:val>
                                            <p:fltVal val="0"/>
                                          </p:val>
                                        </p:tav>
                                        <p:tav tm="100000">
                                          <p:val>
                                            <p:strVal val="#ppt_w"/>
                                          </p:val>
                                        </p:tav>
                                      </p:tavLst>
                                    </p:anim>
                                    <p:anim calcmode="lin" valueType="num">
                                      <p:cBhvr>
                                        <p:cTn id="33" dur="500" fill="hold"/>
                                        <p:tgtEl>
                                          <p:spTgt spid="6"/>
                                        </p:tgtEl>
                                        <p:attrNameLst>
                                          <p:attrName>ppt_h</p:attrName>
                                        </p:attrNameLst>
                                      </p:cBhvr>
                                      <p:tavLst>
                                        <p:tav tm="0">
                                          <p:val>
                                            <p:fltVal val="0"/>
                                          </p:val>
                                        </p:tav>
                                        <p:tav tm="100000">
                                          <p:val>
                                            <p:strVal val="#ppt_h"/>
                                          </p:val>
                                        </p:tav>
                                      </p:tavLst>
                                    </p:anim>
                                    <p:animEffect transition="in" filter="fade">
                                      <p:cBhvr>
                                        <p:cTn id="34" dur="500"/>
                                        <p:tgtEl>
                                          <p:spTgt spid="6"/>
                                        </p:tgtEl>
                                      </p:cBhvr>
                                    </p:animEffect>
                                  </p:childTnLst>
                                </p:cTn>
                              </p:par>
                            </p:childTnLst>
                          </p:cTn>
                        </p:par>
                        <p:par>
                          <p:cTn id="35" fill="hold">
                            <p:stCondLst>
                              <p:cond delay="2750"/>
                            </p:stCondLst>
                            <p:childTnLst>
                              <p:par>
                                <p:cTn id="36" presetID="2" presetClass="entr" presetSubtype="8" accel="50000" decel="50000" fill="hold" nodeType="afterEffect">
                                  <p:stCondLst>
                                    <p:cond delay="0"/>
                                  </p:stCondLst>
                                  <p:childTnLst>
                                    <p:set>
                                      <p:cBhvr>
                                        <p:cTn id="37" dur="1" fill="hold">
                                          <p:stCondLst>
                                            <p:cond delay="0"/>
                                          </p:stCondLst>
                                        </p:cTn>
                                        <p:tgtEl>
                                          <p:spTgt spid="22"/>
                                        </p:tgtEl>
                                        <p:attrNameLst>
                                          <p:attrName>style.visibility</p:attrName>
                                        </p:attrNameLst>
                                      </p:cBhvr>
                                      <p:to>
                                        <p:strVal val="visible"/>
                                      </p:to>
                                    </p:set>
                                    <p:anim calcmode="lin" valueType="num">
                                      <p:cBhvr additive="base">
                                        <p:cTn id="38" dur="500" fill="hold"/>
                                        <p:tgtEl>
                                          <p:spTgt spid="22"/>
                                        </p:tgtEl>
                                        <p:attrNameLst>
                                          <p:attrName>ppt_x</p:attrName>
                                        </p:attrNameLst>
                                      </p:cBhvr>
                                      <p:tavLst>
                                        <p:tav tm="0">
                                          <p:val>
                                            <p:strVal val="0-#ppt_w/2"/>
                                          </p:val>
                                        </p:tav>
                                        <p:tav tm="100000">
                                          <p:val>
                                            <p:strVal val="#ppt_x"/>
                                          </p:val>
                                        </p:tav>
                                      </p:tavLst>
                                    </p:anim>
                                    <p:anim calcmode="lin" valueType="num">
                                      <p:cBhvr additive="base">
                                        <p:cTn id="39" dur="500" fill="hold"/>
                                        <p:tgtEl>
                                          <p:spTgt spid="22"/>
                                        </p:tgtEl>
                                        <p:attrNameLst>
                                          <p:attrName>ppt_y</p:attrName>
                                        </p:attrNameLst>
                                      </p:cBhvr>
                                      <p:tavLst>
                                        <p:tav tm="0">
                                          <p:val>
                                            <p:strVal val="#ppt_y"/>
                                          </p:val>
                                        </p:tav>
                                        <p:tav tm="100000">
                                          <p:val>
                                            <p:strVal val="#ppt_y"/>
                                          </p:val>
                                        </p:tav>
                                      </p:tavLst>
                                    </p:anim>
                                  </p:childTnLst>
                                </p:cTn>
                              </p:par>
                            </p:childTnLst>
                          </p:cTn>
                        </p:par>
                        <p:par>
                          <p:cTn id="40" fill="hold">
                            <p:stCondLst>
                              <p:cond delay="3250"/>
                            </p:stCondLst>
                            <p:childTnLst>
                              <p:par>
                                <p:cTn id="41" presetID="53"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p:cTn id="43" dur="500" fill="hold"/>
                                        <p:tgtEl>
                                          <p:spTgt spid="24"/>
                                        </p:tgtEl>
                                        <p:attrNameLst>
                                          <p:attrName>ppt_w</p:attrName>
                                        </p:attrNameLst>
                                      </p:cBhvr>
                                      <p:tavLst>
                                        <p:tav tm="0">
                                          <p:val>
                                            <p:fltVal val="0"/>
                                          </p:val>
                                        </p:tav>
                                        <p:tav tm="100000">
                                          <p:val>
                                            <p:strVal val="#ppt_w"/>
                                          </p:val>
                                        </p:tav>
                                      </p:tavLst>
                                    </p:anim>
                                    <p:anim calcmode="lin" valueType="num">
                                      <p:cBhvr>
                                        <p:cTn id="44" dur="500" fill="hold"/>
                                        <p:tgtEl>
                                          <p:spTgt spid="24"/>
                                        </p:tgtEl>
                                        <p:attrNameLst>
                                          <p:attrName>ppt_h</p:attrName>
                                        </p:attrNameLst>
                                      </p:cBhvr>
                                      <p:tavLst>
                                        <p:tav tm="0">
                                          <p:val>
                                            <p:fltVal val="0"/>
                                          </p:val>
                                        </p:tav>
                                        <p:tav tm="100000">
                                          <p:val>
                                            <p:strVal val="#ppt_h"/>
                                          </p:val>
                                        </p:tav>
                                      </p:tavLst>
                                    </p:anim>
                                    <p:animEffect transition="in" filter="fade">
                                      <p:cBhvr>
                                        <p:cTn id="45" dur="500"/>
                                        <p:tgtEl>
                                          <p:spTgt spid="24"/>
                                        </p:tgtEl>
                                      </p:cBhvr>
                                    </p:animEffect>
                                  </p:childTnLst>
                                </p:cTn>
                              </p:par>
                              <p:par>
                                <p:cTn id="46" presetID="2" presetClass="entr" presetSubtype="2" accel="50000" decel="50000" fill="hold" grpId="0" nodeType="withEffect">
                                  <p:stCondLst>
                                    <p:cond delay="0"/>
                                  </p:stCondLst>
                                  <p:childTnLst>
                                    <p:set>
                                      <p:cBhvr>
                                        <p:cTn id="47" dur="1" fill="hold">
                                          <p:stCondLst>
                                            <p:cond delay="0"/>
                                          </p:stCondLst>
                                        </p:cTn>
                                        <p:tgtEl>
                                          <p:spTgt spid="23"/>
                                        </p:tgtEl>
                                        <p:attrNameLst>
                                          <p:attrName>style.visibility</p:attrName>
                                        </p:attrNameLst>
                                      </p:cBhvr>
                                      <p:to>
                                        <p:strVal val="visible"/>
                                      </p:to>
                                    </p:set>
                                    <p:anim calcmode="lin" valueType="num">
                                      <p:cBhvr additive="base">
                                        <p:cTn id="48" dur="500" fill="hold"/>
                                        <p:tgtEl>
                                          <p:spTgt spid="23"/>
                                        </p:tgtEl>
                                        <p:attrNameLst>
                                          <p:attrName>ppt_x</p:attrName>
                                        </p:attrNameLst>
                                      </p:cBhvr>
                                      <p:tavLst>
                                        <p:tav tm="0">
                                          <p:val>
                                            <p:strVal val="1+#ppt_w/2"/>
                                          </p:val>
                                        </p:tav>
                                        <p:tav tm="100000">
                                          <p:val>
                                            <p:strVal val="#ppt_x"/>
                                          </p:val>
                                        </p:tav>
                                      </p:tavLst>
                                    </p:anim>
                                    <p:anim calcmode="lin" valueType="num">
                                      <p:cBhvr additive="base">
                                        <p:cTn id="49" dur="500" fill="hold"/>
                                        <p:tgtEl>
                                          <p:spTgt spid="23"/>
                                        </p:tgtEl>
                                        <p:attrNameLst>
                                          <p:attrName>ppt_y</p:attrName>
                                        </p:attrNameLst>
                                      </p:cBhvr>
                                      <p:tavLst>
                                        <p:tav tm="0">
                                          <p:val>
                                            <p:strVal val="#ppt_y"/>
                                          </p:val>
                                        </p:tav>
                                        <p:tav tm="100000">
                                          <p:val>
                                            <p:strVal val="#ppt_y"/>
                                          </p:val>
                                        </p:tav>
                                      </p:tavLst>
                                    </p:anim>
                                  </p:childTnLst>
                                </p:cTn>
                              </p:par>
                            </p:childTnLst>
                          </p:cTn>
                        </p:par>
                        <p:par>
                          <p:cTn id="50" fill="hold">
                            <p:stCondLst>
                              <p:cond delay="3750"/>
                            </p:stCondLst>
                            <p:childTnLst>
                              <p:par>
                                <p:cTn id="51" presetID="53" presetClass="entr" presetSubtype="16" fill="hold" grpId="0" nodeType="afterEffect">
                                  <p:stCondLst>
                                    <p:cond delay="0"/>
                                  </p:stCondLst>
                                  <p:childTnLst>
                                    <p:set>
                                      <p:cBhvr>
                                        <p:cTn id="52" dur="1" fill="hold">
                                          <p:stCondLst>
                                            <p:cond delay="0"/>
                                          </p:stCondLst>
                                        </p:cTn>
                                        <p:tgtEl>
                                          <p:spTgt spid="3"/>
                                        </p:tgtEl>
                                        <p:attrNameLst>
                                          <p:attrName>style.visibility</p:attrName>
                                        </p:attrNameLst>
                                      </p:cBhvr>
                                      <p:to>
                                        <p:strVal val="visible"/>
                                      </p:to>
                                    </p:set>
                                    <p:anim calcmode="lin" valueType="num">
                                      <p:cBhvr>
                                        <p:cTn id="53" dur="500" fill="hold"/>
                                        <p:tgtEl>
                                          <p:spTgt spid="3"/>
                                        </p:tgtEl>
                                        <p:attrNameLst>
                                          <p:attrName>ppt_w</p:attrName>
                                        </p:attrNameLst>
                                      </p:cBhvr>
                                      <p:tavLst>
                                        <p:tav tm="0">
                                          <p:val>
                                            <p:fltVal val="0"/>
                                          </p:val>
                                        </p:tav>
                                        <p:tav tm="100000">
                                          <p:val>
                                            <p:strVal val="#ppt_w"/>
                                          </p:val>
                                        </p:tav>
                                      </p:tavLst>
                                    </p:anim>
                                    <p:anim calcmode="lin" valueType="num">
                                      <p:cBhvr>
                                        <p:cTn id="54" dur="500" fill="hold"/>
                                        <p:tgtEl>
                                          <p:spTgt spid="3"/>
                                        </p:tgtEl>
                                        <p:attrNameLst>
                                          <p:attrName>ppt_h</p:attrName>
                                        </p:attrNameLst>
                                      </p:cBhvr>
                                      <p:tavLst>
                                        <p:tav tm="0">
                                          <p:val>
                                            <p:fltVal val="0"/>
                                          </p:val>
                                        </p:tav>
                                        <p:tav tm="100000">
                                          <p:val>
                                            <p:strVal val="#ppt_h"/>
                                          </p:val>
                                        </p:tav>
                                      </p:tavLst>
                                    </p:anim>
                                    <p:animEffect transition="in" filter="fade">
                                      <p:cBhvr>
                                        <p:cTn id="55" dur="500"/>
                                        <p:tgtEl>
                                          <p:spTgt spid="3"/>
                                        </p:tgtEl>
                                      </p:cBhvr>
                                    </p:animEffect>
                                  </p:childTnLst>
                                </p:cTn>
                              </p:par>
                            </p:childTnLst>
                          </p:cTn>
                        </p:par>
                        <p:par>
                          <p:cTn id="56" fill="hold">
                            <p:stCondLst>
                              <p:cond delay="4250"/>
                            </p:stCondLst>
                            <p:childTnLst>
                              <p:par>
                                <p:cTn id="57" presetID="2" presetClass="entr" presetSubtype="8" accel="50000" decel="50000"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additive="base">
                                        <p:cTn id="59" dur="500" fill="hold"/>
                                        <p:tgtEl>
                                          <p:spTgt spid="19"/>
                                        </p:tgtEl>
                                        <p:attrNameLst>
                                          <p:attrName>ppt_x</p:attrName>
                                        </p:attrNameLst>
                                      </p:cBhvr>
                                      <p:tavLst>
                                        <p:tav tm="0">
                                          <p:val>
                                            <p:strVal val="0-#ppt_w/2"/>
                                          </p:val>
                                        </p:tav>
                                        <p:tav tm="100000">
                                          <p:val>
                                            <p:strVal val="#ppt_x"/>
                                          </p:val>
                                        </p:tav>
                                      </p:tavLst>
                                    </p:anim>
                                    <p:anim calcmode="lin" valueType="num">
                                      <p:cBhvr additive="base">
                                        <p:cTn id="60" dur="500" fill="hold"/>
                                        <p:tgtEl>
                                          <p:spTgt spid="19"/>
                                        </p:tgtEl>
                                        <p:attrNameLst>
                                          <p:attrName>ppt_y</p:attrName>
                                        </p:attrNameLst>
                                      </p:cBhvr>
                                      <p:tavLst>
                                        <p:tav tm="0">
                                          <p:val>
                                            <p:strVal val="#ppt_y"/>
                                          </p:val>
                                        </p:tav>
                                        <p:tav tm="100000">
                                          <p:val>
                                            <p:strVal val="#ppt_y"/>
                                          </p:val>
                                        </p:tav>
                                      </p:tavLst>
                                    </p:anim>
                                  </p:childTnLst>
                                </p:cTn>
                              </p:par>
                            </p:childTnLst>
                          </p:cTn>
                        </p:par>
                        <p:par>
                          <p:cTn id="61" fill="hold">
                            <p:stCondLst>
                              <p:cond delay="4750"/>
                            </p:stCondLst>
                            <p:childTnLst>
                              <p:par>
                                <p:cTn id="62" presetID="53" presetClass="entr" presetSubtype="0" fill="hold" grpId="0" nodeType="afterEffect">
                                  <p:stCondLst>
                                    <p:cond delay="0"/>
                                  </p:stCondLst>
                                  <p:childTnLst>
                                    <p:set>
                                      <p:cBhvr>
                                        <p:cTn id="63" dur="1" fill="hold">
                                          <p:stCondLst>
                                            <p:cond delay="0"/>
                                          </p:stCondLst>
                                        </p:cTn>
                                        <p:tgtEl>
                                          <p:spTgt spid="21"/>
                                        </p:tgtEl>
                                        <p:attrNameLst>
                                          <p:attrName>style.visibility</p:attrName>
                                        </p:attrNameLst>
                                      </p:cBhvr>
                                      <p:to>
                                        <p:strVal val="visible"/>
                                      </p:to>
                                    </p:set>
                                    <p:anim calcmode="lin" valueType="num">
                                      <p:cBhvr>
                                        <p:cTn id="64" dur="500" fill="hold"/>
                                        <p:tgtEl>
                                          <p:spTgt spid="21"/>
                                        </p:tgtEl>
                                        <p:attrNameLst>
                                          <p:attrName>ppt_w</p:attrName>
                                        </p:attrNameLst>
                                      </p:cBhvr>
                                      <p:tavLst>
                                        <p:tav tm="0">
                                          <p:val>
                                            <p:fltVal val="0"/>
                                          </p:val>
                                        </p:tav>
                                        <p:tav tm="100000">
                                          <p:val>
                                            <p:strVal val="#ppt_w"/>
                                          </p:val>
                                        </p:tav>
                                      </p:tavLst>
                                    </p:anim>
                                    <p:anim calcmode="lin" valueType="num">
                                      <p:cBhvr>
                                        <p:cTn id="65" dur="500" fill="hold"/>
                                        <p:tgtEl>
                                          <p:spTgt spid="21"/>
                                        </p:tgtEl>
                                        <p:attrNameLst>
                                          <p:attrName>ppt_h</p:attrName>
                                        </p:attrNameLst>
                                      </p:cBhvr>
                                      <p:tavLst>
                                        <p:tav tm="0">
                                          <p:val>
                                            <p:fltVal val="0"/>
                                          </p:val>
                                        </p:tav>
                                        <p:tav tm="100000">
                                          <p:val>
                                            <p:strVal val="#ppt_h"/>
                                          </p:val>
                                        </p:tav>
                                      </p:tavLst>
                                    </p:anim>
                                    <p:animEffect transition="in" filter="fade">
                                      <p:cBhvr>
                                        <p:cTn id="66" dur="500"/>
                                        <p:tgtEl>
                                          <p:spTgt spid="21"/>
                                        </p:tgtEl>
                                      </p:cBhvr>
                                    </p:animEffect>
                                  </p:childTnLst>
                                </p:cTn>
                              </p:par>
                              <p:par>
                                <p:cTn id="67" presetID="2" presetClass="entr" presetSubtype="2" accel="50000" decel="50000" fill="hold" grpId="0" nodeType="withEffect">
                                  <p:stCondLst>
                                    <p:cond delay="0"/>
                                  </p:stCondLst>
                                  <p:childTnLst>
                                    <p:set>
                                      <p:cBhvr>
                                        <p:cTn id="68" dur="1" fill="hold">
                                          <p:stCondLst>
                                            <p:cond delay="0"/>
                                          </p:stCondLst>
                                        </p:cTn>
                                        <p:tgtEl>
                                          <p:spTgt spid="20"/>
                                        </p:tgtEl>
                                        <p:attrNameLst>
                                          <p:attrName>style.visibility</p:attrName>
                                        </p:attrNameLst>
                                      </p:cBhvr>
                                      <p:to>
                                        <p:strVal val="visible"/>
                                      </p:to>
                                    </p:set>
                                    <p:anim calcmode="lin" valueType="num">
                                      <p:cBhvr additive="base">
                                        <p:cTn id="69" dur="500" fill="hold"/>
                                        <p:tgtEl>
                                          <p:spTgt spid="20"/>
                                        </p:tgtEl>
                                        <p:attrNameLst>
                                          <p:attrName>ppt_x</p:attrName>
                                        </p:attrNameLst>
                                      </p:cBhvr>
                                      <p:tavLst>
                                        <p:tav tm="0">
                                          <p:val>
                                            <p:strVal val="1+#ppt_w/2"/>
                                          </p:val>
                                        </p:tav>
                                        <p:tav tm="100000">
                                          <p:val>
                                            <p:strVal val="#ppt_x"/>
                                          </p:val>
                                        </p:tav>
                                      </p:tavLst>
                                    </p:anim>
                                    <p:anim calcmode="lin" valueType="num">
                                      <p:cBhvr additive="base">
                                        <p:cTn id="70" dur="500" fill="hold"/>
                                        <p:tgtEl>
                                          <p:spTgt spid="20"/>
                                        </p:tgtEl>
                                        <p:attrNameLst>
                                          <p:attrName>ppt_y</p:attrName>
                                        </p:attrNameLst>
                                      </p:cBhvr>
                                      <p:tavLst>
                                        <p:tav tm="0">
                                          <p:val>
                                            <p:strVal val="#ppt_y"/>
                                          </p:val>
                                        </p:tav>
                                        <p:tav tm="100000">
                                          <p:val>
                                            <p:strVal val="#ppt_y"/>
                                          </p:val>
                                        </p:tav>
                                      </p:tavLst>
                                    </p:anim>
                                  </p:childTnLst>
                                </p:cTn>
                              </p:par>
                            </p:childTnLst>
                          </p:cTn>
                        </p:par>
                        <p:par>
                          <p:cTn id="71" fill="hold">
                            <p:stCondLst>
                              <p:cond delay="5250"/>
                            </p:stCondLst>
                            <p:childTnLst>
                              <p:par>
                                <p:cTn id="72" presetID="53" presetClass="entr" presetSubtype="16" fill="hold" grpId="0" nodeType="afterEffect">
                                  <p:stCondLst>
                                    <p:cond delay="0"/>
                                  </p:stCondLst>
                                  <p:childTnLst>
                                    <p:set>
                                      <p:cBhvr>
                                        <p:cTn id="73" dur="1" fill="hold">
                                          <p:stCondLst>
                                            <p:cond delay="0"/>
                                          </p:stCondLst>
                                        </p:cTn>
                                        <p:tgtEl>
                                          <p:spTgt spid="5"/>
                                        </p:tgtEl>
                                        <p:attrNameLst>
                                          <p:attrName>style.visibility</p:attrName>
                                        </p:attrNameLst>
                                      </p:cBhvr>
                                      <p:to>
                                        <p:strVal val="visible"/>
                                      </p:to>
                                    </p:set>
                                    <p:anim calcmode="lin" valueType="num">
                                      <p:cBhvr>
                                        <p:cTn id="74" dur="500" fill="hold"/>
                                        <p:tgtEl>
                                          <p:spTgt spid="5"/>
                                        </p:tgtEl>
                                        <p:attrNameLst>
                                          <p:attrName>ppt_w</p:attrName>
                                        </p:attrNameLst>
                                      </p:cBhvr>
                                      <p:tavLst>
                                        <p:tav tm="0">
                                          <p:val>
                                            <p:fltVal val="0"/>
                                          </p:val>
                                        </p:tav>
                                        <p:tav tm="100000">
                                          <p:val>
                                            <p:strVal val="#ppt_w"/>
                                          </p:val>
                                        </p:tav>
                                      </p:tavLst>
                                    </p:anim>
                                    <p:anim calcmode="lin" valueType="num">
                                      <p:cBhvr>
                                        <p:cTn id="75" dur="500" fill="hold"/>
                                        <p:tgtEl>
                                          <p:spTgt spid="5"/>
                                        </p:tgtEl>
                                        <p:attrNameLst>
                                          <p:attrName>ppt_h</p:attrName>
                                        </p:attrNameLst>
                                      </p:cBhvr>
                                      <p:tavLst>
                                        <p:tav tm="0">
                                          <p:val>
                                            <p:fltVal val="0"/>
                                          </p:val>
                                        </p:tav>
                                        <p:tav tm="100000">
                                          <p:val>
                                            <p:strVal val="#ppt_h"/>
                                          </p:val>
                                        </p:tav>
                                      </p:tavLst>
                                    </p:anim>
                                    <p:animEffect transition="in" filter="fade">
                                      <p:cBhvr>
                                        <p:cTn id="76" dur="500"/>
                                        <p:tgtEl>
                                          <p:spTgt spid="5"/>
                                        </p:tgtEl>
                                      </p:cBhvr>
                                    </p:animEffect>
                                  </p:childTnLst>
                                </p:cTn>
                              </p:par>
                            </p:childTnLst>
                          </p:cTn>
                        </p:par>
                        <p:par>
                          <p:cTn id="77" fill="hold">
                            <p:stCondLst>
                              <p:cond delay="5750"/>
                            </p:stCondLst>
                            <p:childTnLst>
                              <p:par>
                                <p:cTn id="78" presetID="2" presetClass="entr" presetSubtype="8" accel="50000" decel="50000" fill="hold" nodeType="afterEffect">
                                  <p:stCondLst>
                                    <p:cond delay="0"/>
                                  </p:stCondLst>
                                  <p:childTnLst>
                                    <p:set>
                                      <p:cBhvr>
                                        <p:cTn id="79" dur="1" fill="hold">
                                          <p:stCondLst>
                                            <p:cond delay="0"/>
                                          </p:stCondLst>
                                        </p:cTn>
                                        <p:tgtEl>
                                          <p:spTgt spid="25"/>
                                        </p:tgtEl>
                                        <p:attrNameLst>
                                          <p:attrName>style.visibility</p:attrName>
                                        </p:attrNameLst>
                                      </p:cBhvr>
                                      <p:to>
                                        <p:strVal val="visible"/>
                                      </p:to>
                                    </p:set>
                                    <p:anim calcmode="lin" valueType="num">
                                      <p:cBhvr additive="base">
                                        <p:cTn id="80" dur="500" fill="hold"/>
                                        <p:tgtEl>
                                          <p:spTgt spid="25"/>
                                        </p:tgtEl>
                                        <p:attrNameLst>
                                          <p:attrName>ppt_x</p:attrName>
                                        </p:attrNameLst>
                                      </p:cBhvr>
                                      <p:tavLst>
                                        <p:tav tm="0">
                                          <p:val>
                                            <p:strVal val="0-#ppt_w/2"/>
                                          </p:val>
                                        </p:tav>
                                        <p:tav tm="100000">
                                          <p:val>
                                            <p:strVal val="#ppt_x"/>
                                          </p:val>
                                        </p:tav>
                                      </p:tavLst>
                                    </p:anim>
                                    <p:anim calcmode="lin" valueType="num">
                                      <p:cBhvr additive="base">
                                        <p:cTn id="81" dur="500" fill="hold"/>
                                        <p:tgtEl>
                                          <p:spTgt spid="25"/>
                                        </p:tgtEl>
                                        <p:attrNameLst>
                                          <p:attrName>ppt_y</p:attrName>
                                        </p:attrNameLst>
                                      </p:cBhvr>
                                      <p:tavLst>
                                        <p:tav tm="0">
                                          <p:val>
                                            <p:strVal val="#ppt_y"/>
                                          </p:val>
                                        </p:tav>
                                        <p:tav tm="100000">
                                          <p:val>
                                            <p:strVal val="#ppt_y"/>
                                          </p:val>
                                        </p:tav>
                                      </p:tavLst>
                                    </p:anim>
                                  </p:childTnLst>
                                </p:cTn>
                              </p:par>
                            </p:childTnLst>
                          </p:cTn>
                        </p:par>
                        <p:par>
                          <p:cTn id="82" fill="hold">
                            <p:stCondLst>
                              <p:cond delay="6250"/>
                            </p:stCondLst>
                            <p:childTnLst>
                              <p:par>
                                <p:cTn id="83" presetID="53" presetClass="entr" presetSubtype="0"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 calcmode="lin" valueType="num">
                                      <p:cBhvr>
                                        <p:cTn id="85" dur="500" fill="hold"/>
                                        <p:tgtEl>
                                          <p:spTgt spid="27"/>
                                        </p:tgtEl>
                                        <p:attrNameLst>
                                          <p:attrName>ppt_w</p:attrName>
                                        </p:attrNameLst>
                                      </p:cBhvr>
                                      <p:tavLst>
                                        <p:tav tm="0">
                                          <p:val>
                                            <p:fltVal val="0"/>
                                          </p:val>
                                        </p:tav>
                                        <p:tav tm="100000">
                                          <p:val>
                                            <p:strVal val="#ppt_w"/>
                                          </p:val>
                                        </p:tav>
                                      </p:tavLst>
                                    </p:anim>
                                    <p:anim calcmode="lin" valueType="num">
                                      <p:cBhvr>
                                        <p:cTn id="86" dur="500" fill="hold"/>
                                        <p:tgtEl>
                                          <p:spTgt spid="27"/>
                                        </p:tgtEl>
                                        <p:attrNameLst>
                                          <p:attrName>ppt_h</p:attrName>
                                        </p:attrNameLst>
                                      </p:cBhvr>
                                      <p:tavLst>
                                        <p:tav tm="0">
                                          <p:val>
                                            <p:fltVal val="0"/>
                                          </p:val>
                                        </p:tav>
                                        <p:tav tm="100000">
                                          <p:val>
                                            <p:strVal val="#ppt_h"/>
                                          </p:val>
                                        </p:tav>
                                      </p:tavLst>
                                    </p:anim>
                                    <p:animEffect transition="in" filter="fade">
                                      <p:cBhvr>
                                        <p:cTn id="87" dur="500"/>
                                        <p:tgtEl>
                                          <p:spTgt spid="27"/>
                                        </p:tgtEl>
                                      </p:cBhvr>
                                    </p:animEffect>
                                  </p:childTnLst>
                                </p:cTn>
                              </p:par>
                              <p:par>
                                <p:cTn id="88" presetID="2" presetClass="entr" presetSubtype="2" accel="50000" decel="50000" fill="hold" grpId="0" nodeType="with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additive="base">
                                        <p:cTn id="90" dur="500" fill="hold"/>
                                        <p:tgtEl>
                                          <p:spTgt spid="26"/>
                                        </p:tgtEl>
                                        <p:attrNameLst>
                                          <p:attrName>ppt_x</p:attrName>
                                        </p:attrNameLst>
                                      </p:cBhvr>
                                      <p:tavLst>
                                        <p:tav tm="0">
                                          <p:val>
                                            <p:strVal val="1+#ppt_w/2"/>
                                          </p:val>
                                        </p:tav>
                                        <p:tav tm="100000">
                                          <p:val>
                                            <p:strVal val="#ppt_x"/>
                                          </p:val>
                                        </p:tav>
                                      </p:tavLst>
                                    </p:anim>
                                    <p:anim calcmode="lin" valueType="num">
                                      <p:cBhvr additive="base">
                                        <p:cTn id="91" dur="500" fill="hold"/>
                                        <p:tgtEl>
                                          <p:spTgt spid="26"/>
                                        </p:tgtEl>
                                        <p:attrNameLst>
                                          <p:attrName>ppt_y</p:attrName>
                                        </p:attrNameLst>
                                      </p:cBhvr>
                                      <p:tavLst>
                                        <p:tav tm="0">
                                          <p:val>
                                            <p:strVal val="#ppt_y"/>
                                          </p:val>
                                        </p:tav>
                                        <p:tav tm="100000">
                                          <p:val>
                                            <p:strVal val="#ppt_y"/>
                                          </p:val>
                                        </p:tav>
                                      </p:tavLst>
                                    </p:anim>
                                  </p:childTnLst>
                                </p:cTn>
                              </p:par>
                            </p:childTnLst>
                          </p:cTn>
                        </p:par>
                        <p:par>
                          <p:cTn id="92" fill="hold">
                            <p:stCondLst>
                              <p:cond delay="6750"/>
                            </p:stCondLst>
                            <p:childTnLst>
                              <p:par>
                                <p:cTn id="93" presetID="53" presetClass="entr" presetSubtype="16" fill="hold" grpId="0" nodeType="afterEffect">
                                  <p:stCondLst>
                                    <p:cond delay="0"/>
                                  </p:stCondLst>
                                  <p:childTnLst>
                                    <p:set>
                                      <p:cBhvr>
                                        <p:cTn id="94" dur="1" fill="hold">
                                          <p:stCondLst>
                                            <p:cond delay="0"/>
                                          </p:stCondLst>
                                        </p:cTn>
                                        <p:tgtEl>
                                          <p:spTgt spid="2"/>
                                        </p:tgtEl>
                                        <p:attrNameLst>
                                          <p:attrName>style.visibility</p:attrName>
                                        </p:attrNameLst>
                                      </p:cBhvr>
                                      <p:to>
                                        <p:strVal val="visible"/>
                                      </p:to>
                                    </p:set>
                                    <p:anim calcmode="lin" valueType="num">
                                      <p:cBhvr>
                                        <p:cTn id="95" dur="500" fill="hold"/>
                                        <p:tgtEl>
                                          <p:spTgt spid="2"/>
                                        </p:tgtEl>
                                        <p:attrNameLst>
                                          <p:attrName>ppt_w</p:attrName>
                                        </p:attrNameLst>
                                      </p:cBhvr>
                                      <p:tavLst>
                                        <p:tav tm="0">
                                          <p:val>
                                            <p:fltVal val="0"/>
                                          </p:val>
                                        </p:tav>
                                        <p:tav tm="100000">
                                          <p:val>
                                            <p:strVal val="#ppt_w"/>
                                          </p:val>
                                        </p:tav>
                                      </p:tavLst>
                                    </p:anim>
                                    <p:anim calcmode="lin" valueType="num">
                                      <p:cBhvr>
                                        <p:cTn id="96" dur="500" fill="hold"/>
                                        <p:tgtEl>
                                          <p:spTgt spid="2"/>
                                        </p:tgtEl>
                                        <p:attrNameLst>
                                          <p:attrName>ppt_h</p:attrName>
                                        </p:attrNameLst>
                                      </p:cBhvr>
                                      <p:tavLst>
                                        <p:tav tm="0">
                                          <p:val>
                                            <p:fltVal val="0"/>
                                          </p:val>
                                        </p:tav>
                                        <p:tav tm="100000">
                                          <p:val>
                                            <p:strVal val="#ppt_h"/>
                                          </p:val>
                                        </p:tav>
                                      </p:tavLst>
                                    </p:anim>
                                    <p:animEffect transition="in" filter="fade">
                                      <p:cBhvr>
                                        <p:cTn id="97" dur="500"/>
                                        <p:tgtEl>
                                          <p:spTgt spid="2"/>
                                        </p:tgtEl>
                                      </p:cBhvr>
                                    </p:animEffect>
                                  </p:childTnLst>
                                </p:cTn>
                              </p:par>
                            </p:childTnLst>
                          </p:cTn>
                        </p:par>
                        <p:par>
                          <p:cTn id="98" fill="hold">
                            <p:stCondLst>
                              <p:cond delay="7250"/>
                            </p:stCondLst>
                            <p:childTnLst>
                              <p:par>
                                <p:cTn id="99" presetID="2" presetClass="entr" presetSubtype="8" accel="50000" decel="50000" fill="hold" nodeType="afterEffect">
                                  <p:stCondLst>
                                    <p:cond delay="0"/>
                                  </p:stCondLst>
                                  <p:childTnLst>
                                    <p:set>
                                      <p:cBhvr>
                                        <p:cTn id="100" dur="1" fill="hold">
                                          <p:stCondLst>
                                            <p:cond delay="0"/>
                                          </p:stCondLst>
                                        </p:cTn>
                                        <p:tgtEl>
                                          <p:spTgt spid="10"/>
                                        </p:tgtEl>
                                        <p:attrNameLst>
                                          <p:attrName>style.visibility</p:attrName>
                                        </p:attrNameLst>
                                      </p:cBhvr>
                                      <p:to>
                                        <p:strVal val="visible"/>
                                      </p:to>
                                    </p:set>
                                    <p:anim calcmode="lin" valueType="num">
                                      <p:cBhvr additive="base">
                                        <p:cTn id="101" dur="500" fill="hold"/>
                                        <p:tgtEl>
                                          <p:spTgt spid="10"/>
                                        </p:tgtEl>
                                        <p:attrNameLst>
                                          <p:attrName>ppt_x</p:attrName>
                                        </p:attrNameLst>
                                      </p:cBhvr>
                                      <p:tavLst>
                                        <p:tav tm="0">
                                          <p:val>
                                            <p:strVal val="0-#ppt_w/2"/>
                                          </p:val>
                                        </p:tav>
                                        <p:tav tm="100000">
                                          <p:val>
                                            <p:strVal val="#ppt_x"/>
                                          </p:val>
                                        </p:tav>
                                      </p:tavLst>
                                    </p:anim>
                                    <p:anim calcmode="lin" valueType="num">
                                      <p:cBhvr additive="base">
                                        <p:cTn id="102" dur="500" fill="hold"/>
                                        <p:tgtEl>
                                          <p:spTgt spid="10"/>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53" presetClass="entr" presetSubtype="0" fill="hold" grpId="0" nodeType="afterEffect">
                                  <p:stCondLst>
                                    <p:cond delay="0"/>
                                  </p:stCondLst>
                                  <p:childTnLst>
                                    <p:set>
                                      <p:cBhvr>
                                        <p:cTn id="105" dur="1" fill="hold">
                                          <p:stCondLst>
                                            <p:cond delay="0"/>
                                          </p:stCondLst>
                                        </p:cTn>
                                        <p:tgtEl>
                                          <p:spTgt spid="15"/>
                                        </p:tgtEl>
                                        <p:attrNameLst>
                                          <p:attrName>style.visibility</p:attrName>
                                        </p:attrNameLst>
                                      </p:cBhvr>
                                      <p:to>
                                        <p:strVal val="visible"/>
                                      </p:to>
                                    </p:set>
                                    <p:anim calcmode="lin" valueType="num">
                                      <p:cBhvr>
                                        <p:cTn id="106" dur="500" fill="hold"/>
                                        <p:tgtEl>
                                          <p:spTgt spid="15"/>
                                        </p:tgtEl>
                                        <p:attrNameLst>
                                          <p:attrName>ppt_w</p:attrName>
                                        </p:attrNameLst>
                                      </p:cBhvr>
                                      <p:tavLst>
                                        <p:tav tm="0">
                                          <p:val>
                                            <p:fltVal val="0"/>
                                          </p:val>
                                        </p:tav>
                                        <p:tav tm="100000">
                                          <p:val>
                                            <p:strVal val="#ppt_w"/>
                                          </p:val>
                                        </p:tav>
                                      </p:tavLst>
                                    </p:anim>
                                    <p:anim calcmode="lin" valueType="num">
                                      <p:cBhvr>
                                        <p:cTn id="107" dur="500" fill="hold"/>
                                        <p:tgtEl>
                                          <p:spTgt spid="15"/>
                                        </p:tgtEl>
                                        <p:attrNameLst>
                                          <p:attrName>ppt_h</p:attrName>
                                        </p:attrNameLst>
                                      </p:cBhvr>
                                      <p:tavLst>
                                        <p:tav tm="0">
                                          <p:val>
                                            <p:fltVal val="0"/>
                                          </p:val>
                                        </p:tav>
                                        <p:tav tm="100000">
                                          <p:val>
                                            <p:strVal val="#ppt_h"/>
                                          </p:val>
                                        </p:tav>
                                      </p:tavLst>
                                    </p:anim>
                                    <p:animEffect transition="in" filter="fade">
                                      <p:cBhvr>
                                        <p:cTn id="108" dur="500"/>
                                        <p:tgtEl>
                                          <p:spTgt spid="15"/>
                                        </p:tgtEl>
                                      </p:cBhvr>
                                    </p:animEffect>
                                  </p:childTnLst>
                                </p:cTn>
                              </p:par>
                              <p:par>
                                <p:cTn id="109" presetID="2" presetClass="entr" presetSubtype="2" accel="50000" decel="50000" fill="hold" grpId="0" nodeType="withEffect">
                                  <p:stCondLst>
                                    <p:cond delay="0"/>
                                  </p:stCondLst>
                                  <p:childTnLst>
                                    <p:set>
                                      <p:cBhvr>
                                        <p:cTn id="110" dur="1" fill="hold">
                                          <p:stCondLst>
                                            <p:cond delay="0"/>
                                          </p:stCondLst>
                                        </p:cTn>
                                        <p:tgtEl>
                                          <p:spTgt spid="14"/>
                                        </p:tgtEl>
                                        <p:attrNameLst>
                                          <p:attrName>style.visibility</p:attrName>
                                        </p:attrNameLst>
                                      </p:cBhvr>
                                      <p:to>
                                        <p:strVal val="visible"/>
                                      </p:to>
                                    </p:set>
                                    <p:anim calcmode="lin" valueType="num">
                                      <p:cBhvr additive="base">
                                        <p:cTn id="111" dur="500" fill="hold"/>
                                        <p:tgtEl>
                                          <p:spTgt spid="14"/>
                                        </p:tgtEl>
                                        <p:attrNameLst>
                                          <p:attrName>ppt_x</p:attrName>
                                        </p:attrNameLst>
                                      </p:cBhvr>
                                      <p:tavLst>
                                        <p:tav tm="0">
                                          <p:val>
                                            <p:strVal val="1+#ppt_w/2"/>
                                          </p:val>
                                        </p:tav>
                                        <p:tav tm="100000">
                                          <p:val>
                                            <p:strVal val="#ppt_x"/>
                                          </p:val>
                                        </p:tav>
                                      </p:tavLst>
                                    </p:anim>
                                    <p:anim calcmode="lin" valueType="num">
                                      <p:cBhvr additive="base">
                                        <p:cTn id="112" dur="500" fill="hold"/>
                                        <p:tgtEl>
                                          <p:spTgt spid="1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6" grpId="0" animBg="1"/>
      <p:bldP spid="14" grpId="0"/>
      <p:bldP spid="15" grpId="0" animBg="1"/>
      <p:bldP spid="17" grpId="0"/>
      <p:bldP spid="18" grpId="0" animBg="1"/>
      <p:bldP spid="20" grpId="0"/>
      <p:bldP spid="21" grpId="0" animBg="1"/>
      <p:bldP spid="23" grpId="0"/>
      <p:bldP spid="24" grpId="0" animBg="1"/>
      <p:bldP spid="26" grpId="0"/>
      <p:bldP spid="27"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1277669" y="1890027"/>
            <a:ext cx="1598508" cy="1546577"/>
          </a:xfrm>
          <a:prstGeom prst="rect">
            <a:avLst/>
          </a:prstGeom>
          <a:blipFill>
            <a:blip r:embed="rId3"/>
            <a:stretch>
              <a:fillRect/>
            </a:stretch>
          </a:blip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4644019" y="1890026"/>
            <a:ext cx="1598508" cy="1546577"/>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8010369" y="1890026"/>
            <a:ext cx="1598508" cy="1546577"/>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2960844" y="3493048"/>
            <a:ext cx="1598508" cy="1546577"/>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327194" y="3493048"/>
            <a:ext cx="1598508" cy="1546577"/>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9704833" y="3508142"/>
            <a:ext cx="1598508" cy="1546577"/>
          </a:xfrm>
          <a:prstGeom prst="rect">
            <a:avLst/>
          </a:prstGeom>
          <a:blipFill>
            <a:blip r:embed="rId8"/>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p:cNvGrpSpPr/>
          <p:nvPr/>
        </p:nvGrpSpPr>
        <p:grpSpPr>
          <a:xfrm>
            <a:off x="2960844" y="1890026"/>
            <a:ext cx="1598508" cy="1546577"/>
            <a:chOff x="3124535" y="1946472"/>
            <a:chExt cx="1598508" cy="1546577"/>
          </a:xfrm>
        </p:grpSpPr>
        <p:sp>
          <p:nvSpPr>
            <p:cNvPr id="15" name="Rectangle 14"/>
            <p:cNvSpPr/>
            <p:nvPr/>
          </p:nvSpPr>
          <p:spPr>
            <a:xfrm>
              <a:off x="3124535" y="1946472"/>
              <a:ext cx="1598508" cy="1546577"/>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 Box 10"/>
            <p:cNvSpPr txBox="1">
              <a:spLocks noChangeArrowheads="1"/>
            </p:cNvSpPr>
            <p:nvPr/>
          </p:nvSpPr>
          <p:spPr bwMode="auto">
            <a:xfrm>
              <a:off x="3255487"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10" name="Group 9"/>
          <p:cNvGrpSpPr/>
          <p:nvPr/>
        </p:nvGrpSpPr>
        <p:grpSpPr>
          <a:xfrm>
            <a:off x="370046" y="304456"/>
            <a:ext cx="5845156" cy="1077095"/>
            <a:chOff x="587022" y="976809"/>
            <a:chExt cx="5845156" cy="1077095"/>
          </a:xfrm>
        </p:grpSpPr>
        <p:sp>
          <p:nvSpPr>
            <p:cNvPr id="11" name="TextBox 10"/>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12" name="TextBox 11"/>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4" name="TextBox 13"/>
          <p:cNvSpPr txBox="1"/>
          <p:nvPr/>
        </p:nvSpPr>
        <p:spPr>
          <a:xfrm>
            <a:off x="1907822" y="5363321"/>
            <a:ext cx="8139289"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grpSp>
        <p:nvGrpSpPr>
          <p:cNvPr id="31" name="Group 30"/>
          <p:cNvGrpSpPr/>
          <p:nvPr/>
        </p:nvGrpSpPr>
        <p:grpSpPr>
          <a:xfrm>
            <a:off x="6327194" y="1890026"/>
            <a:ext cx="1598508" cy="1546577"/>
            <a:chOff x="6310262" y="1946472"/>
            <a:chExt cx="1598508" cy="1546577"/>
          </a:xfrm>
        </p:grpSpPr>
        <p:sp>
          <p:nvSpPr>
            <p:cNvPr id="17" name="Rectangle 16"/>
            <p:cNvSpPr/>
            <p:nvPr/>
          </p:nvSpPr>
          <p:spPr>
            <a:xfrm>
              <a:off x="6310262" y="1946472"/>
              <a:ext cx="1598508" cy="1546577"/>
            </a:xfrm>
            <a:prstGeom prst="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6441214" y="206760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2" name="Group 31"/>
          <p:cNvGrpSpPr/>
          <p:nvPr/>
        </p:nvGrpSpPr>
        <p:grpSpPr>
          <a:xfrm>
            <a:off x="9693544" y="1890026"/>
            <a:ext cx="1598508" cy="1546577"/>
            <a:chOff x="9507278" y="1946472"/>
            <a:chExt cx="1598508" cy="1546577"/>
          </a:xfrm>
        </p:grpSpPr>
        <p:sp>
          <p:nvSpPr>
            <p:cNvPr id="19" name="Rectangle 18"/>
            <p:cNvSpPr/>
            <p:nvPr/>
          </p:nvSpPr>
          <p:spPr>
            <a:xfrm>
              <a:off x="9507278" y="1946472"/>
              <a:ext cx="1598508" cy="1546577"/>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Text Box 10"/>
            <p:cNvSpPr txBox="1">
              <a:spLocks noChangeArrowheads="1"/>
            </p:cNvSpPr>
            <p:nvPr/>
          </p:nvSpPr>
          <p:spPr bwMode="auto">
            <a:xfrm>
              <a:off x="9638230" y="2067605"/>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3" name="Group 32"/>
          <p:cNvGrpSpPr/>
          <p:nvPr/>
        </p:nvGrpSpPr>
        <p:grpSpPr>
          <a:xfrm>
            <a:off x="1277669" y="3493048"/>
            <a:ext cx="1598508" cy="1546577"/>
            <a:chOff x="1526027" y="3493048"/>
            <a:chExt cx="1598508" cy="1546577"/>
          </a:xfrm>
        </p:grpSpPr>
        <p:sp>
          <p:nvSpPr>
            <p:cNvPr id="20" name="Rectangle 19"/>
            <p:cNvSpPr/>
            <p:nvPr/>
          </p:nvSpPr>
          <p:spPr>
            <a:xfrm>
              <a:off x="1526027" y="3493048"/>
              <a:ext cx="1598508" cy="1546577"/>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p:cNvSpPr txBox="1">
              <a:spLocks noChangeArrowheads="1"/>
            </p:cNvSpPr>
            <p:nvPr/>
          </p:nvSpPr>
          <p:spPr bwMode="auto">
            <a:xfrm>
              <a:off x="1645690" y="3601538"/>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4" name="Group 33"/>
          <p:cNvGrpSpPr/>
          <p:nvPr/>
        </p:nvGrpSpPr>
        <p:grpSpPr>
          <a:xfrm>
            <a:off x="4644019" y="3493048"/>
            <a:ext cx="1598508" cy="1546577"/>
            <a:chOff x="4711754" y="3493048"/>
            <a:chExt cx="1598508" cy="1546577"/>
          </a:xfrm>
        </p:grpSpPr>
        <p:sp>
          <p:nvSpPr>
            <p:cNvPr id="22" name="Rectangle 21"/>
            <p:cNvSpPr/>
            <p:nvPr/>
          </p:nvSpPr>
          <p:spPr>
            <a:xfrm>
              <a:off x="4711754" y="3493048"/>
              <a:ext cx="1598508" cy="1546577"/>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 Box 10"/>
            <p:cNvSpPr txBox="1">
              <a:spLocks noChangeArrowheads="1"/>
            </p:cNvSpPr>
            <p:nvPr/>
          </p:nvSpPr>
          <p:spPr bwMode="auto">
            <a:xfrm>
              <a:off x="4842706" y="3601537"/>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grpSp>
        <p:nvGrpSpPr>
          <p:cNvPr id="35" name="Group 34"/>
          <p:cNvGrpSpPr/>
          <p:nvPr/>
        </p:nvGrpSpPr>
        <p:grpSpPr>
          <a:xfrm>
            <a:off x="8010369" y="3493048"/>
            <a:ext cx="1598508" cy="1546577"/>
            <a:chOff x="7908770" y="3493048"/>
            <a:chExt cx="1598508" cy="1546577"/>
          </a:xfrm>
        </p:grpSpPr>
        <p:sp>
          <p:nvSpPr>
            <p:cNvPr id="24" name="Rectangle 23"/>
            <p:cNvSpPr/>
            <p:nvPr/>
          </p:nvSpPr>
          <p:spPr>
            <a:xfrm>
              <a:off x="7908770" y="3493048"/>
              <a:ext cx="1598508" cy="1546577"/>
            </a:xfrm>
            <a:prstGeom prst="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p:cNvSpPr txBox="1">
              <a:spLocks noChangeArrowheads="1"/>
            </p:cNvSpPr>
            <p:nvPr/>
          </p:nvSpPr>
          <p:spPr bwMode="auto">
            <a:xfrm>
              <a:off x="8039722" y="3601536"/>
              <a:ext cx="1336604" cy="132959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a:t>
              </a:r>
            </a:p>
          </p:txBody>
        </p:sp>
      </p:grpSp>
    </p:spTree>
    <p:extLst>
      <p:ext uri="{BB962C8B-B14F-4D97-AF65-F5344CB8AC3E}">
        <p14:creationId xmlns:p14="http://schemas.microsoft.com/office/powerpoint/2010/main" val="38258174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par>
                                <p:cTn id="15" presetID="37" presetClass="entr" presetSubtype="0" fill="hold" nodeType="withEffect">
                                  <p:stCondLst>
                                    <p:cond delay="0"/>
                                  </p:stCondLst>
                                  <p:childTnLst>
                                    <p:set>
                                      <p:cBhvr>
                                        <p:cTn id="16" dur="1" fill="hold">
                                          <p:stCondLst>
                                            <p:cond delay="0"/>
                                          </p:stCondLst>
                                        </p:cTn>
                                        <p:tgtEl>
                                          <p:spTgt spid="33"/>
                                        </p:tgtEl>
                                        <p:attrNameLst>
                                          <p:attrName>style.visibility</p:attrName>
                                        </p:attrNameLst>
                                      </p:cBhvr>
                                      <p:to>
                                        <p:strVal val="visible"/>
                                      </p:to>
                                    </p:set>
                                    <p:animEffect transition="in" filter="fade">
                                      <p:cBhvr>
                                        <p:cTn id="17" dur="1000"/>
                                        <p:tgtEl>
                                          <p:spTgt spid="33"/>
                                        </p:tgtEl>
                                      </p:cBhvr>
                                    </p:animEffect>
                                    <p:anim calcmode="lin" valueType="num">
                                      <p:cBhvr>
                                        <p:cTn id="18" dur="1000" fill="hold"/>
                                        <p:tgtEl>
                                          <p:spTgt spid="33"/>
                                        </p:tgtEl>
                                        <p:attrNameLst>
                                          <p:attrName>ppt_x</p:attrName>
                                        </p:attrNameLst>
                                      </p:cBhvr>
                                      <p:tavLst>
                                        <p:tav tm="0">
                                          <p:val>
                                            <p:strVal val="#ppt_x"/>
                                          </p:val>
                                        </p:tav>
                                        <p:tav tm="100000">
                                          <p:val>
                                            <p:strVal val="#ppt_x"/>
                                          </p:val>
                                        </p:tav>
                                      </p:tavLst>
                                    </p:anim>
                                    <p:anim calcmode="lin" valueType="num">
                                      <p:cBhvr>
                                        <p:cTn id="19" dur="900" decel="100000" fill="hold"/>
                                        <p:tgtEl>
                                          <p:spTgt spid="3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1" fill="hold">
                            <p:stCondLst>
                              <p:cond delay="1750"/>
                            </p:stCondLst>
                            <p:childTnLst>
                              <p:par>
                                <p:cTn id="22" presetID="37" presetClass="entr" presetSubtype="0"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fade">
                                      <p:cBhvr>
                                        <p:cTn id="24" dur="1000"/>
                                        <p:tgtEl>
                                          <p:spTgt spid="3"/>
                                        </p:tgtEl>
                                      </p:cBhvr>
                                    </p:animEffect>
                                    <p:anim calcmode="lin" valueType="num">
                                      <p:cBhvr>
                                        <p:cTn id="25" dur="1000" fill="hold"/>
                                        <p:tgtEl>
                                          <p:spTgt spid="3"/>
                                        </p:tgtEl>
                                        <p:attrNameLst>
                                          <p:attrName>ppt_x</p:attrName>
                                        </p:attrNameLst>
                                      </p:cBhvr>
                                      <p:tavLst>
                                        <p:tav tm="0">
                                          <p:val>
                                            <p:strVal val="#ppt_x"/>
                                          </p:val>
                                        </p:tav>
                                        <p:tav tm="100000">
                                          <p:val>
                                            <p:strVal val="#ppt_x"/>
                                          </p:val>
                                        </p:tav>
                                      </p:tavLst>
                                    </p:anim>
                                    <p:anim calcmode="lin" valueType="num">
                                      <p:cBhvr>
                                        <p:cTn id="26" dur="900" decel="100000" fill="hold"/>
                                        <p:tgtEl>
                                          <p:spTgt spid="3"/>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par>
                                <p:cTn id="28" presetID="37" presetClass="entr" presetSubtype="0" fill="hold" grpId="0" nodeType="withEffect">
                                  <p:stCondLst>
                                    <p:cond delay="0"/>
                                  </p:stCondLst>
                                  <p:childTnLst>
                                    <p:set>
                                      <p:cBhvr>
                                        <p:cTn id="29" dur="1" fill="hold">
                                          <p:stCondLst>
                                            <p:cond delay="0"/>
                                          </p:stCondLst>
                                        </p:cTn>
                                        <p:tgtEl>
                                          <p:spTgt spid="21"/>
                                        </p:tgtEl>
                                        <p:attrNameLst>
                                          <p:attrName>style.visibility</p:attrName>
                                        </p:attrNameLst>
                                      </p:cBhvr>
                                      <p:to>
                                        <p:strVal val="visible"/>
                                      </p:to>
                                    </p:set>
                                    <p:animEffect transition="in" filter="fade">
                                      <p:cBhvr>
                                        <p:cTn id="30" dur="1000"/>
                                        <p:tgtEl>
                                          <p:spTgt spid="21"/>
                                        </p:tgtEl>
                                      </p:cBhvr>
                                    </p:animEffect>
                                    <p:anim calcmode="lin" valueType="num">
                                      <p:cBhvr>
                                        <p:cTn id="31" dur="1000" fill="hold"/>
                                        <p:tgtEl>
                                          <p:spTgt spid="21"/>
                                        </p:tgtEl>
                                        <p:attrNameLst>
                                          <p:attrName>ppt_x</p:attrName>
                                        </p:attrNameLst>
                                      </p:cBhvr>
                                      <p:tavLst>
                                        <p:tav tm="0">
                                          <p:val>
                                            <p:strVal val="#ppt_x"/>
                                          </p:val>
                                        </p:tav>
                                        <p:tav tm="100000">
                                          <p:val>
                                            <p:strVal val="#ppt_x"/>
                                          </p:val>
                                        </p:tav>
                                      </p:tavLst>
                                    </p:anim>
                                    <p:anim calcmode="lin" valueType="num">
                                      <p:cBhvr>
                                        <p:cTn id="32" dur="900" decel="100000" fill="hold"/>
                                        <p:tgtEl>
                                          <p:spTgt spid="21"/>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34" fill="hold">
                            <p:stCondLst>
                              <p:cond delay="2750"/>
                            </p:stCondLst>
                            <p:childTnLst>
                              <p:par>
                                <p:cTn id="35" presetID="37" presetClass="entr" presetSubtype="0" fill="hold" grpId="0" nodeType="afterEffect">
                                  <p:stCondLst>
                                    <p:cond delay="0"/>
                                  </p:stCondLst>
                                  <p:childTnLst>
                                    <p:set>
                                      <p:cBhvr>
                                        <p:cTn id="36" dur="1" fill="hold">
                                          <p:stCondLst>
                                            <p:cond delay="0"/>
                                          </p:stCondLst>
                                        </p:cTn>
                                        <p:tgtEl>
                                          <p:spTgt spid="16"/>
                                        </p:tgtEl>
                                        <p:attrNameLst>
                                          <p:attrName>style.visibility</p:attrName>
                                        </p:attrNameLst>
                                      </p:cBhvr>
                                      <p:to>
                                        <p:strVal val="visible"/>
                                      </p:to>
                                    </p:set>
                                    <p:animEffect transition="in" filter="fade">
                                      <p:cBhvr>
                                        <p:cTn id="37" dur="1000"/>
                                        <p:tgtEl>
                                          <p:spTgt spid="16"/>
                                        </p:tgtEl>
                                      </p:cBhvr>
                                    </p:animEffect>
                                    <p:anim calcmode="lin" valueType="num">
                                      <p:cBhvr>
                                        <p:cTn id="38" dur="1000" fill="hold"/>
                                        <p:tgtEl>
                                          <p:spTgt spid="16"/>
                                        </p:tgtEl>
                                        <p:attrNameLst>
                                          <p:attrName>ppt_x</p:attrName>
                                        </p:attrNameLst>
                                      </p:cBhvr>
                                      <p:tavLst>
                                        <p:tav tm="0">
                                          <p:val>
                                            <p:strVal val="#ppt_x"/>
                                          </p:val>
                                        </p:tav>
                                        <p:tav tm="100000">
                                          <p:val>
                                            <p:strVal val="#ppt_x"/>
                                          </p:val>
                                        </p:tav>
                                      </p:tavLst>
                                    </p:anim>
                                    <p:anim calcmode="lin" valueType="num">
                                      <p:cBhvr>
                                        <p:cTn id="39" dur="900" decel="100000" fill="hold"/>
                                        <p:tgtEl>
                                          <p:spTgt spid="16"/>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41" presetID="37" presetClass="entr" presetSubtype="0" fill="hold" nodeType="withEffect">
                                  <p:stCondLst>
                                    <p:cond delay="0"/>
                                  </p:stCondLst>
                                  <p:childTnLst>
                                    <p:set>
                                      <p:cBhvr>
                                        <p:cTn id="42" dur="1" fill="hold">
                                          <p:stCondLst>
                                            <p:cond delay="0"/>
                                          </p:stCondLst>
                                        </p:cTn>
                                        <p:tgtEl>
                                          <p:spTgt spid="34"/>
                                        </p:tgtEl>
                                        <p:attrNameLst>
                                          <p:attrName>style.visibility</p:attrName>
                                        </p:attrNameLst>
                                      </p:cBhvr>
                                      <p:to>
                                        <p:strVal val="visible"/>
                                      </p:to>
                                    </p:set>
                                    <p:animEffect transition="in" filter="fade">
                                      <p:cBhvr>
                                        <p:cTn id="43" dur="1000"/>
                                        <p:tgtEl>
                                          <p:spTgt spid="34"/>
                                        </p:tgtEl>
                                      </p:cBhvr>
                                    </p:animEffect>
                                    <p:anim calcmode="lin" valueType="num">
                                      <p:cBhvr>
                                        <p:cTn id="44" dur="1000" fill="hold"/>
                                        <p:tgtEl>
                                          <p:spTgt spid="34"/>
                                        </p:tgtEl>
                                        <p:attrNameLst>
                                          <p:attrName>ppt_x</p:attrName>
                                        </p:attrNameLst>
                                      </p:cBhvr>
                                      <p:tavLst>
                                        <p:tav tm="0">
                                          <p:val>
                                            <p:strVal val="#ppt_x"/>
                                          </p:val>
                                        </p:tav>
                                        <p:tav tm="100000">
                                          <p:val>
                                            <p:strVal val="#ppt_x"/>
                                          </p:val>
                                        </p:tav>
                                      </p:tavLst>
                                    </p:anim>
                                    <p:anim calcmode="lin" valueType="num">
                                      <p:cBhvr>
                                        <p:cTn id="45" dur="900" decel="100000" fill="hold"/>
                                        <p:tgtEl>
                                          <p:spTgt spid="3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47" fill="hold">
                            <p:stCondLst>
                              <p:cond delay="3750"/>
                            </p:stCondLst>
                            <p:childTnLst>
                              <p:par>
                                <p:cTn id="48" presetID="37" presetClass="entr" presetSubtype="0" fill="hold" nodeType="afterEffect">
                                  <p:stCondLst>
                                    <p:cond delay="0"/>
                                  </p:stCondLst>
                                  <p:childTnLst>
                                    <p:set>
                                      <p:cBhvr>
                                        <p:cTn id="49" dur="1" fill="hold">
                                          <p:stCondLst>
                                            <p:cond delay="0"/>
                                          </p:stCondLst>
                                        </p:cTn>
                                        <p:tgtEl>
                                          <p:spTgt spid="31"/>
                                        </p:tgtEl>
                                        <p:attrNameLst>
                                          <p:attrName>style.visibility</p:attrName>
                                        </p:attrNameLst>
                                      </p:cBhvr>
                                      <p:to>
                                        <p:strVal val="visible"/>
                                      </p:to>
                                    </p:set>
                                    <p:animEffect transition="in" filter="fade">
                                      <p:cBhvr>
                                        <p:cTn id="50" dur="1000"/>
                                        <p:tgtEl>
                                          <p:spTgt spid="31"/>
                                        </p:tgtEl>
                                      </p:cBhvr>
                                    </p:animEffect>
                                    <p:anim calcmode="lin" valueType="num">
                                      <p:cBhvr>
                                        <p:cTn id="51" dur="1000" fill="hold"/>
                                        <p:tgtEl>
                                          <p:spTgt spid="31"/>
                                        </p:tgtEl>
                                        <p:attrNameLst>
                                          <p:attrName>ppt_x</p:attrName>
                                        </p:attrNameLst>
                                      </p:cBhvr>
                                      <p:tavLst>
                                        <p:tav tm="0">
                                          <p:val>
                                            <p:strVal val="#ppt_x"/>
                                          </p:val>
                                        </p:tav>
                                        <p:tav tm="100000">
                                          <p:val>
                                            <p:strVal val="#ppt_x"/>
                                          </p:val>
                                        </p:tav>
                                      </p:tavLst>
                                    </p:anim>
                                    <p:anim calcmode="lin" valueType="num">
                                      <p:cBhvr>
                                        <p:cTn id="52" dur="900" decel="100000" fill="hold"/>
                                        <p:tgtEl>
                                          <p:spTgt spid="31"/>
                                        </p:tgtEl>
                                        <p:attrNameLst>
                                          <p:attrName>ppt_y</p:attrName>
                                        </p:attrNameLst>
                                      </p:cBhvr>
                                      <p:tavLst>
                                        <p:tav tm="0">
                                          <p:val>
                                            <p:strVal val="#ppt_y+1"/>
                                          </p:val>
                                        </p:tav>
                                        <p:tav tm="100000">
                                          <p:val>
                                            <p:strVal val="#ppt_y-.03"/>
                                          </p:val>
                                        </p:tav>
                                      </p:tavLst>
                                    </p:anim>
                                    <p:anim calcmode="lin" valueType="num">
                                      <p:cBhvr>
                                        <p:cTn id="53"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54" presetID="37" presetClass="entr" presetSubtype="0" fill="hold" grpId="0" nodeType="with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900" decel="100000" fill="hold"/>
                                        <p:tgtEl>
                                          <p:spTgt spid="23"/>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0" fill="hold">
                            <p:stCondLst>
                              <p:cond delay="4750"/>
                            </p:stCondLst>
                            <p:childTnLst>
                              <p:par>
                                <p:cTn id="61" presetID="37" presetClass="entr" presetSubtype="0" fill="hold" grpId="0" nodeType="afterEffect">
                                  <p:stCondLst>
                                    <p:cond delay="0"/>
                                  </p:stCondLst>
                                  <p:childTnLst>
                                    <p:set>
                                      <p:cBhvr>
                                        <p:cTn id="62" dur="1" fill="hold">
                                          <p:stCondLst>
                                            <p:cond delay="0"/>
                                          </p:stCondLst>
                                        </p:cTn>
                                        <p:tgtEl>
                                          <p:spTgt spid="18"/>
                                        </p:tgtEl>
                                        <p:attrNameLst>
                                          <p:attrName>style.visibility</p:attrName>
                                        </p:attrNameLst>
                                      </p:cBhvr>
                                      <p:to>
                                        <p:strVal val="visible"/>
                                      </p:to>
                                    </p:set>
                                    <p:animEffect transition="in" filter="fade">
                                      <p:cBhvr>
                                        <p:cTn id="63" dur="1000"/>
                                        <p:tgtEl>
                                          <p:spTgt spid="18"/>
                                        </p:tgtEl>
                                      </p:cBhvr>
                                    </p:animEffect>
                                    <p:anim calcmode="lin" valueType="num">
                                      <p:cBhvr>
                                        <p:cTn id="64" dur="1000" fill="hold"/>
                                        <p:tgtEl>
                                          <p:spTgt spid="18"/>
                                        </p:tgtEl>
                                        <p:attrNameLst>
                                          <p:attrName>ppt_x</p:attrName>
                                        </p:attrNameLst>
                                      </p:cBhvr>
                                      <p:tavLst>
                                        <p:tav tm="0">
                                          <p:val>
                                            <p:strVal val="#ppt_x"/>
                                          </p:val>
                                        </p:tav>
                                        <p:tav tm="100000">
                                          <p:val>
                                            <p:strVal val="#ppt_x"/>
                                          </p:val>
                                        </p:tav>
                                      </p:tavLst>
                                    </p:anim>
                                    <p:anim calcmode="lin" valueType="num">
                                      <p:cBhvr>
                                        <p:cTn id="65" dur="900" decel="100000" fill="hold"/>
                                        <p:tgtEl>
                                          <p:spTgt spid="18"/>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par>
                                <p:cTn id="67" presetID="37" presetClass="entr" presetSubtype="0" fill="hold" nodeType="withEffect">
                                  <p:stCondLst>
                                    <p:cond delay="0"/>
                                  </p:stCondLst>
                                  <p:childTnLst>
                                    <p:set>
                                      <p:cBhvr>
                                        <p:cTn id="68" dur="1" fill="hold">
                                          <p:stCondLst>
                                            <p:cond delay="0"/>
                                          </p:stCondLst>
                                        </p:cTn>
                                        <p:tgtEl>
                                          <p:spTgt spid="35"/>
                                        </p:tgtEl>
                                        <p:attrNameLst>
                                          <p:attrName>style.visibility</p:attrName>
                                        </p:attrNameLst>
                                      </p:cBhvr>
                                      <p:to>
                                        <p:strVal val="visible"/>
                                      </p:to>
                                    </p:set>
                                    <p:animEffect transition="in" filter="fade">
                                      <p:cBhvr>
                                        <p:cTn id="69" dur="1000"/>
                                        <p:tgtEl>
                                          <p:spTgt spid="35"/>
                                        </p:tgtEl>
                                      </p:cBhvr>
                                    </p:animEffect>
                                    <p:anim calcmode="lin" valueType="num">
                                      <p:cBhvr>
                                        <p:cTn id="70" dur="1000" fill="hold"/>
                                        <p:tgtEl>
                                          <p:spTgt spid="35"/>
                                        </p:tgtEl>
                                        <p:attrNameLst>
                                          <p:attrName>ppt_x</p:attrName>
                                        </p:attrNameLst>
                                      </p:cBhvr>
                                      <p:tavLst>
                                        <p:tav tm="0">
                                          <p:val>
                                            <p:strVal val="#ppt_x"/>
                                          </p:val>
                                        </p:tav>
                                        <p:tav tm="100000">
                                          <p:val>
                                            <p:strVal val="#ppt_x"/>
                                          </p:val>
                                        </p:tav>
                                      </p:tavLst>
                                    </p:anim>
                                    <p:anim calcmode="lin" valueType="num">
                                      <p:cBhvr>
                                        <p:cTn id="71" dur="900" decel="100000" fill="hold"/>
                                        <p:tgtEl>
                                          <p:spTgt spid="35"/>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73" fill="hold">
                            <p:stCondLst>
                              <p:cond delay="5750"/>
                            </p:stCondLst>
                            <p:childTnLst>
                              <p:par>
                                <p:cTn id="74" presetID="37" presetClass="entr" presetSubtype="0" fill="hold" nodeType="afterEffect">
                                  <p:stCondLst>
                                    <p:cond delay="0"/>
                                  </p:stCondLst>
                                  <p:childTnLst>
                                    <p:set>
                                      <p:cBhvr>
                                        <p:cTn id="75" dur="1" fill="hold">
                                          <p:stCondLst>
                                            <p:cond delay="0"/>
                                          </p:stCondLst>
                                        </p:cTn>
                                        <p:tgtEl>
                                          <p:spTgt spid="32"/>
                                        </p:tgtEl>
                                        <p:attrNameLst>
                                          <p:attrName>style.visibility</p:attrName>
                                        </p:attrNameLst>
                                      </p:cBhvr>
                                      <p:to>
                                        <p:strVal val="visible"/>
                                      </p:to>
                                    </p:set>
                                    <p:animEffect transition="in" filter="fade">
                                      <p:cBhvr>
                                        <p:cTn id="76" dur="1000"/>
                                        <p:tgtEl>
                                          <p:spTgt spid="32"/>
                                        </p:tgtEl>
                                      </p:cBhvr>
                                    </p:animEffect>
                                    <p:anim calcmode="lin" valueType="num">
                                      <p:cBhvr>
                                        <p:cTn id="77" dur="1000" fill="hold"/>
                                        <p:tgtEl>
                                          <p:spTgt spid="32"/>
                                        </p:tgtEl>
                                        <p:attrNameLst>
                                          <p:attrName>ppt_x</p:attrName>
                                        </p:attrNameLst>
                                      </p:cBhvr>
                                      <p:tavLst>
                                        <p:tav tm="0">
                                          <p:val>
                                            <p:strVal val="#ppt_x"/>
                                          </p:val>
                                        </p:tav>
                                        <p:tav tm="100000">
                                          <p:val>
                                            <p:strVal val="#ppt_x"/>
                                          </p:val>
                                        </p:tav>
                                      </p:tavLst>
                                    </p:anim>
                                    <p:anim calcmode="lin" valueType="num">
                                      <p:cBhvr>
                                        <p:cTn id="78" dur="900" decel="100000" fill="hold"/>
                                        <p:tgtEl>
                                          <p:spTgt spid="32"/>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par>
                                <p:cTn id="80" presetID="37" presetClass="entr" presetSubtype="0" fill="hold" grpId="0" nodeType="with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fade">
                                      <p:cBhvr>
                                        <p:cTn id="82" dur="1000"/>
                                        <p:tgtEl>
                                          <p:spTgt spid="25"/>
                                        </p:tgtEl>
                                      </p:cBhvr>
                                    </p:animEffect>
                                    <p:anim calcmode="lin" valueType="num">
                                      <p:cBhvr>
                                        <p:cTn id="83" dur="1000" fill="hold"/>
                                        <p:tgtEl>
                                          <p:spTgt spid="25"/>
                                        </p:tgtEl>
                                        <p:attrNameLst>
                                          <p:attrName>ppt_x</p:attrName>
                                        </p:attrNameLst>
                                      </p:cBhvr>
                                      <p:tavLst>
                                        <p:tav tm="0">
                                          <p:val>
                                            <p:strVal val="#ppt_x"/>
                                          </p:val>
                                        </p:tav>
                                        <p:tav tm="100000">
                                          <p:val>
                                            <p:strVal val="#ppt_x"/>
                                          </p:val>
                                        </p:tav>
                                      </p:tavLst>
                                    </p:anim>
                                    <p:anim calcmode="lin" valueType="num">
                                      <p:cBhvr>
                                        <p:cTn id="84" dur="900" decel="100000" fill="hold"/>
                                        <p:tgtEl>
                                          <p:spTgt spid="25"/>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6" fill="hold">
                            <p:stCondLst>
                              <p:cond delay="6750"/>
                            </p:stCondLst>
                            <p:childTnLst>
                              <p:par>
                                <p:cTn id="87" presetID="22" presetClass="entr" presetSubtype="1" fill="hold" grpId="0" nodeType="afterEffect">
                                  <p:stCondLst>
                                    <p:cond delay="0"/>
                                  </p:stCondLst>
                                  <p:childTnLst>
                                    <p:set>
                                      <p:cBhvr>
                                        <p:cTn id="88" dur="1" fill="hold">
                                          <p:stCondLst>
                                            <p:cond delay="0"/>
                                          </p:stCondLst>
                                        </p:cTn>
                                        <p:tgtEl>
                                          <p:spTgt spid="14"/>
                                        </p:tgtEl>
                                        <p:attrNameLst>
                                          <p:attrName>style.visibility</p:attrName>
                                        </p:attrNameLst>
                                      </p:cBhvr>
                                      <p:to>
                                        <p:strVal val="visible"/>
                                      </p:to>
                                    </p:set>
                                    <p:animEffect transition="in" filter="wipe(up)">
                                      <p:cBhvr>
                                        <p:cTn id="89"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animBg="1"/>
      <p:bldP spid="18" grpId="0" animBg="1"/>
      <p:bldP spid="21" grpId="0" animBg="1"/>
      <p:bldP spid="23" grpId="0" animBg="1"/>
      <p:bldP spid="25" grpId="0" animBg="1"/>
      <p:bldP spid="14"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68" name="TextBox 167"/>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AFRICA MAP</a:t>
            </a:r>
          </a:p>
          <a:p>
            <a:r>
              <a:rPr lang="en-US" dirty="0">
                <a:solidFill>
                  <a:schemeClr val="bg1">
                    <a:lumMod val="85000"/>
                  </a:schemeClr>
                </a:solidFill>
                <a:latin typeface="Candara" panose="020E0502030303020204" pitchFamily="34" charset="0"/>
              </a:rPr>
              <a:t>Your Subtitle</a:t>
            </a:r>
          </a:p>
        </p:txBody>
      </p:sp>
      <p:sp>
        <p:nvSpPr>
          <p:cNvPr id="23" name="Freeform 1"/>
          <p:cNvSpPr>
            <a:spLocks noChangeArrowheads="1"/>
          </p:cNvSpPr>
          <p:nvPr/>
        </p:nvSpPr>
        <p:spPr bwMode="auto">
          <a:xfrm>
            <a:off x="7785821" y="483466"/>
            <a:ext cx="310172" cy="619143"/>
          </a:xfrm>
          <a:custGeom>
            <a:avLst/>
            <a:gdLst>
              <a:gd name="T0" fmla="*/ 19 w 948"/>
              <a:gd name="T1" fmla="*/ 204 h 1893"/>
              <a:gd name="T2" fmla="*/ 19 w 948"/>
              <a:gd name="T3" fmla="*/ 204 h 1893"/>
              <a:gd name="T4" fmla="*/ 167 w 948"/>
              <a:gd name="T5" fmla="*/ 55 h 1893"/>
              <a:gd name="T6" fmla="*/ 464 w 948"/>
              <a:gd name="T7" fmla="*/ 37 h 1893"/>
              <a:gd name="T8" fmla="*/ 538 w 948"/>
              <a:gd name="T9" fmla="*/ 167 h 1893"/>
              <a:gd name="T10" fmla="*/ 612 w 948"/>
              <a:gd name="T11" fmla="*/ 93 h 1893"/>
              <a:gd name="T12" fmla="*/ 705 w 948"/>
              <a:gd name="T13" fmla="*/ 111 h 1893"/>
              <a:gd name="T14" fmla="*/ 576 w 948"/>
              <a:gd name="T15" fmla="*/ 334 h 1893"/>
              <a:gd name="T16" fmla="*/ 687 w 948"/>
              <a:gd name="T17" fmla="*/ 500 h 1893"/>
              <a:gd name="T18" fmla="*/ 742 w 948"/>
              <a:gd name="T19" fmla="*/ 630 h 1893"/>
              <a:gd name="T20" fmla="*/ 724 w 948"/>
              <a:gd name="T21" fmla="*/ 779 h 1893"/>
              <a:gd name="T22" fmla="*/ 594 w 948"/>
              <a:gd name="T23" fmla="*/ 835 h 1893"/>
              <a:gd name="T24" fmla="*/ 631 w 948"/>
              <a:gd name="T25" fmla="*/ 965 h 1893"/>
              <a:gd name="T26" fmla="*/ 928 w 948"/>
              <a:gd name="T27" fmla="*/ 1150 h 1893"/>
              <a:gd name="T28" fmla="*/ 909 w 948"/>
              <a:gd name="T29" fmla="*/ 1224 h 1893"/>
              <a:gd name="T30" fmla="*/ 724 w 948"/>
              <a:gd name="T31" fmla="*/ 1484 h 1893"/>
              <a:gd name="T32" fmla="*/ 594 w 948"/>
              <a:gd name="T33" fmla="*/ 1595 h 1893"/>
              <a:gd name="T34" fmla="*/ 594 w 948"/>
              <a:gd name="T35" fmla="*/ 1799 h 1893"/>
              <a:gd name="T36" fmla="*/ 446 w 948"/>
              <a:gd name="T37" fmla="*/ 1892 h 1893"/>
              <a:gd name="T38" fmla="*/ 427 w 948"/>
              <a:gd name="T39" fmla="*/ 1762 h 1893"/>
              <a:gd name="T40" fmla="*/ 334 w 948"/>
              <a:gd name="T41" fmla="*/ 1484 h 1893"/>
              <a:gd name="T42" fmla="*/ 167 w 948"/>
              <a:gd name="T43" fmla="*/ 1261 h 1893"/>
              <a:gd name="T44" fmla="*/ 56 w 948"/>
              <a:gd name="T45" fmla="*/ 1094 h 1893"/>
              <a:gd name="T46" fmla="*/ 0 w 948"/>
              <a:gd name="T47" fmla="*/ 853 h 1893"/>
              <a:gd name="T48" fmla="*/ 75 w 948"/>
              <a:gd name="T49" fmla="*/ 797 h 1893"/>
              <a:gd name="T50" fmla="*/ 149 w 948"/>
              <a:gd name="T51" fmla="*/ 575 h 1893"/>
              <a:gd name="T52" fmla="*/ 75 w 948"/>
              <a:gd name="T53" fmla="*/ 352 h 1893"/>
              <a:gd name="T54" fmla="*/ 19 w 948"/>
              <a:gd name="T55" fmla="*/ 204 h 18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48" h="1893">
                <a:moveTo>
                  <a:pt x="19" y="204"/>
                </a:moveTo>
                <a:lnTo>
                  <a:pt x="19" y="204"/>
                </a:lnTo>
                <a:cubicBezTo>
                  <a:pt x="19" y="204"/>
                  <a:pt x="111" y="74"/>
                  <a:pt x="167" y="55"/>
                </a:cubicBezTo>
                <a:cubicBezTo>
                  <a:pt x="223" y="37"/>
                  <a:pt x="390" y="0"/>
                  <a:pt x="464" y="37"/>
                </a:cubicBezTo>
                <a:cubicBezTo>
                  <a:pt x="538" y="55"/>
                  <a:pt x="501" y="185"/>
                  <a:pt x="538" y="167"/>
                </a:cubicBezTo>
                <a:cubicBezTo>
                  <a:pt x="594" y="167"/>
                  <a:pt x="576" y="111"/>
                  <a:pt x="612" y="93"/>
                </a:cubicBezTo>
                <a:cubicBezTo>
                  <a:pt x="650" y="74"/>
                  <a:pt x="724" y="37"/>
                  <a:pt x="705" y="111"/>
                </a:cubicBezTo>
                <a:cubicBezTo>
                  <a:pt x="668" y="185"/>
                  <a:pt x="576" y="278"/>
                  <a:pt x="576" y="334"/>
                </a:cubicBezTo>
                <a:cubicBezTo>
                  <a:pt x="576" y="371"/>
                  <a:pt x="594" y="464"/>
                  <a:pt x="687" y="500"/>
                </a:cubicBezTo>
                <a:cubicBezTo>
                  <a:pt x="761" y="538"/>
                  <a:pt x="761" y="575"/>
                  <a:pt x="742" y="630"/>
                </a:cubicBezTo>
                <a:cubicBezTo>
                  <a:pt x="724" y="705"/>
                  <a:pt x="742" y="760"/>
                  <a:pt x="724" y="779"/>
                </a:cubicBezTo>
                <a:cubicBezTo>
                  <a:pt x="705" y="779"/>
                  <a:pt x="594" y="797"/>
                  <a:pt x="594" y="835"/>
                </a:cubicBezTo>
                <a:cubicBezTo>
                  <a:pt x="594" y="871"/>
                  <a:pt x="557" y="927"/>
                  <a:pt x="631" y="965"/>
                </a:cubicBezTo>
                <a:cubicBezTo>
                  <a:pt x="687" y="1020"/>
                  <a:pt x="909" y="1150"/>
                  <a:pt x="928" y="1150"/>
                </a:cubicBezTo>
                <a:cubicBezTo>
                  <a:pt x="947" y="1168"/>
                  <a:pt x="947" y="1206"/>
                  <a:pt x="909" y="1224"/>
                </a:cubicBezTo>
                <a:cubicBezTo>
                  <a:pt x="872" y="1242"/>
                  <a:pt x="779" y="1465"/>
                  <a:pt x="724" y="1484"/>
                </a:cubicBezTo>
                <a:cubicBezTo>
                  <a:pt x="668" y="1502"/>
                  <a:pt x="594" y="1558"/>
                  <a:pt x="594" y="1595"/>
                </a:cubicBezTo>
                <a:cubicBezTo>
                  <a:pt x="594" y="1632"/>
                  <a:pt x="612" y="1762"/>
                  <a:pt x="594" y="1799"/>
                </a:cubicBezTo>
                <a:cubicBezTo>
                  <a:pt x="557" y="1818"/>
                  <a:pt x="446" y="1892"/>
                  <a:pt x="446" y="1892"/>
                </a:cubicBezTo>
                <a:cubicBezTo>
                  <a:pt x="446" y="1892"/>
                  <a:pt x="446" y="1818"/>
                  <a:pt x="427" y="1762"/>
                </a:cubicBezTo>
                <a:cubicBezTo>
                  <a:pt x="427" y="1688"/>
                  <a:pt x="353" y="1539"/>
                  <a:pt x="334" y="1484"/>
                </a:cubicBezTo>
                <a:cubicBezTo>
                  <a:pt x="297" y="1428"/>
                  <a:pt x="205" y="1317"/>
                  <a:pt x="167" y="1261"/>
                </a:cubicBezTo>
                <a:cubicBezTo>
                  <a:pt x="130" y="1187"/>
                  <a:pt x="75" y="1131"/>
                  <a:pt x="56" y="1094"/>
                </a:cubicBezTo>
                <a:cubicBezTo>
                  <a:pt x="19" y="1057"/>
                  <a:pt x="0" y="871"/>
                  <a:pt x="0" y="853"/>
                </a:cubicBezTo>
                <a:cubicBezTo>
                  <a:pt x="19" y="816"/>
                  <a:pt x="75" y="797"/>
                  <a:pt x="75" y="797"/>
                </a:cubicBezTo>
                <a:cubicBezTo>
                  <a:pt x="75" y="797"/>
                  <a:pt x="149" y="594"/>
                  <a:pt x="149" y="575"/>
                </a:cubicBezTo>
                <a:cubicBezTo>
                  <a:pt x="149" y="556"/>
                  <a:pt x="111" y="408"/>
                  <a:pt x="75" y="352"/>
                </a:cubicBezTo>
                <a:cubicBezTo>
                  <a:pt x="37" y="297"/>
                  <a:pt x="19" y="204"/>
                  <a:pt x="19" y="204"/>
                </a:cubicBezTo>
              </a:path>
            </a:pathLst>
          </a:custGeom>
          <a:solidFill>
            <a:srgbClr val="B9B9B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4" name="Freeform 2"/>
          <p:cNvSpPr>
            <a:spLocks noChangeArrowheads="1"/>
          </p:cNvSpPr>
          <p:nvPr/>
        </p:nvSpPr>
        <p:spPr bwMode="auto">
          <a:xfrm>
            <a:off x="7931530" y="860148"/>
            <a:ext cx="1219045" cy="1141589"/>
          </a:xfrm>
          <a:custGeom>
            <a:avLst/>
            <a:gdLst>
              <a:gd name="T0" fmla="*/ 3616 w 3728"/>
              <a:gd name="T1" fmla="*/ 352 h 3488"/>
              <a:gd name="T2" fmla="*/ 3616 w 3728"/>
              <a:gd name="T3" fmla="*/ 352 h 3488"/>
              <a:gd name="T4" fmla="*/ 3505 w 3728"/>
              <a:gd name="T5" fmla="*/ 260 h 3488"/>
              <a:gd name="T6" fmla="*/ 3226 w 3728"/>
              <a:gd name="T7" fmla="*/ 260 h 3488"/>
              <a:gd name="T8" fmla="*/ 3134 w 3728"/>
              <a:gd name="T9" fmla="*/ 186 h 3488"/>
              <a:gd name="T10" fmla="*/ 2911 w 3728"/>
              <a:gd name="T11" fmla="*/ 37 h 3488"/>
              <a:gd name="T12" fmla="*/ 2484 w 3728"/>
              <a:gd name="T13" fmla="*/ 130 h 3488"/>
              <a:gd name="T14" fmla="*/ 2466 w 3728"/>
              <a:gd name="T15" fmla="*/ 148 h 3488"/>
              <a:gd name="T16" fmla="*/ 2466 w 3728"/>
              <a:gd name="T17" fmla="*/ 148 h 3488"/>
              <a:gd name="T18" fmla="*/ 2373 w 3728"/>
              <a:gd name="T19" fmla="*/ 389 h 3488"/>
              <a:gd name="T20" fmla="*/ 2243 w 3728"/>
              <a:gd name="T21" fmla="*/ 668 h 3488"/>
              <a:gd name="T22" fmla="*/ 2113 w 3728"/>
              <a:gd name="T23" fmla="*/ 742 h 3488"/>
              <a:gd name="T24" fmla="*/ 1891 w 3728"/>
              <a:gd name="T25" fmla="*/ 593 h 3488"/>
              <a:gd name="T26" fmla="*/ 1484 w 3728"/>
              <a:gd name="T27" fmla="*/ 501 h 3488"/>
              <a:gd name="T28" fmla="*/ 1372 w 3728"/>
              <a:gd name="T29" fmla="*/ 427 h 3488"/>
              <a:gd name="T30" fmla="*/ 1279 w 3728"/>
              <a:gd name="T31" fmla="*/ 186 h 3488"/>
              <a:gd name="T32" fmla="*/ 1020 w 3728"/>
              <a:gd name="T33" fmla="*/ 92 h 3488"/>
              <a:gd name="T34" fmla="*/ 686 w 3728"/>
              <a:gd name="T35" fmla="*/ 74 h 3488"/>
              <a:gd name="T36" fmla="*/ 612 w 3728"/>
              <a:gd name="T37" fmla="*/ 74 h 3488"/>
              <a:gd name="T38" fmla="*/ 482 w 3728"/>
              <a:gd name="T39" fmla="*/ 0 h 3488"/>
              <a:gd name="T40" fmla="*/ 501 w 3728"/>
              <a:gd name="T41" fmla="*/ 37 h 3488"/>
              <a:gd name="T42" fmla="*/ 426 w 3728"/>
              <a:gd name="T43" fmla="*/ 130 h 3488"/>
              <a:gd name="T44" fmla="*/ 333 w 3728"/>
              <a:gd name="T45" fmla="*/ 278 h 3488"/>
              <a:gd name="T46" fmla="*/ 278 w 3728"/>
              <a:gd name="T47" fmla="*/ 334 h 3488"/>
              <a:gd name="T48" fmla="*/ 166 w 3728"/>
              <a:gd name="T49" fmla="*/ 408 h 3488"/>
              <a:gd name="T50" fmla="*/ 148 w 3728"/>
              <a:gd name="T51" fmla="*/ 501 h 3488"/>
              <a:gd name="T52" fmla="*/ 148 w 3728"/>
              <a:gd name="T53" fmla="*/ 649 h 3488"/>
              <a:gd name="T54" fmla="*/ 0 w 3728"/>
              <a:gd name="T55" fmla="*/ 742 h 3488"/>
              <a:gd name="T56" fmla="*/ 55 w 3728"/>
              <a:gd name="T57" fmla="*/ 1261 h 3488"/>
              <a:gd name="T58" fmla="*/ 92 w 3728"/>
              <a:gd name="T59" fmla="*/ 1688 h 3488"/>
              <a:gd name="T60" fmla="*/ 74 w 3728"/>
              <a:gd name="T61" fmla="*/ 1873 h 3488"/>
              <a:gd name="T62" fmla="*/ 185 w 3728"/>
              <a:gd name="T63" fmla="*/ 2115 h 3488"/>
              <a:gd name="T64" fmla="*/ 315 w 3728"/>
              <a:gd name="T65" fmla="*/ 2300 h 3488"/>
              <a:gd name="T66" fmla="*/ 556 w 3728"/>
              <a:gd name="T67" fmla="*/ 2449 h 3488"/>
              <a:gd name="T68" fmla="*/ 649 w 3728"/>
              <a:gd name="T69" fmla="*/ 2560 h 3488"/>
              <a:gd name="T70" fmla="*/ 1020 w 3728"/>
              <a:gd name="T71" fmla="*/ 2597 h 3488"/>
              <a:gd name="T72" fmla="*/ 1168 w 3728"/>
              <a:gd name="T73" fmla="*/ 2801 h 3488"/>
              <a:gd name="T74" fmla="*/ 1372 w 3728"/>
              <a:gd name="T75" fmla="*/ 2745 h 3488"/>
              <a:gd name="T76" fmla="*/ 1725 w 3728"/>
              <a:gd name="T77" fmla="*/ 2634 h 3488"/>
              <a:gd name="T78" fmla="*/ 2948 w 3728"/>
              <a:gd name="T79" fmla="*/ 3246 h 3488"/>
              <a:gd name="T80" fmla="*/ 3505 w 3728"/>
              <a:gd name="T81" fmla="*/ 3487 h 3488"/>
              <a:gd name="T82" fmla="*/ 3616 w 3728"/>
              <a:gd name="T83" fmla="*/ 3451 h 3488"/>
              <a:gd name="T84" fmla="*/ 3727 w 3728"/>
              <a:gd name="T85" fmla="*/ 3376 h 3488"/>
              <a:gd name="T86" fmla="*/ 3635 w 3728"/>
              <a:gd name="T87" fmla="*/ 853 h 3488"/>
              <a:gd name="T88" fmla="*/ 3616 w 3728"/>
              <a:gd name="T89" fmla="*/ 352 h 34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728" h="3488">
                <a:moveTo>
                  <a:pt x="3616" y="352"/>
                </a:moveTo>
                <a:lnTo>
                  <a:pt x="3616" y="352"/>
                </a:lnTo>
                <a:cubicBezTo>
                  <a:pt x="3616" y="352"/>
                  <a:pt x="3635" y="334"/>
                  <a:pt x="3505" y="260"/>
                </a:cubicBezTo>
                <a:cubicBezTo>
                  <a:pt x="3375" y="204"/>
                  <a:pt x="3356" y="278"/>
                  <a:pt x="3226" y="260"/>
                </a:cubicBezTo>
                <a:cubicBezTo>
                  <a:pt x="3097" y="260"/>
                  <a:pt x="3152" y="241"/>
                  <a:pt x="3134" y="186"/>
                </a:cubicBezTo>
                <a:cubicBezTo>
                  <a:pt x="3097" y="111"/>
                  <a:pt x="3097" y="37"/>
                  <a:pt x="2911" y="37"/>
                </a:cubicBezTo>
                <a:cubicBezTo>
                  <a:pt x="2726" y="56"/>
                  <a:pt x="2522" y="111"/>
                  <a:pt x="2484" y="130"/>
                </a:cubicBezTo>
                <a:cubicBezTo>
                  <a:pt x="2466" y="148"/>
                  <a:pt x="2466" y="148"/>
                  <a:pt x="2466" y="148"/>
                </a:cubicBezTo>
                <a:lnTo>
                  <a:pt x="2466" y="148"/>
                </a:lnTo>
                <a:cubicBezTo>
                  <a:pt x="2466" y="148"/>
                  <a:pt x="2373" y="278"/>
                  <a:pt x="2373" y="389"/>
                </a:cubicBezTo>
                <a:cubicBezTo>
                  <a:pt x="2373" y="519"/>
                  <a:pt x="2336" y="575"/>
                  <a:pt x="2243" y="668"/>
                </a:cubicBezTo>
                <a:cubicBezTo>
                  <a:pt x="2169" y="742"/>
                  <a:pt x="2187" y="798"/>
                  <a:pt x="2113" y="742"/>
                </a:cubicBezTo>
                <a:cubicBezTo>
                  <a:pt x="2040" y="668"/>
                  <a:pt x="2022" y="649"/>
                  <a:pt x="1891" y="593"/>
                </a:cubicBezTo>
                <a:cubicBezTo>
                  <a:pt x="1762" y="519"/>
                  <a:pt x="1520" y="519"/>
                  <a:pt x="1484" y="501"/>
                </a:cubicBezTo>
                <a:cubicBezTo>
                  <a:pt x="1428" y="501"/>
                  <a:pt x="1409" y="463"/>
                  <a:pt x="1372" y="427"/>
                </a:cubicBezTo>
                <a:cubicBezTo>
                  <a:pt x="1335" y="371"/>
                  <a:pt x="1354" y="222"/>
                  <a:pt x="1279" y="186"/>
                </a:cubicBezTo>
                <a:cubicBezTo>
                  <a:pt x="1205" y="148"/>
                  <a:pt x="1131" y="92"/>
                  <a:pt x="1020" y="92"/>
                </a:cubicBezTo>
                <a:cubicBezTo>
                  <a:pt x="908" y="74"/>
                  <a:pt x="686" y="74"/>
                  <a:pt x="686" y="74"/>
                </a:cubicBezTo>
                <a:cubicBezTo>
                  <a:pt x="612" y="74"/>
                  <a:pt x="612" y="74"/>
                  <a:pt x="612" y="74"/>
                </a:cubicBezTo>
                <a:cubicBezTo>
                  <a:pt x="482" y="0"/>
                  <a:pt x="482" y="0"/>
                  <a:pt x="482" y="0"/>
                </a:cubicBezTo>
                <a:cubicBezTo>
                  <a:pt x="482" y="0"/>
                  <a:pt x="501" y="18"/>
                  <a:pt x="501" y="37"/>
                </a:cubicBezTo>
                <a:cubicBezTo>
                  <a:pt x="482" y="74"/>
                  <a:pt x="445" y="74"/>
                  <a:pt x="426" y="130"/>
                </a:cubicBezTo>
                <a:cubicBezTo>
                  <a:pt x="407" y="167"/>
                  <a:pt x="333" y="278"/>
                  <a:pt x="333" y="278"/>
                </a:cubicBezTo>
                <a:cubicBezTo>
                  <a:pt x="333" y="278"/>
                  <a:pt x="296" y="334"/>
                  <a:pt x="278" y="334"/>
                </a:cubicBezTo>
                <a:cubicBezTo>
                  <a:pt x="241" y="334"/>
                  <a:pt x="166" y="389"/>
                  <a:pt x="166" y="408"/>
                </a:cubicBezTo>
                <a:cubicBezTo>
                  <a:pt x="148" y="427"/>
                  <a:pt x="148" y="427"/>
                  <a:pt x="148" y="501"/>
                </a:cubicBezTo>
                <a:cubicBezTo>
                  <a:pt x="148" y="557"/>
                  <a:pt x="148" y="631"/>
                  <a:pt x="148" y="649"/>
                </a:cubicBezTo>
                <a:cubicBezTo>
                  <a:pt x="130" y="649"/>
                  <a:pt x="0" y="742"/>
                  <a:pt x="0" y="742"/>
                </a:cubicBezTo>
                <a:cubicBezTo>
                  <a:pt x="0" y="742"/>
                  <a:pt x="74" y="1113"/>
                  <a:pt x="55" y="1261"/>
                </a:cubicBezTo>
                <a:cubicBezTo>
                  <a:pt x="55" y="1391"/>
                  <a:pt x="92" y="1595"/>
                  <a:pt x="92" y="1688"/>
                </a:cubicBezTo>
                <a:cubicBezTo>
                  <a:pt x="74" y="1762"/>
                  <a:pt x="92" y="1799"/>
                  <a:pt x="74" y="1873"/>
                </a:cubicBezTo>
                <a:cubicBezTo>
                  <a:pt x="55" y="1929"/>
                  <a:pt x="130" y="2003"/>
                  <a:pt x="185" y="2115"/>
                </a:cubicBezTo>
                <a:cubicBezTo>
                  <a:pt x="222" y="2226"/>
                  <a:pt x="222" y="2263"/>
                  <a:pt x="315" y="2300"/>
                </a:cubicBezTo>
                <a:cubicBezTo>
                  <a:pt x="389" y="2319"/>
                  <a:pt x="556" y="2393"/>
                  <a:pt x="556" y="2449"/>
                </a:cubicBezTo>
                <a:cubicBezTo>
                  <a:pt x="575" y="2504"/>
                  <a:pt x="575" y="2541"/>
                  <a:pt x="649" y="2560"/>
                </a:cubicBezTo>
                <a:cubicBezTo>
                  <a:pt x="723" y="2560"/>
                  <a:pt x="946" y="2541"/>
                  <a:pt x="1020" y="2597"/>
                </a:cubicBezTo>
                <a:cubicBezTo>
                  <a:pt x="1094" y="2671"/>
                  <a:pt x="1113" y="2783"/>
                  <a:pt x="1168" y="2801"/>
                </a:cubicBezTo>
                <a:cubicBezTo>
                  <a:pt x="1205" y="2820"/>
                  <a:pt x="1279" y="2783"/>
                  <a:pt x="1372" y="2745"/>
                </a:cubicBezTo>
                <a:cubicBezTo>
                  <a:pt x="1465" y="2709"/>
                  <a:pt x="1539" y="2560"/>
                  <a:pt x="1725" y="2634"/>
                </a:cubicBezTo>
                <a:cubicBezTo>
                  <a:pt x="1891" y="2709"/>
                  <a:pt x="2948" y="3246"/>
                  <a:pt x="2948" y="3246"/>
                </a:cubicBezTo>
                <a:cubicBezTo>
                  <a:pt x="2948" y="3246"/>
                  <a:pt x="3449" y="3487"/>
                  <a:pt x="3505" y="3487"/>
                </a:cubicBezTo>
                <a:cubicBezTo>
                  <a:pt x="3560" y="3469"/>
                  <a:pt x="3597" y="3451"/>
                  <a:pt x="3616" y="3451"/>
                </a:cubicBezTo>
                <a:cubicBezTo>
                  <a:pt x="3653" y="3451"/>
                  <a:pt x="3727" y="3432"/>
                  <a:pt x="3727" y="3376"/>
                </a:cubicBezTo>
                <a:cubicBezTo>
                  <a:pt x="3727" y="3302"/>
                  <a:pt x="3635" y="853"/>
                  <a:pt x="3635" y="853"/>
                </a:cubicBezTo>
                <a:lnTo>
                  <a:pt x="3616" y="352"/>
                </a:ln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5" name="Freeform 3"/>
          <p:cNvSpPr>
            <a:spLocks noChangeArrowheads="1"/>
          </p:cNvSpPr>
          <p:nvPr/>
        </p:nvSpPr>
        <p:spPr bwMode="auto">
          <a:xfrm>
            <a:off x="6546579" y="519547"/>
            <a:ext cx="1578267" cy="1567340"/>
          </a:xfrm>
          <a:custGeom>
            <a:avLst/>
            <a:gdLst>
              <a:gd name="T0" fmla="*/ 3784 w 4824"/>
              <a:gd name="T1" fmla="*/ 112 h 4787"/>
              <a:gd name="T2" fmla="*/ 3784 w 4824"/>
              <a:gd name="T3" fmla="*/ 112 h 4787"/>
              <a:gd name="T4" fmla="*/ 3710 w 4824"/>
              <a:gd name="T5" fmla="*/ 37 h 4787"/>
              <a:gd name="T6" fmla="*/ 3358 w 4824"/>
              <a:gd name="T7" fmla="*/ 0 h 4787"/>
              <a:gd name="T8" fmla="*/ 3265 w 4824"/>
              <a:gd name="T9" fmla="*/ 74 h 4787"/>
              <a:gd name="T10" fmla="*/ 3247 w 4824"/>
              <a:gd name="T11" fmla="*/ 93 h 4787"/>
              <a:gd name="T12" fmla="*/ 3191 w 4824"/>
              <a:gd name="T13" fmla="*/ 74 h 4787"/>
              <a:gd name="T14" fmla="*/ 3098 w 4824"/>
              <a:gd name="T15" fmla="*/ 37 h 4787"/>
              <a:gd name="T16" fmla="*/ 2876 w 4824"/>
              <a:gd name="T17" fmla="*/ 18 h 4787"/>
              <a:gd name="T18" fmla="*/ 2764 w 4824"/>
              <a:gd name="T19" fmla="*/ 74 h 4787"/>
              <a:gd name="T20" fmla="*/ 2245 w 4824"/>
              <a:gd name="T21" fmla="*/ 93 h 4787"/>
              <a:gd name="T22" fmla="*/ 1985 w 4824"/>
              <a:gd name="T23" fmla="*/ 204 h 4787"/>
              <a:gd name="T24" fmla="*/ 1855 w 4824"/>
              <a:gd name="T25" fmla="*/ 297 h 4787"/>
              <a:gd name="T26" fmla="*/ 1781 w 4824"/>
              <a:gd name="T27" fmla="*/ 297 h 4787"/>
              <a:gd name="T28" fmla="*/ 1669 w 4824"/>
              <a:gd name="T29" fmla="*/ 389 h 4787"/>
              <a:gd name="T30" fmla="*/ 1595 w 4824"/>
              <a:gd name="T31" fmla="*/ 483 h 4787"/>
              <a:gd name="T32" fmla="*/ 1558 w 4824"/>
              <a:gd name="T33" fmla="*/ 483 h 4787"/>
              <a:gd name="T34" fmla="*/ 1595 w 4824"/>
              <a:gd name="T35" fmla="*/ 760 h 4787"/>
              <a:gd name="T36" fmla="*/ 1688 w 4824"/>
              <a:gd name="T37" fmla="*/ 1076 h 4787"/>
              <a:gd name="T38" fmla="*/ 1725 w 4824"/>
              <a:gd name="T39" fmla="*/ 1261 h 4787"/>
              <a:gd name="T40" fmla="*/ 1669 w 4824"/>
              <a:gd name="T41" fmla="*/ 1391 h 4787"/>
              <a:gd name="T42" fmla="*/ 1466 w 4824"/>
              <a:gd name="T43" fmla="*/ 1391 h 4787"/>
              <a:gd name="T44" fmla="*/ 1243 w 4824"/>
              <a:gd name="T45" fmla="*/ 1484 h 4787"/>
              <a:gd name="T46" fmla="*/ 1132 w 4824"/>
              <a:gd name="T47" fmla="*/ 1707 h 4787"/>
              <a:gd name="T48" fmla="*/ 946 w 4824"/>
              <a:gd name="T49" fmla="*/ 1799 h 4787"/>
              <a:gd name="T50" fmla="*/ 724 w 4824"/>
              <a:gd name="T51" fmla="*/ 1985 h 4787"/>
              <a:gd name="T52" fmla="*/ 427 w 4824"/>
              <a:gd name="T53" fmla="*/ 2059 h 4787"/>
              <a:gd name="T54" fmla="*/ 204 w 4824"/>
              <a:gd name="T55" fmla="*/ 2152 h 4787"/>
              <a:gd name="T56" fmla="*/ 19 w 4824"/>
              <a:gd name="T57" fmla="*/ 2412 h 4787"/>
              <a:gd name="T58" fmla="*/ 315 w 4824"/>
              <a:gd name="T59" fmla="*/ 2820 h 4787"/>
              <a:gd name="T60" fmla="*/ 909 w 4824"/>
              <a:gd name="T61" fmla="*/ 3265 h 4787"/>
              <a:gd name="T62" fmla="*/ 2356 w 4824"/>
              <a:gd name="T63" fmla="*/ 4285 h 4787"/>
              <a:gd name="T64" fmla="*/ 2393 w 4824"/>
              <a:gd name="T65" fmla="*/ 4396 h 4787"/>
              <a:gd name="T66" fmla="*/ 2727 w 4824"/>
              <a:gd name="T67" fmla="*/ 4508 h 4787"/>
              <a:gd name="T68" fmla="*/ 2801 w 4824"/>
              <a:gd name="T69" fmla="*/ 4712 h 4787"/>
              <a:gd name="T70" fmla="*/ 2987 w 4824"/>
              <a:gd name="T71" fmla="*/ 4749 h 4787"/>
              <a:gd name="T72" fmla="*/ 3358 w 4824"/>
              <a:gd name="T73" fmla="*/ 4675 h 4787"/>
              <a:gd name="T74" fmla="*/ 4823 w 4824"/>
              <a:gd name="T75" fmla="*/ 3580 h 4787"/>
              <a:gd name="T76" fmla="*/ 4786 w 4824"/>
              <a:gd name="T77" fmla="*/ 3525 h 4787"/>
              <a:gd name="T78" fmla="*/ 4749 w 4824"/>
              <a:gd name="T79" fmla="*/ 3451 h 4787"/>
              <a:gd name="T80" fmla="*/ 4563 w 4824"/>
              <a:gd name="T81" fmla="*/ 3339 h 4787"/>
              <a:gd name="T82" fmla="*/ 4471 w 4824"/>
              <a:gd name="T83" fmla="*/ 3283 h 4787"/>
              <a:gd name="T84" fmla="*/ 4378 w 4824"/>
              <a:gd name="T85" fmla="*/ 3080 h 4787"/>
              <a:gd name="T86" fmla="*/ 4304 w 4824"/>
              <a:gd name="T87" fmla="*/ 2950 h 4787"/>
              <a:gd name="T88" fmla="*/ 4322 w 4824"/>
              <a:gd name="T89" fmla="*/ 2857 h 4787"/>
              <a:gd name="T90" fmla="*/ 4322 w 4824"/>
              <a:gd name="T91" fmla="*/ 2709 h 4787"/>
              <a:gd name="T92" fmla="*/ 4304 w 4824"/>
              <a:gd name="T93" fmla="*/ 2467 h 4787"/>
              <a:gd name="T94" fmla="*/ 4285 w 4824"/>
              <a:gd name="T95" fmla="*/ 2170 h 4787"/>
              <a:gd name="T96" fmla="*/ 4230 w 4824"/>
              <a:gd name="T97" fmla="*/ 1781 h 4787"/>
              <a:gd name="T98" fmla="*/ 4174 w 4824"/>
              <a:gd name="T99" fmla="*/ 1521 h 4787"/>
              <a:gd name="T100" fmla="*/ 4063 w 4824"/>
              <a:gd name="T101" fmla="*/ 1299 h 4787"/>
              <a:gd name="T102" fmla="*/ 3840 w 4824"/>
              <a:gd name="T103" fmla="*/ 1002 h 4787"/>
              <a:gd name="T104" fmla="*/ 3803 w 4824"/>
              <a:gd name="T105" fmla="*/ 724 h 4787"/>
              <a:gd name="T106" fmla="*/ 3859 w 4824"/>
              <a:gd name="T107" fmla="*/ 686 h 4787"/>
              <a:gd name="T108" fmla="*/ 3933 w 4824"/>
              <a:gd name="T109" fmla="*/ 464 h 4787"/>
              <a:gd name="T110" fmla="*/ 3840 w 4824"/>
              <a:gd name="T111" fmla="*/ 223 h 4787"/>
              <a:gd name="T112" fmla="*/ 3784 w 4824"/>
              <a:gd name="T113" fmla="*/ 112 h 47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4824" h="4787">
                <a:moveTo>
                  <a:pt x="3784" y="112"/>
                </a:moveTo>
                <a:lnTo>
                  <a:pt x="3784" y="112"/>
                </a:lnTo>
                <a:cubicBezTo>
                  <a:pt x="3784" y="112"/>
                  <a:pt x="3747" y="74"/>
                  <a:pt x="3710" y="37"/>
                </a:cubicBezTo>
                <a:cubicBezTo>
                  <a:pt x="3673" y="0"/>
                  <a:pt x="3358" y="0"/>
                  <a:pt x="3358" y="0"/>
                </a:cubicBezTo>
                <a:cubicBezTo>
                  <a:pt x="3358" y="0"/>
                  <a:pt x="3302" y="56"/>
                  <a:pt x="3265" y="74"/>
                </a:cubicBezTo>
                <a:cubicBezTo>
                  <a:pt x="3247" y="93"/>
                  <a:pt x="3247" y="93"/>
                  <a:pt x="3247" y="93"/>
                </a:cubicBezTo>
                <a:cubicBezTo>
                  <a:pt x="3247" y="93"/>
                  <a:pt x="3209" y="93"/>
                  <a:pt x="3191" y="74"/>
                </a:cubicBezTo>
                <a:cubicBezTo>
                  <a:pt x="3172" y="56"/>
                  <a:pt x="3135" y="18"/>
                  <a:pt x="3098" y="37"/>
                </a:cubicBezTo>
                <a:cubicBezTo>
                  <a:pt x="3061" y="37"/>
                  <a:pt x="2876" y="18"/>
                  <a:pt x="2876" y="18"/>
                </a:cubicBezTo>
                <a:cubicBezTo>
                  <a:pt x="2876" y="18"/>
                  <a:pt x="2801" y="74"/>
                  <a:pt x="2764" y="74"/>
                </a:cubicBezTo>
                <a:cubicBezTo>
                  <a:pt x="2708" y="93"/>
                  <a:pt x="2245" y="93"/>
                  <a:pt x="2245" y="93"/>
                </a:cubicBezTo>
                <a:cubicBezTo>
                  <a:pt x="2245" y="93"/>
                  <a:pt x="2022" y="186"/>
                  <a:pt x="1985" y="204"/>
                </a:cubicBezTo>
                <a:cubicBezTo>
                  <a:pt x="1948" y="223"/>
                  <a:pt x="1892" y="278"/>
                  <a:pt x="1855" y="297"/>
                </a:cubicBezTo>
                <a:cubicBezTo>
                  <a:pt x="1818" y="297"/>
                  <a:pt x="1799" y="278"/>
                  <a:pt x="1781" y="297"/>
                </a:cubicBezTo>
                <a:cubicBezTo>
                  <a:pt x="1763" y="297"/>
                  <a:pt x="1688" y="353"/>
                  <a:pt x="1669" y="389"/>
                </a:cubicBezTo>
                <a:cubicBezTo>
                  <a:pt x="1651" y="408"/>
                  <a:pt x="1595" y="483"/>
                  <a:pt x="1595" y="483"/>
                </a:cubicBezTo>
                <a:cubicBezTo>
                  <a:pt x="1577" y="483"/>
                  <a:pt x="1558" y="483"/>
                  <a:pt x="1558" y="483"/>
                </a:cubicBezTo>
                <a:cubicBezTo>
                  <a:pt x="1558" y="483"/>
                  <a:pt x="1577" y="705"/>
                  <a:pt x="1595" y="760"/>
                </a:cubicBezTo>
                <a:cubicBezTo>
                  <a:pt x="1614" y="835"/>
                  <a:pt x="1688" y="965"/>
                  <a:pt x="1688" y="1076"/>
                </a:cubicBezTo>
                <a:cubicBezTo>
                  <a:pt x="1688" y="1169"/>
                  <a:pt x="1707" y="1225"/>
                  <a:pt x="1725" y="1261"/>
                </a:cubicBezTo>
                <a:cubicBezTo>
                  <a:pt x="1725" y="1299"/>
                  <a:pt x="1707" y="1391"/>
                  <a:pt x="1669" y="1391"/>
                </a:cubicBezTo>
                <a:cubicBezTo>
                  <a:pt x="1614" y="1391"/>
                  <a:pt x="1521" y="1391"/>
                  <a:pt x="1466" y="1391"/>
                </a:cubicBezTo>
                <a:cubicBezTo>
                  <a:pt x="1392" y="1391"/>
                  <a:pt x="1317" y="1373"/>
                  <a:pt x="1243" y="1484"/>
                </a:cubicBezTo>
                <a:cubicBezTo>
                  <a:pt x="1169" y="1596"/>
                  <a:pt x="1206" y="1707"/>
                  <a:pt x="1132" y="1707"/>
                </a:cubicBezTo>
                <a:cubicBezTo>
                  <a:pt x="1076" y="1707"/>
                  <a:pt x="1002" y="1725"/>
                  <a:pt x="946" y="1799"/>
                </a:cubicBezTo>
                <a:cubicBezTo>
                  <a:pt x="891" y="1892"/>
                  <a:pt x="816" y="1985"/>
                  <a:pt x="724" y="1985"/>
                </a:cubicBezTo>
                <a:cubicBezTo>
                  <a:pt x="650" y="1985"/>
                  <a:pt x="520" y="2041"/>
                  <a:pt x="427" y="2059"/>
                </a:cubicBezTo>
                <a:cubicBezTo>
                  <a:pt x="315" y="2078"/>
                  <a:pt x="279" y="2133"/>
                  <a:pt x="204" y="2152"/>
                </a:cubicBezTo>
                <a:cubicBezTo>
                  <a:pt x="130" y="2170"/>
                  <a:pt x="0" y="2263"/>
                  <a:pt x="19" y="2412"/>
                </a:cubicBezTo>
                <a:cubicBezTo>
                  <a:pt x="37" y="2541"/>
                  <a:pt x="19" y="2690"/>
                  <a:pt x="315" y="2820"/>
                </a:cubicBezTo>
                <a:cubicBezTo>
                  <a:pt x="594" y="2950"/>
                  <a:pt x="909" y="3265"/>
                  <a:pt x="909" y="3265"/>
                </a:cubicBezTo>
                <a:cubicBezTo>
                  <a:pt x="2356" y="4285"/>
                  <a:pt x="2356" y="4285"/>
                  <a:pt x="2356" y="4285"/>
                </a:cubicBezTo>
                <a:cubicBezTo>
                  <a:pt x="2356" y="4285"/>
                  <a:pt x="2356" y="4396"/>
                  <a:pt x="2393" y="4396"/>
                </a:cubicBezTo>
                <a:cubicBezTo>
                  <a:pt x="2449" y="4396"/>
                  <a:pt x="2708" y="4508"/>
                  <a:pt x="2727" y="4508"/>
                </a:cubicBezTo>
                <a:cubicBezTo>
                  <a:pt x="2746" y="4508"/>
                  <a:pt x="2801" y="4638"/>
                  <a:pt x="2801" y="4712"/>
                </a:cubicBezTo>
                <a:cubicBezTo>
                  <a:pt x="2801" y="4786"/>
                  <a:pt x="2931" y="4767"/>
                  <a:pt x="2987" y="4749"/>
                </a:cubicBezTo>
                <a:cubicBezTo>
                  <a:pt x="3061" y="4749"/>
                  <a:pt x="3302" y="4693"/>
                  <a:pt x="3358" y="4675"/>
                </a:cubicBezTo>
                <a:cubicBezTo>
                  <a:pt x="3413" y="4656"/>
                  <a:pt x="4823" y="3580"/>
                  <a:pt x="4823" y="3580"/>
                </a:cubicBezTo>
                <a:cubicBezTo>
                  <a:pt x="4823" y="3580"/>
                  <a:pt x="4805" y="3562"/>
                  <a:pt x="4786" y="3525"/>
                </a:cubicBezTo>
                <a:cubicBezTo>
                  <a:pt x="4786" y="3506"/>
                  <a:pt x="4805" y="3469"/>
                  <a:pt x="4749" y="3451"/>
                </a:cubicBezTo>
                <a:cubicBezTo>
                  <a:pt x="4712" y="3413"/>
                  <a:pt x="4601" y="3358"/>
                  <a:pt x="4563" y="3339"/>
                </a:cubicBezTo>
                <a:cubicBezTo>
                  <a:pt x="4526" y="3339"/>
                  <a:pt x="4489" y="3321"/>
                  <a:pt x="4471" y="3283"/>
                </a:cubicBezTo>
                <a:cubicBezTo>
                  <a:pt x="4452" y="3247"/>
                  <a:pt x="4396" y="3117"/>
                  <a:pt x="4378" y="3080"/>
                </a:cubicBezTo>
                <a:cubicBezTo>
                  <a:pt x="4360" y="3061"/>
                  <a:pt x="4304" y="2968"/>
                  <a:pt x="4304" y="2950"/>
                </a:cubicBezTo>
                <a:cubicBezTo>
                  <a:pt x="4304" y="2931"/>
                  <a:pt x="4322" y="2857"/>
                  <a:pt x="4322" y="2857"/>
                </a:cubicBezTo>
                <a:cubicBezTo>
                  <a:pt x="4322" y="2838"/>
                  <a:pt x="4322" y="2745"/>
                  <a:pt x="4322" y="2709"/>
                </a:cubicBezTo>
                <a:cubicBezTo>
                  <a:pt x="4322" y="2690"/>
                  <a:pt x="4304" y="2467"/>
                  <a:pt x="4304" y="2467"/>
                </a:cubicBezTo>
                <a:cubicBezTo>
                  <a:pt x="4304" y="2467"/>
                  <a:pt x="4285" y="2189"/>
                  <a:pt x="4285" y="2170"/>
                </a:cubicBezTo>
                <a:lnTo>
                  <a:pt x="4230" y="1781"/>
                </a:lnTo>
                <a:cubicBezTo>
                  <a:pt x="4230" y="1781"/>
                  <a:pt x="4211" y="1596"/>
                  <a:pt x="4174" y="1521"/>
                </a:cubicBezTo>
                <a:cubicBezTo>
                  <a:pt x="4174" y="1521"/>
                  <a:pt x="4118" y="1354"/>
                  <a:pt x="4063" y="1299"/>
                </a:cubicBezTo>
                <a:cubicBezTo>
                  <a:pt x="3989" y="1225"/>
                  <a:pt x="3877" y="1039"/>
                  <a:pt x="3840" y="1002"/>
                </a:cubicBezTo>
                <a:cubicBezTo>
                  <a:pt x="3803" y="965"/>
                  <a:pt x="3766" y="742"/>
                  <a:pt x="3803" y="724"/>
                </a:cubicBezTo>
                <a:cubicBezTo>
                  <a:pt x="3840" y="705"/>
                  <a:pt x="3859" y="686"/>
                  <a:pt x="3859" y="686"/>
                </a:cubicBezTo>
                <a:cubicBezTo>
                  <a:pt x="3933" y="464"/>
                  <a:pt x="3933" y="464"/>
                  <a:pt x="3933" y="464"/>
                </a:cubicBezTo>
                <a:cubicBezTo>
                  <a:pt x="3933" y="464"/>
                  <a:pt x="3877" y="260"/>
                  <a:pt x="3840" y="223"/>
                </a:cubicBezTo>
                <a:cubicBezTo>
                  <a:pt x="3803" y="186"/>
                  <a:pt x="3784" y="112"/>
                  <a:pt x="3784" y="112"/>
                </a:cubicBezTo>
              </a:path>
            </a:pathLst>
          </a:custGeom>
          <a:solidFill>
            <a:srgbClr val="BBBBB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6" name="Freeform 4"/>
          <p:cNvSpPr>
            <a:spLocks noChangeArrowheads="1"/>
          </p:cNvSpPr>
          <p:nvPr/>
        </p:nvSpPr>
        <p:spPr bwMode="auto">
          <a:xfrm>
            <a:off x="5849776" y="629232"/>
            <a:ext cx="1262325" cy="1275809"/>
          </a:xfrm>
          <a:custGeom>
            <a:avLst/>
            <a:gdLst>
              <a:gd name="T0" fmla="*/ 3691 w 3859"/>
              <a:gd name="T1" fmla="*/ 149 h 3897"/>
              <a:gd name="T2" fmla="*/ 3691 w 3859"/>
              <a:gd name="T3" fmla="*/ 149 h 3897"/>
              <a:gd name="T4" fmla="*/ 3617 w 3859"/>
              <a:gd name="T5" fmla="*/ 149 h 3897"/>
              <a:gd name="T6" fmla="*/ 3450 w 3859"/>
              <a:gd name="T7" fmla="*/ 55 h 3897"/>
              <a:gd name="T8" fmla="*/ 3339 w 3859"/>
              <a:gd name="T9" fmla="*/ 130 h 3897"/>
              <a:gd name="T10" fmla="*/ 3209 w 3859"/>
              <a:gd name="T11" fmla="*/ 130 h 3897"/>
              <a:gd name="T12" fmla="*/ 3060 w 3859"/>
              <a:gd name="T13" fmla="*/ 130 h 3897"/>
              <a:gd name="T14" fmla="*/ 2894 w 3859"/>
              <a:gd name="T15" fmla="*/ 55 h 3897"/>
              <a:gd name="T16" fmla="*/ 2708 w 3859"/>
              <a:gd name="T17" fmla="*/ 74 h 3897"/>
              <a:gd name="T18" fmla="*/ 2634 w 3859"/>
              <a:gd name="T19" fmla="*/ 297 h 3897"/>
              <a:gd name="T20" fmla="*/ 2412 w 3859"/>
              <a:gd name="T21" fmla="*/ 556 h 3897"/>
              <a:gd name="T22" fmla="*/ 2059 w 3859"/>
              <a:gd name="T23" fmla="*/ 761 h 3897"/>
              <a:gd name="T24" fmla="*/ 1873 w 3859"/>
              <a:gd name="T25" fmla="*/ 983 h 3897"/>
              <a:gd name="T26" fmla="*/ 1836 w 3859"/>
              <a:gd name="T27" fmla="*/ 1243 h 3897"/>
              <a:gd name="T28" fmla="*/ 1818 w 3859"/>
              <a:gd name="T29" fmla="*/ 1354 h 3897"/>
              <a:gd name="T30" fmla="*/ 1855 w 3859"/>
              <a:gd name="T31" fmla="*/ 1539 h 3897"/>
              <a:gd name="T32" fmla="*/ 1780 w 3859"/>
              <a:gd name="T33" fmla="*/ 1744 h 3897"/>
              <a:gd name="T34" fmla="*/ 1391 w 3859"/>
              <a:gd name="T35" fmla="*/ 2004 h 3897"/>
              <a:gd name="T36" fmla="*/ 1261 w 3859"/>
              <a:gd name="T37" fmla="*/ 2096 h 3897"/>
              <a:gd name="T38" fmla="*/ 983 w 3859"/>
              <a:gd name="T39" fmla="*/ 2152 h 3897"/>
              <a:gd name="T40" fmla="*/ 908 w 3859"/>
              <a:gd name="T41" fmla="*/ 2375 h 3897"/>
              <a:gd name="T42" fmla="*/ 631 w 3859"/>
              <a:gd name="T43" fmla="*/ 2672 h 3897"/>
              <a:gd name="T44" fmla="*/ 575 w 3859"/>
              <a:gd name="T45" fmla="*/ 2949 h 3897"/>
              <a:gd name="T46" fmla="*/ 389 w 3859"/>
              <a:gd name="T47" fmla="*/ 3079 h 3897"/>
              <a:gd name="T48" fmla="*/ 278 w 3859"/>
              <a:gd name="T49" fmla="*/ 3320 h 3897"/>
              <a:gd name="T50" fmla="*/ 148 w 3859"/>
              <a:gd name="T51" fmla="*/ 3525 h 3897"/>
              <a:gd name="T52" fmla="*/ 55 w 3859"/>
              <a:gd name="T53" fmla="*/ 3691 h 3897"/>
              <a:gd name="T54" fmla="*/ 0 w 3859"/>
              <a:gd name="T55" fmla="*/ 3821 h 3897"/>
              <a:gd name="T56" fmla="*/ 964 w 3859"/>
              <a:gd name="T57" fmla="*/ 3896 h 3897"/>
              <a:gd name="T58" fmla="*/ 1020 w 3859"/>
              <a:gd name="T59" fmla="*/ 3766 h 3897"/>
              <a:gd name="T60" fmla="*/ 1038 w 3859"/>
              <a:gd name="T61" fmla="*/ 3488 h 3897"/>
              <a:gd name="T62" fmla="*/ 1243 w 3859"/>
              <a:gd name="T63" fmla="*/ 3320 h 3897"/>
              <a:gd name="T64" fmla="*/ 1279 w 3859"/>
              <a:gd name="T65" fmla="*/ 2987 h 3897"/>
              <a:gd name="T66" fmla="*/ 1279 w 3859"/>
              <a:gd name="T67" fmla="*/ 2727 h 3897"/>
              <a:gd name="T68" fmla="*/ 2133 w 3859"/>
              <a:gd name="T69" fmla="*/ 2708 h 3897"/>
              <a:gd name="T70" fmla="*/ 2133 w 3859"/>
              <a:gd name="T71" fmla="*/ 2040 h 3897"/>
              <a:gd name="T72" fmla="*/ 2244 w 3859"/>
              <a:gd name="T73" fmla="*/ 1874 h 3897"/>
              <a:gd name="T74" fmla="*/ 2412 w 3859"/>
              <a:gd name="T75" fmla="*/ 1781 h 3897"/>
              <a:gd name="T76" fmla="*/ 2578 w 3859"/>
              <a:gd name="T77" fmla="*/ 1725 h 3897"/>
              <a:gd name="T78" fmla="*/ 2819 w 3859"/>
              <a:gd name="T79" fmla="*/ 1651 h 3897"/>
              <a:gd name="T80" fmla="*/ 2894 w 3859"/>
              <a:gd name="T81" fmla="*/ 1651 h 3897"/>
              <a:gd name="T82" fmla="*/ 3005 w 3859"/>
              <a:gd name="T83" fmla="*/ 1577 h 3897"/>
              <a:gd name="T84" fmla="*/ 3154 w 3859"/>
              <a:gd name="T85" fmla="*/ 1410 h 3897"/>
              <a:gd name="T86" fmla="*/ 3265 w 3859"/>
              <a:gd name="T87" fmla="*/ 1373 h 3897"/>
              <a:gd name="T88" fmla="*/ 3320 w 3859"/>
              <a:gd name="T89" fmla="*/ 1317 h 3897"/>
              <a:gd name="T90" fmla="*/ 3506 w 3859"/>
              <a:gd name="T91" fmla="*/ 1057 h 3897"/>
              <a:gd name="T92" fmla="*/ 3784 w 3859"/>
              <a:gd name="T93" fmla="*/ 1057 h 3897"/>
              <a:gd name="T94" fmla="*/ 3858 w 3859"/>
              <a:gd name="T95" fmla="*/ 965 h 3897"/>
              <a:gd name="T96" fmla="*/ 3840 w 3859"/>
              <a:gd name="T97" fmla="*/ 872 h 3897"/>
              <a:gd name="T98" fmla="*/ 3821 w 3859"/>
              <a:gd name="T99" fmla="*/ 742 h 3897"/>
              <a:gd name="T100" fmla="*/ 3766 w 3859"/>
              <a:gd name="T101" fmla="*/ 538 h 3897"/>
              <a:gd name="T102" fmla="*/ 3728 w 3859"/>
              <a:gd name="T103" fmla="*/ 408 h 3897"/>
              <a:gd name="T104" fmla="*/ 3691 w 3859"/>
              <a:gd name="T105" fmla="*/ 149 h 38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97">
                <a:moveTo>
                  <a:pt x="3691" y="149"/>
                </a:moveTo>
                <a:lnTo>
                  <a:pt x="3691" y="149"/>
                </a:lnTo>
                <a:cubicBezTo>
                  <a:pt x="3691" y="149"/>
                  <a:pt x="3673" y="185"/>
                  <a:pt x="3617" y="149"/>
                </a:cubicBezTo>
                <a:cubicBezTo>
                  <a:pt x="3561" y="111"/>
                  <a:pt x="3525" y="37"/>
                  <a:pt x="3450" y="55"/>
                </a:cubicBezTo>
                <a:cubicBezTo>
                  <a:pt x="3376" y="74"/>
                  <a:pt x="3395" y="111"/>
                  <a:pt x="3339" y="130"/>
                </a:cubicBezTo>
                <a:cubicBezTo>
                  <a:pt x="3283" y="149"/>
                  <a:pt x="3302" y="130"/>
                  <a:pt x="3209" y="130"/>
                </a:cubicBezTo>
                <a:cubicBezTo>
                  <a:pt x="3135" y="130"/>
                  <a:pt x="3135" y="167"/>
                  <a:pt x="3060" y="130"/>
                </a:cubicBezTo>
                <a:cubicBezTo>
                  <a:pt x="2986" y="111"/>
                  <a:pt x="2931" y="93"/>
                  <a:pt x="2894" y="55"/>
                </a:cubicBezTo>
                <a:cubicBezTo>
                  <a:pt x="2875" y="19"/>
                  <a:pt x="2745" y="0"/>
                  <a:pt x="2708" y="74"/>
                </a:cubicBezTo>
                <a:cubicBezTo>
                  <a:pt x="2689" y="130"/>
                  <a:pt x="2727" y="223"/>
                  <a:pt x="2634" y="297"/>
                </a:cubicBezTo>
                <a:cubicBezTo>
                  <a:pt x="2523" y="371"/>
                  <a:pt x="2541" y="538"/>
                  <a:pt x="2412" y="556"/>
                </a:cubicBezTo>
                <a:cubicBezTo>
                  <a:pt x="2263" y="556"/>
                  <a:pt x="2115" y="686"/>
                  <a:pt x="2059" y="761"/>
                </a:cubicBezTo>
                <a:cubicBezTo>
                  <a:pt x="2003" y="816"/>
                  <a:pt x="1910" y="909"/>
                  <a:pt x="1873" y="983"/>
                </a:cubicBezTo>
                <a:cubicBezTo>
                  <a:pt x="1818" y="1039"/>
                  <a:pt x="1873" y="1187"/>
                  <a:pt x="1836" y="1243"/>
                </a:cubicBezTo>
                <a:cubicBezTo>
                  <a:pt x="1799" y="1280"/>
                  <a:pt x="1799" y="1317"/>
                  <a:pt x="1818" y="1354"/>
                </a:cubicBezTo>
                <a:cubicBezTo>
                  <a:pt x="1836" y="1410"/>
                  <a:pt x="1892" y="1465"/>
                  <a:pt x="1855" y="1539"/>
                </a:cubicBezTo>
                <a:cubicBezTo>
                  <a:pt x="1818" y="1633"/>
                  <a:pt x="1873" y="1669"/>
                  <a:pt x="1780" y="1744"/>
                </a:cubicBezTo>
                <a:cubicBezTo>
                  <a:pt x="1688" y="1818"/>
                  <a:pt x="1465" y="1985"/>
                  <a:pt x="1391" y="2004"/>
                </a:cubicBezTo>
                <a:cubicBezTo>
                  <a:pt x="1335" y="2040"/>
                  <a:pt x="1373" y="2096"/>
                  <a:pt x="1261" y="2096"/>
                </a:cubicBezTo>
                <a:cubicBezTo>
                  <a:pt x="1131" y="2096"/>
                  <a:pt x="983" y="2096"/>
                  <a:pt x="983" y="2152"/>
                </a:cubicBezTo>
                <a:cubicBezTo>
                  <a:pt x="964" y="2207"/>
                  <a:pt x="964" y="2300"/>
                  <a:pt x="908" y="2375"/>
                </a:cubicBezTo>
                <a:cubicBezTo>
                  <a:pt x="834" y="2449"/>
                  <a:pt x="705" y="2578"/>
                  <a:pt x="631" y="2672"/>
                </a:cubicBezTo>
                <a:cubicBezTo>
                  <a:pt x="556" y="2783"/>
                  <a:pt x="649" y="2913"/>
                  <a:pt x="575" y="2949"/>
                </a:cubicBezTo>
                <a:cubicBezTo>
                  <a:pt x="501" y="2987"/>
                  <a:pt x="463" y="2968"/>
                  <a:pt x="389" y="3079"/>
                </a:cubicBezTo>
                <a:cubicBezTo>
                  <a:pt x="315" y="3191"/>
                  <a:pt x="334" y="3209"/>
                  <a:pt x="278" y="3320"/>
                </a:cubicBezTo>
                <a:cubicBezTo>
                  <a:pt x="222" y="3432"/>
                  <a:pt x="222" y="3469"/>
                  <a:pt x="148" y="3525"/>
                </a:cubicBezTo>
                <a:cubicBezTo>
                  <a:pt x="55" y="3599"/>
                  <a:pt x="111" y="3673"/>
                  <a:pt x="55" y="3691"/>
                </a:cubicBezTo>
                <a:cubicBezTo>
                  <a:pt x="18" y="3710"/>
                  <a:pt x="0" y="3821"/>
                  <a:pt x="0" y="3821"/>
                </a:cubicBezTo>
                <a:cubicBezTo>
                  <a:pt x="964" y="3896"/>
                  <a:pt x="964" y="3896"/>
                  <a:pt x="964" y="3896"/>
                </a:cubicBezTo>
                <a:cubicBezTo>
                  <a:pt x="964" y="3896"/>
                  <a:pt x="1020" y="3821"/>
                  <a:pt x="1020" y="3766"/>
                </a:cubicBezTo>
                <a:cubicBezTo>
                  <a:pt x="1020" y="3691"/>
                  <a:pt x="1002" y="3562"/>
                  <a:pt x="1038" y="3488"/>
                </a:cubicBezTo>
                <a:cubicBezTo>
                  <a:pt x="1076" y="3414"/>
                  <a:pt x="1205" y="3376"/>
                  <a:pt x="1243" y="3320"/>
                </a:cubicBezTo>
                <a:cubicBezTo>
                  <a:pt x="1279" y="3246"/>
                  <a:pt x="1279" y="2987"/>
                  <a:pt x="1279" y="2987"/>
                </a:cubicBezTo>
                <a:cubicBezTo>
                  <a:pt x="1279" y="2727"/>
                  <a:pt x="1279" y="2727"/>
                  <a:pt x="1279" y="2727"/>
                </a:cubicBezTo>
                <a:cubicBezTo>
                  <a:pt x="2133" y="2708"/>
                  <a:pt x="2133" y="2708"/>
                  <a:pt x="2133" y="2708"/>
                </a:cubicBezTo>
                <a:cubicBezTo>
                  <a:pt x="2133" y="2040"/>
                  <a:pt x="2133" y="2040"/>
                  <a:pt x="2133" y="2040"/>
                </a:cubicBezTo>
                <a:cubicBezTo>
                  <a:pt x="2133" y="2040"/>
                  <a:pt x="2152" y="1910"/>
                  <a:pt x="2244" y="1874"/>
                </a:cubicBezTo>
                <a:cubicBezTo>
                  <a:pt x="2318" y="1818"/>
                  <a:pt x="2393" y="1799"/>
                  <a:pt x="2412" y="1781"/>
                </a:cubicBezTo>
                <a:cubicBezTo>
                  <a:pt x="2412" y="1781"/>
                  <a:pt x="2541" y="1725"/>
                  <a:pt x="2578" y="1725"/>
                </a:cubicBezTo>
                <a:cubicBezTo>
                  <a:pt x="2615" y="1707"/>
                  <a:pt x="2801" y="1669"/>
                  <a:pt x="2819" y="1651"/>
                </a:cubicBezTo>
                <a:cubicBezTo>
                  <a:pt x="2838" y="1651"/>
                  <a:pt x="2875" y="1669"/>
                  <a:pt x="2894" y="1651"/>
                </a:cubicBezTo>
                <a:cubicBezTo>
                  <a:pt x="2912" y="1651"/>
                  <a:pt x="2931" y="1651"/>
                  <a:pt x="3005" y="1577"/>
                </a:cubicBezTo>
                <a:cubicBezTo>
                  <a:pt x="3060" y="1503"/>
                  <a:pt x="3135" y="1410"/>
                  <a:pt x="3154" y="1410"/>
                </a:cubicBezTo>
                <a:cubicBezTo>
                  <a:pt x="3172" y="1391"/>
                  <a:pt x="3265" y="1373"/>
                  <a:pt x="3265" y="1373"/>
                </a:cubicBezTo>
                <a:cubicBezTo>
                  <a:pt x="3265" y="1373"/>
                  <a:pt x="3302" y="1410"/>
                  <a:pt x="3320" y="1317"/>
                </a:cubicBezTo>
                <a:cubicBezTo>
                  <a:pt x="3339" y="1243"/>
                  <a:pt x="3376" y="1076"/>
                  <a:pt x="3506" y="1057"/>
                </a:cubicBezTo>
                <a:cubicBezTo>
                  <a:pt x="3784" y="1057"/>
                  <a:pt x="3784" y="1057"/>
                  <a:pt x="3784" y="1057"/>
                </a:cubicBezTo>
                <a:cubicBezTo>
                  <a:pt x="3784" y="1057"/>
                  <a:pt x="3840" y="1076"/>
                  <a:pt x="3858" y="965"/>
                </a:cubicBezTo>
                <a:cubicBezTo>
                  <a:pt x="3858" y="965"/>
                  <a:pt x="3858" y="909"/>
                  <a:pt x="3840" y="872"/>
                </a:cubicBezTo>
                <a:cubicBezTo>
                  <a:pt x="3821" y="853"/>
                  <a:pt x="3821" y="761"/>
                  <a:pt x="3821" y="742"/>
                </a:cubicBezTo>
                <a:cubicBezTo>
                  <a:pt x="3821" y="723"/>
                  <a:pt x="3784" y="556"/>
                  <a:pt x="3766" y="538"/>
                </a:cubicBezTo>
                <a:cubicBezTo>
                  <a:pt x="3747" y="520"/>
                  <a:pt x="3728" y="426"/>
                  <a:pt x="3728" y="408"/>
                </a:cubicBezTo>
                <a:cubicBezTo>
                  <a:pt x="3710" y="408"/>
                  <a:pt x="3691" y="149"/>
                  <a:pt x="3691" y="1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7" name="Freeform 5"/>
          <p:cNvSpPr>
            <a:spLocks noChangeArrowheads="1"/>
          </p:cNvSpPr>
          <p:nvPr/>
        </p:nvSpPr>
        <p:spPr bwMode="auto">
          <a:xfrm>
            <a:off x="5836792" y="1297443"/>
            <a:ext cx="1001204" cy="1124271"/>
          </a:xfrm>
          <a:custGeom>
            <a:avLst/>
            <a:gdLst>
              <a:gd name="T0" fmla="*/ 1187 w 3062"/>
              <a:gd name="T1" fmla="*/ 3414 h 3433"/>
              <a:gd name="T2" fmla="*/ 1187 w 3062"/>
              <a:gd name="T3" fmla="*/ 3414 h 3433"/>
              <a:gd name="T4" fmla="*/ 1335 w 3062"/>
              <a:gd name="T5" fmla="*/ 3321 h 3433"/>
              <a:gd name="T6" fmla="*/ 1743 w 3062"/>
              <a:gd name="T7" fmla="*/ 3321 h 3433"/>
              <a:gd name="T8" fmla="*/ 2745 w 3062"/>
              <a:gd name="T9" fmla="*/ 3284 h 3433"/>
              <a:gd name="T10" fmla="*/ 2856 w 3062"/>
              <a:gd name="T11" fmla="*/ 3099 h 3433"/>
              <a:gd name="T12" fmla="*/ 2560 w 3062"/>
              <a:gd name="T13" fmla="*/ 928 h 3433"/>
              <a:gd name="T14" fmla="*/ 3061 w 3062"/>
              <a:gd name="T15" fmla="*/ 873 h 3433"/>
              <a:gd name="T16" fmla="*/ 2820 w 3062"/>
              <a:gd name="T17" fmla="*/ 650 h 3433"/>
              <a:gd name="T18" fmla="*/ 2523 w 3062"/>
              <a:gd name="T19" fmla="*/ 464 h 3433"/>
              <a:gd name="T20" fmla="*/ 2281 w 3062"/>
              <a:gd name="T21" fmla="*/ 316 h 3433"/>
              <a:gd name="T22" fmla="*/ 2170 w 3062"/>
              <a:gd name="T23" fmla="*/ 0 h 3433"/>
              <a:gd name="T24" fmla="*/ 2170 w 3062"/>
              <a:gd name="T25" fmla="*/ 668 h 3433"/>
              <a:gd name="T26" fmla="*/ 1316 w 3062"/>
              <a:gd name="T27" fmla="*/ 687 h 3433"/>
              <a:gd name="T28" fmla="*/ 1298 w 3062"/>
              <a:gd name="T29" fmla="*/ 1169 h 3433"/>
              <a:gd name="T30" fmla="*/ 1224 w 3062"/>
              <a:gd name="T31" fmla="*/ 1336 h 3433"/>
              <a:gd name="T32" fmla="*/ 1075 w 3062"/>
              <a:gd name="T33" fmla="*/ 1466 h 3433"/>
              <a:gd name="T34" fmla="*/ 1075 w 3062"/>
              <a:gd name="T35" fmla="*/ 1707 h 3433"/>
              <a:gd name="T36" fmla="*/ 1001 w 3062"/>
              <a:gd name="T37" fmla="*/ 1856 h 3433"/>
              <a:gd name="T38" fmla="*/ 37 w 3062"/>
              <a:gd name="T39" fmla="*/ 1781 h 3433"/>
              <a:gd name="T40" fmla="*/ 37 w 3062"/>
              <a:gd name="T41" fmla="*/ 1856 h 3433"/>
              <a:gd name="T42" fmla="*/ 55 w 3062"/>
              <a:gd name="T43" fmla="*/ 1948 h 3433"/>
              <a:gd name="T44" fmla="*/ 92 w 3062"/>
              <a:gd name="T45" fmla="*/ 1986 h 3433"/>
              <a:gd name="T46" fmla="*/ 259 w 3062"/>
              <a:gd name="T47" fmla="*/ 2060 h 3433"/>
              <a:gd name="T48" fmla="*/ 222 w 3062"/>
              <a:gd name="T49" fmla="*/ 2190 h 3433"/>
              <a:gd name="T50" fmla="*/ 203 w 3062"/>
              <a:gd name="T51" fmla="*/ 2264 h 3433"/>
              <a:gd name="T52" fmla="*/ 259 w 3062"/>
              <a:gd name="T53" fmla="*/ 2431 h 3433"/>
              <a:gd name="T54" fmla="*/ 333 w 3062"/>
              <a:gd name="T55" fmla="*/ 2709 h 3433"/>
              <a:gd name="T56" fmla="*/ 222 w 3062"/>
              <a:gd name="T57" fmla="*/ 2932 h 3433"/>
              <a:gd name="T58" fmla="*/ 222 w 3062"/>
              <a:gd name="T59" fmla="*/ 3080 h 3433"/>
              <a:gd name="T60" fmla="*/ 426 w 3062"/>
              <a:gd name="T61" fmla="*/ 3006 h 3433"/>
              <a:gd name="T62" fmla="*/ 574 w 3062"/>
              <a:gd name="T63" fmla="*/ 2969 h 3433"/>
              <a:gd name="T64" fmla="*/ 723 w 3062"/>
              <a:gd name="T65" fmla="*/ 3043 h 3433"/>
              <a:gd name="T66" fmla="*/ 797 w 3062"/>
              <a:gd name="T67" fmla="*/ 3080 h 3433"/>
              <a:gd name="T68" fmla="*/ 945 w 3062"/>
              <a:gd name="T69" fmla="*/ 3135 h 3433"/>
              <a:gd name="T70" fmla="*/ 1039 w 3062"/>
              <a:gd name="T71" fmla="*/ 3321 h 3433"/>
              <a:gd name="T72" fmla="*/ 1187 w 3062"/>
              <a:gd name="T73" fmla="*/ 3414 h 34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062" h="3433">
                <a:moveTo>
                  <a:pt x="1187" y="3414"/>
                </a:moveTo>
                <a:lnTo>
                  <a:pt x="1187" y="3414"/>
                </a:lnTo>
                <a:cubicBezTo>
                  <a:pt x="1187" y="3414"/>
                  <a:pt x="1168" y="3340"/>
                  <a:pt x="1335" y="3321"/>
                </a:cubicBezTo>
                <a:cubicBezTo>
                  <a:pt x="1502" y="3303"/>
                  <a:pt x="1539" y="3358"/>
                  <a:pt x="1743" y="3321"/>
                </a:cubicBezTo>
                <a:cubicBezTo>
                  <a:pt x="1947" y="3303"/>
                  <a:pt x="2726" y="3303"/>
                  <a:pt x="2745" y="3284"/>
                </a:cubicBezTo>
                <a:cubicBezTo>
                  <a:pt x="2764" y="3265"/>
                  <a:pt x="2912" y="3284"/>
                  <a:pt x="2856" y="3099"/>
                </a:cubicBezTo>
                <a:cubicBezTo>
                  <a:pt x="2820" y="2932"/>
                  <a:pt x="2560" y="928"/>
                  <a:pt x="2560" y="928"/>
                </a:cubicBezTo>
                <a:cubicBezTo>
                  <a:pt x="3061" y="873"/>
                  <a:pt x="3061" y="873"/>
                  <a:pt x="3061" y="873"/>
                </a:cubicBezTo>
                <a:cubicBezTo>
                  <a:pt x="2820" y="650"/>
                  <a:pt x="2820" y="650"/>
                  <a:pt x="2820" y="650"/>
                </a:cubicBezTo>
                <a:cubicBezTo>
                  <a:pt x="2820" y="650"/>
                  <a:pt x="2560" y="483"/>
                  <a:pt x="2523" y="464"/>
                </a:cubicBezTo>
                <a:cubicBezTo>
                  <a:pt x="2504" y="464"/>
                  <a:pt x="2319" y="371"/>
                  <a:pt x="2281" y="316"/>
                </a:cubicBezTo>
                <a:cubicBezTo>
                  <a:pt x="2226" y="241"/>
                  <a:pt x="2207" y="241"/>
                  <a:pt x="2170" y="0"/>
                </a:cubicBezTo>
                <a:cubicBezTo>
                  <a:pt x="2170" y="668"/>
                  <a:pt x="2170" y="668"/>
                  <a:pt x="2170" y="668"/>
                </a:cubicBezTo>
                <a:cubicBezTo>
                  <a:pt x="1316" y="687"/>
                  <a:pt x="1316" y="687"/>
                  <a:pt x="1316" y="687"/>
                </a:cubicBezTo>
                <a:cubicBezTo>
                  <a:pt x="1316" y="687"/>
                  <a:pt x="1316" y="1114"/>
                  <a:pt x="1298" y="1169"/>
                </a:cubicBezTo>
                <a:cubicBezTo>
                  <a:pt x="1298" y="1169"/>
                  <a:pt x="1298" y="1299"/>
                  <a:pt x="1224" y="1336"/>
                </a:cubicBezTo>
                <a:cubicBezTo>
                  <a:pt x="1224" y="1336"/>
                  <a:pt x="1075" y="1429"/>
                  <a:pt x="1075" y="1466"/>
                </a:cubicBezTo>
                <a:cubicBezTo>
                  <a:pt x="1057" y="1522"/>
                  <a:pt x="1057" y="1670"/>
                  <a:pt x="1075" y="1707"/>
                </a:cubicBezTo>
                <a:cubicBezTo>
                  <a:pt x="1075" y="1707"/>
                  <a:pt x="1057" y="1819"/>
                  <a:pt x="1001" y="1856"/>
                </a:cubicBezTo>
                <a:cubicBezTo>
                  <a:pt x="37" y="1781"/>
                  <a:pt x="37" y="1781"/>
                  <a:pt x="37" y="1781"/>
                </a:cubicBezTo>
                <a:cubicBezTo>
                  <a:pt x="37" y="1781"/>
                  <a:pt x="0" y="1819"/>
                  <a:pt x="37" y="1856"/>
                </a:cubicBezTo>
                <a:cubicBezTo>
                  <a:pt x="55" y="1893"/>
                  <a:pt x="55" y="1911"/>
                  <a:pt x="55" y="1948"/>
                </a:cubicBezTo>
                <a:cubicBezTo>
                  <a:pt x="55" y="1986"/>
                  <a:pt x="74" y="2004"/>
                  <a:pt x="92" y="1986"/>
                </a:cubicBezTo>
                <a:cubicBezTo>
                  <a:pt x="111" y="1986"/>
                  <a:pt x="315" y="2004"/>
                  <a:pt x="259" y="2060"/>
                </a:cubicBezTo>
                <a:cubicBezTo>
                  <a:pt x="222" y="2116"/>
                  <a:pt x="259" y="2134"/>
                  <a:pt x="222" y="2190"/>
                </a:cubicBezTo>
                <a:cubicBezTo>
                  <a:pt x="185" y="2227"/>
                  <a:pt x="185" y="2208"/>
                  <a:pt x="203" y="2264"/>
                </a:cubicBezTo>
                <a:cubicBezTo>
                  <a:pt x="222" y="2338"/>
                  <a:pt x="241" y="2375"/>
                  <a:pt x="259" y="2431"/>
                </a:cubicBezTo>
                <a:cubicBezTo>
                  <a:pt x="278" y="2468"/>
                  <a:pt x="352" y="2653"/>
                  <a:pt x="333" y="2709"/>
                </a:cubicBezTo>
                <a:cubicBezTo>
                  <a:pt x="297" y="2783"/>
                  <a:pt x="241" y="2876"/>
                  <a:pt x="222" y="2932"/>
                </a:cubicBezTo>
                <a:cubicBezTo>
                  <a:pt x="203" y="2987"/>
                  <a:pt x="222" y="3080"/>
                  <a:pt x="222" y="3080"/>
                </a:cubicBezTo>
                <a:cubicBezTo>
                  <a:pt x="222" y="3080"/>
                  <a:pt x="352" y="3024"/>
                  <a:pt x="426" y="3006"/>
                </a:cubicBezTo>
                <a:cubicBezTo>
                  <a:pt x="482" y="2987"/>
                  <a:pt x="519" y="2950"/>
                  <a:pt x="574" y="2969"/>
                </a:cubicBezTo>
                <a:cubicBezTo>
                  <a:pt x="630" y="2987"/>
                  <a:pt x="723" y="2987"/>
                  <a:pt x="723" y="3043"/>
                </a:cubicBezTo>
                <a:cubicBezTo>
                  <a:pt x="742" y="3099"/>
                  <a:pt x="742" y="3061"/>
                  <a:pt x="797" y="3080"/>
                </a:cubicBezTo>
                <a:cubicBezTo>
                  <a:pt x="871" y="3099"/>
                  <a:pt x="927" y="3099"/>
                  <a:pt x="945" y="3135"/>
                </a:cubicBezTo>
                <a:cubicBezTo>
                  <a:pt x="945" y="3173"/>
                  <a:pt x="1001" y="3265"/>
                  <a:pt x="1039" y="3321"/>
                </a:cubicBezTo>
                <a:cubicBezTo>
                  <a:pt x="1057" y="3377"/>
                  <a:pt x="1150" y="3432"/>
                  <a:pt x="1187" y="3414"/>
                </a:cubicBezTo>
              </a:path>
            </a:pathLst>
          </a:custGeom>
          <a:solidFill>
            <a:srgbClr val="D3D3D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8" name="Freeform 6"/>
          <p:cNvSpPr>
            <a:spLocks noChangeArrowheads="1"/>
          </p:cNvSpPr>
          <p:nvPr/>
        </p:nvSpPr>
        <p:spPr bwMode="auto">
          <a:xfrm>
            <a:off x="5842563" y="2268733"/>
            <a:ext cx="480404" cy="382454"/>
          </a:xfrm>
          <a:custGeom>
            <a:avLst/>
            <a:gdLst>
              <a:gd name="T0" fmla="*/ 1410 w 1467"/>
              <a:gd name="T1" fmla="*/ 1150 h 1169"/>
              <a:gd name="T2" fmla="*/ 1410 w 1467"/>
              <a:gd name="T3" fmla="*/ 1150 h 1169"/>
              <a:gd name="T4" fmla="*/ 1280 w 1467"/>
              <a:gd name="T5" fmla="*/ 1150 h 1169"/>
              <a:gd name="T6" fmla="*/ 983 w 1467"/>
              <a:gd name="T7" fmla="*/ 1038 h 1169"/>
              <a:gd name="T8" fmla="*/ 668 w 1467"/>
              <a:gd name="T9" fmla="*/ 1020 h 1169"/>
              <a:gd name="T10" fmla="*/ 371 w 1467"/>
              <a:gd name="T11" fmla="*/ 1057 h 1169"/>
              <a:gd name="T12" fmla="*/ 260 w 1467"/>
              <a:gd name="T13" fmla="*/ 1113 h 1169"/>
              <a:gd name="T14" fmla="*/ 185 w 1467"/>
              <a:gd name="T15" fmla="*/ 1076 h 1169"/>
              <a:gd name="T16" fmla="*/ 167 w 1467"/>
              <a:gd name="T17" fmla="*/ 1020 h 1169"/>
              <a:gd name="T18" fmla="*/ 93 w 1467"/>
              <a:gd name="T19" fmla="*/ 927 h 1169"/>
              <a:gd name="T20" fmla="*/ 149 w 1467"/>
              <a:gd name="T21" fmla="*/ 834 h 1169"/>
              <a:gd name="T22" fmla="*/ 167 w 1467"/>
              <a:gd name="T23" fmla="*/ 742 h 1169"/>
              <a:gd name="T24" fmla="*/ 130 w 1467"/>
              <a:gd name="T25" fmla="*/ 705 h 1169"/>
              <a:gd name="T26" fmla="*/ 56 w 1467"/>
              <a:gd name="T27" fmla="*/ 612 h 1169"/>
              <a:gd name="T28" fmla="*/ 56 w 1467"/>
              <a:gd name="T29" fmla="*/ 408 h 1169"/>
              <a:gd name="T30" fmla="*/ 167 w 1467"/>
              <a:gd name="T31" fmla="*/ 296 h 1169"/>
              <a:gd name="T32" fmla="*/ 204 w 1467"/>
              <a:gd name="T33" fmla="*/ 111 h 1169"/>
              <a:gd name="T34" fmla="*/ 390 w 1467"/>
              <a:gd name="T35" fmla="*/ 37 h 1169"/>
              <a:gd name="T36" fmla="*/ 520 w 1467"/>
              <a:gd name="T37" fmla="*/ 0 h 1169"/>
              <a:gd name="T38" fmla="*/ 686 w 1467"/>
              <a:gd name="T39" fmla="*/ 37 h 1169"/>
              <a:gd name="T40" fmla="*/ 705 w 1467"/>
              <a:gd name="T41" fmla="*/ 92 h 1169"/>
              <a:gd name="T42" fmla="*/ 779 w 1467"/>
              <a:gd name="T43" fmla="*/ 111 h 1169"/>
              <a:gd name="T44" fmla="*/ 909 w 1467"/>
              <a:gd name="T45" fmla="*/ 148 h 1169"/>
              <a:gd name="T46" fmla="*/ 1021 w 1467"/>
              <a:gd name="T47" fmla="*/ 352 h 1169"/>
              <a:gd name="T48" fmla="*/ 1169 w 1467"/>
              <a:gd name="T49" fmla="*/ 445 h 1169"/>
              <a:gd name="T50" fmla="*/ 1224 w 1467"/>
              <a:gd name="T51" fmla="*/ 389 h 1169"/>
              <a:gd name="T52" fmla="*/ 1224 w 1467"/>
              <a:gd name="T53" fmla="*/ 463 h 1169"/>
              <a:gd name="T54" fmla="*/ 1298 w 1467"/>
              <a:gd name="T55" fmla="*/ 797 h 1169"/>
              <a:gd name="T56" fmla="*/ 1410 w 1467"/>
              <a:gd name="T57" fmla="*/ 1002 h 1169"/>
              <a:gd name="T58" fmla="*/ 1410 w 1467"/>
              <a:gd name="T59" fmla="*/ 1150 h 11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467" h="1169">
                <a:moveTo>
                  <a:pt x="1410" y="1150"/>
                </a:moveTo>
                <a:lnTo>
                  <a:pt x="1410" y="1150"/>
                </a:lnTo>
                <a:cubicBezTo>
                  <a:pt x="1410" y="1150"/>
                  <a:pt x="1354" y="1168"/>
                  <a:pt x="1280" y="1150"/>
                </a:cubicBezTo>
                <a:cubicBezTo>
                  <a:pt x="1206" y="1131"/>
                  <a:pt x="1076" y="1076"/>
                  <a:pt x="983" y="1038"/>
                </a:cubicBezTo>
                <a:cubicBezTo>
                  <a:pt x="891" y="1020"/>
                  <a:pt x="853" y="1038"/>
                  <a:pt x="668" y="1020"/>
                </a:cubicBezTo>
                <a:cubicBezTo>
                  <a:pt x="464" y="1002"/>
                  <a:pt x="427" y="1057"/>
                  <a:pt x="371" y="1057"/>
                </a:cubicBezTo>
                <a:cubicBezTo>
                  <a:pt x="315" y="1076"/>
                  <a:pt x="279" y="1113"/>
                  <a:pt x="260" y="1113"/>
                </a:cubicBezTo>
                <a:cubicBezTo>
                  <a:pt x="241" y="1113"/>
                  <a:pt x="204" y="1094"/>
                  <a:pt x="185" y="1076"/>
                </a:cubicBezTo>
                <a:cubicBezTo>
                  <a:pt x="185" y="1076"/>
                  <a:pt x="185" y="1057"/>
                  <a:pt x="167" y="1020"/>
                </a:cubicBezTo>
                <a:cubicBezTo>
                  <a:pt x="130" y="983"/>
                  <a:pt x="74" y="964"/>
                  <a:pt x="93" y="927"/>
                </a:cubicBezTo>
                <a:cubicBezTo>
                  <a:pt x="111" y="890"/>
                  <a:pt x="130" y="853"/>
                  <a:pt x="149" y="834"/>
                </a:cubicBezTo>
                <a:cubicBezTo>
                  <a:pt x="167" y="816"/>
                  <a:pt x="204" y="760"/>
                  <a:pt x="167" y="742"/>
                </a:cubicBezTo>
                <a:cubicBezTo>
                  <a:pt x="130" y="723"/>
                  <a:pt x="111" y="723"/>
                  <a:pt x="130" y="705"/>
                </a:cubicBezTo>
                <a:cubicBezTo>
                  <a:pt x="130" y="667"/>
                  <a:pt x="74" y="667"/>
                  <a:pt x="56" y="612"/>
                </a:cubicBezTo>
                <a:cubicBezTo>
                  <a:pt x="19" y="556"/>
                  <a:pt x="0" y="445"/>
                  <a:pt x="56" y="408"/>
                </a:cubicBezTo>
                <a:cubicBezTo>
                  <a:pt x="93" y="352"/>
                  <a:pt x="130" y="334"/>
                  <a:pt x="167" y="296"/>
                </a:cubicBezTo>
                <a:cubicBezTo>
                  <a:pt x="204" y="241"/>
                  <a:pt x="204" y="111"/>
                  <a:pt x="204" y="111"/>
                </a:cubicBezTo>
                <a:cubicBezTo>
                  <a:pt x="204" y="111"/>
                  <a:pt x="371" y="37"/>
                  <a:pt x="390" y="37"/>
                </a:cubicBezTo>
                <a:cubicBezTo>
                  <a:pt x="408" y="37"/>
                  <a:pt x="501" y="0"/>
                  <a:pt x="520" y="0"/>
                </a:cubicBezTo>
                <a:cubicBezTo>
                  <a:pt x="538" y="0"/>
                  <a:pt x="668" y="18"/>
                  <a:pt x="686" y="37"/>
                </a:cubicBezTo>
                <a:cubicBezTo>
                  <a:pt x="705" y="55"/>
                  <a:pt x="705" y="92"/>
                  <a:pt x="705" y="92"/>
                </a:cubicBezTo>
                <a:cubicBezTo>
                  <a:pt x="705" y="92"/>
                  <a:pt x="761" y="111"/>
                  <a:pt x="779" y="111"/>
                </a:cubicBezTo>
                <a:cubicBezTo>
                  <a:pt x="816" y="111"/>
                  <a:pt x="891" y="130"/>
                  <a:pt x="909" y="148"/>
                </a:cubicBezTo>
                <a:cubicBezTo>
                  <a:pt x="927" y="148"/>
                  <a:pt x="983" y="315"/>
                  <a:pt x="1021" y="352"/>
                </a:cubicBezTo>
                <a:cubicBezTo>
                  <a:pt x="1039" y="389"/>
                  <a:pt x="1057" y="445"/>
                  <a:pt x="1169" y="445"/>
                </a:cubicBezTo>
                <a:cubicBezTo>
                  <a:pt x="1169" y="445"/>
                  <a:pt x="1187" y="389"/>
                  <a:pt x="1224" y="389"/>
                </a:cubicBezTo>
                <a:cubicBezTo>
                  <a:pt x="1243" y="371"/>
                  <a:pt x="1243" y="389"/>
                  <a:pt x="1224" y="463"/>
                </a:cubicBezTo>
                <a:cubicBezTo>
                  <a:pt x="1224" y="519"/>
                  <a:pt x="1187" y="667"/>
                  <a:pt x="1298" y="797"/>
                </a:cubicBezTo>
                <a:cubicBezTo>
                  <a:pt x="1392" y="946"/>
                  <a:pt x="1410" y="927"/>
                  <a:pt x="1410" y="1002"/>
                </a:cubicBezTo>
                <a:cubicBezTo>
                  <a:pt x="1410" y="1076"/>
                  <a:pt x="1466" y="1131"/>
                  <a:pt x="1410" y="1150"/>
                </a:cubicBezTo>
              </a:path>
            </a:pathLst>
          </a:custGeom>
          <a:solidFill>
            <a:srgbClr val="D0D0D0"/>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29" name="Freeform 7"/>
          <p:cNvSpPr>
            <a:spLocks noChangeArrowheads="1"/>
          </p:cNvSpPr>
          <p:nvPr/>
        </p:nvSpPr>
        <p:spPr bwMode="auto">
          <a:xfrm>
            <a:off x="5927679" y="2602117"/>
            <a:ext cx="212071" cy="139993"/>
          </a:xfrm>
          <a:custGeom>
            <a:avLst/>
            <a:gdLst>
              <a:gd name="T0" fmla="*/ 222 w 650"/>
              <a:gd name="T1" fmla="*/ 389 h 428"/>
              <a:gd name="T2" fmla="*/ 222 w 650"/>
              <a:gd name="T3" fmla="*/ 389 h 428"/>
              <a:gd name="T4" fmla="*/ 204 w 650"/>
              <a:gd name="T5" fmla="*/ 315 h 428"/>
              <a:gd name="T6" fmla="*/ 148 w 650"/>
              <a:gd name="T7" fmla="*/ 167 h 428"/>
              <a:gd name="T8" fmla="*/ 74 w 650"/>
              <a:gd name="T9" fmla="*/ 185 h 428"/>
              <a:gd name="T10" fmla="*/ 55 w 650"/>
              <a:gd name="T11" fmla="*/ 148 h 428"/>
              <a:gd name="T12" fmla="*/ 0 w 650"/>
              <a:gd name="T13" fmla="*/ 93 h 428"/>
              <a:gd name="T14" fmla="*/ 111 w 650"/>
              <a:gd name="T15" fmla="*/ 37 h 428"/>
              <a:gd name="T16" fmla="*/ 296 w 650"/>
              <a:gd name="T17" fmla="*/ 0 h 428"/>
              <a:gd name="T18" fmla="*/ 575 w 650"/>
              <a:gd name="T19" fmla="*/ 0 h 428"/>
              <a:gd name="T20" fmla="*/ 631 w 650"/>
              <a:gd name="T21" fmla="*/ 18 h 428"/>
              <a:gd name="T22" fmla="*/ 593 w 650"/>
              <a:gd name="T23" fmla="*/ 74 h 428"/>
              <a:gd name="T24" fmla="*/ 519 w 650"/>
              <a:gd name="T25" fmla="*/ 185 h 428"/>
              <a:gd name="T26" fmla="*/ 315 w 650"/>
              <a:gd name="T27" fmla="*/ 278 h 428"/>
              <a:gd name="T28" fmla="*/ 222 w 650"/>
              <a:gd name="T29" fmla="*/ 389 h 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50" h="428">
                <a:moveTo>
                  <a:pt x="222" y="389"/>
                </a:moveTo>
                <a:lnTo>
                  <a:pt x="222" y="389"/>
                </a:lnTo>
                <a:cubicBezTo>
                  <a:pt x="222" y="389"/>
                  <a:pt x="222" y="371"/>
                  <a:pt x="204" y="315"/>
                </a:cubicBezTo>
                <a:cubicBezTo>
                  <a:pt x="185" y="241"/>
                  <a:pt x="185" y="148"/>
                  <a:pt x="148" y="167"/>
                </a:cubicBezTo>
                <a:cubicBezTo>
                  <a:pt x="111" y="185"/>
                  <a:pt x="74" y="204"/>
                  <a:pt x="74" y="185"/>
                </a:cubicBezTo>
                <a:cubicBezTo>
                  <a:pt x="55" y="185"/>
                  <a:pt x="55" y="167"/>
                  <a:pt x="55" y="148"/>
                </a:cubicBezTo>
                <a:cubicBezTo>
                  <a:pt x="74" y="130"/>
                  <a:pt x="0" y="93"/>
                  <a:pt x="0" y="93"/>
                </a:cubicBezTo>
                <a:cubicBezTo>
                  <a:pt x="0" y="93"/>
                  <a:pt x="55" y="56"/>
                  <a:pt x="111" y="37"/>
                </a:cubicBezTo>
                <a:cubicBezTo>
                  <a:pt x="167" y="37"/>
                  <a:pt x="222" y="0"/>
                  <a:pt x="296" y="0"/>
                </a:cubicBezTo>
                <a:cubicBezTo>
                  <a:pt x="371" y="0"/>
                  <a:pt x="501" y="18"/>
                  <a:pt x="575" y="0"/>
                </a:cubicBezTo>
                <a:cubicBezTo>
                  <a:pt x="631" y="18"/>
                  <a:pt x="631" y="18"/>
                  <a:pt x="631" y="18"/>
                </a:cubicBezTo>
                <a:cubicBezTo>
                  <a:pt x="631" y="18"/>
                  <a:pt x="649" y="37"/>
                  <a:pt x="593" y="74"/>
                </a:cubicBezTo>
                <a:cubicBezTo>
                  <a:pt x="538" y="130"/>
                  <a:pt x="556" y="111"/>
                  <a:pt x="519" y="185"/>
                </a:cubicBezTo>
                <a:cubicBezTo>
                  <a:pt x="464" y="241"/>
                  <a:pt x="352" y="241"/>
                  <a:pt x="315" y="278"/>
                </a:cubicBezTo>
                <a:cubicBezTo>
                  <a:pt x="278" y="315"/>
                  <a:pt x="278" y="427"/>
                  <a:pt x="222" y="38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0" name="Freeform 8"/>
          <p:cNvSpPr>
            <a:spLocks noChangeArrowheads="1"/>
          </p:cNvSpPr>
          <p:nvPr/>
        </p:nvSpPr>
        <p:spPr bwMode="auto">
          <a:xfrm>
            <a:off x="6146963" y="2808498"/>
            <a:ext cx="242366" cy="261223"/>
          </a:xfrm>
          <a:custGeom>
            <a:avLst/>
            <a:gdLst>
              <a:gd name="T0" fmla="*/ 0 w 743"/>
              <a:gd name="T1" fmla="*/ 335 h 799"/>
              <a:gd name="T2" fmla="*/ 0 w 743"/>
              <a:gd name="T3" fmla="*/ 335 h 799"/>
              <a:gd name="T4" fmla="*/ 205 w 743"/>
              <a:gd name="T5" fmla="*/ 706 h 799"/>
              <a:gd name="T6" fmla="*/ 465 w 743"/>
              <a:gd name="T7" fmla="*/ 724 h 799"/>
              <a:gd name="T8" fmla="*/ 465 w 743"/>
              <a:gd name="T9" fmla="*/ 780 h 799"/>
              <a:gd name="T10" fmla="*/ 520 w 743"/>
              <a:gd name="T11" fmla="*/ 780 h 799"/>
              <a:gd name="T12" fmla="*/ 650 w 743"/>
              <a:gd name="T13" fmla="*/ 650 h 799"/>
              <a:gd name="T14" fmla="*/ 724 w 743"/>
              <a:gd name="T15" fmla="*/ 539 h 799"/>
              <a:gd name="T16" fmla="*/ 687 w 743"/>
              <a:gd name="T17" fmla="*/ 390 h 799"/>
              <a:gd name="T18" fmla="*/ 613 w 743"/>
              <a:gd name="T19" fmla="*/ 279 h 799"/>
              <a:gd name="T20" fmla="*/ 576 w 743"/>
              <a:gd name="T21" fmla="*/ 130 h 799"/>
              <a:gd name="T22" fmla="*/ 390 w 743"/>
              <a:gd name="T23" fmla="*/ 38 h 799"/>
              <a:gd name="T24" fmla="*/ 149 w 743"/>
              <a:gd name="T25" fmla="*/ 168 h 799"/>
              <a:gd name="T26" fmla="*/ 0 w 743"/>
              <a:gd name="T27" fmla="*/ 335 h 7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743" h="799">
                <a:moveTo>
                  <a:pt x="0" y="335"/>
                </a:moveTo>
                <a:lnTo>
                  <a:pt x="0" y="335"/>
                </a:lnTo>
                <a:cubicBezTo>
                  <a:pt x="205" y="706"/>
                  <a:pt x="205" y="706"/>
                  <a:pt x="205" y="706"/>
                </a:cubicBezTo>
                <a:cubicBezTo>
                  <a:pt x="465" y="724"/>
                  <a:pt x="465" y="724"/>
                  <a:pt x="465" y="724"/>
                </a:cubicBezTo>
                <a:cubicBezTo>
                  <a:pt x="465" y="724"/>
                  <a:pt x="446" y="780"/>
                  <a:pt x="465" y="780"/>
                </a:cubicBezTo>
                <a:cubicBezTo>
                  <a:pt x="483" y="780"/>
                  <a:pt x="501" y="798"/>
                  <a:pt x="520" y="780"/>
                </a:cubicBezTo>
                <a:cubicBezTo>
                  <a:pt x="557" y="761"/>
                  <a:pt x="613" y="687"/>
                  <a:pt x="650" y="650"/>
                </a:cubicBezTo>
                <a:cubicBezTo>
                  <a:pt x="687" y="613"/>
                  <a:pt x="724" y="539"/>
                  <a:pt x="724" y="539"/>
                </a:cubicBezTo>
                <a:cubicBezTo>
                  <a:pt x="742" y="520"/>
                  <a:pt x="706" y="427"/>
                  <a:pt x="687" y="390"/>
                </a:cubicBezTo>
                <a:cubicBezTo>
                  <a:pt x="668" y="371"/>
                  <a:pt x="613" y="335"/>
                  <a:pt x="613" y="279"/>
                </a:cubicBezTo>
                <a:cubicBezTo>
                  <a:pt x="631" y="223"/>
                  <a:pt x="668" y="205"/>
                  <a:pt x="576" y="130"/>
                </a:cubicBezTo>
                <a:cubicBezTo>
                  <a:pt x="483" y="56"/>
                  <a:pt x="465" y="0"/>
                  <a:pt x="390" y="38"/>
                </a:cubicBezTo>
                <a:cubicBezTo>
                  <a:pt x="316" y="75"/>
                  <a:pt x="205" y="112"/>
                  <a:pt x="149" y="168"/>
                </a:cubicBezTo>
                <a:cubicBezTo>
                  <a:pt x="112" y="223"/>
                  <a:pt x="0" y="335"/>
                  <a:pt x="0" y="335"/>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1" name="Freeform 9"/>
          <p:cNvSpPr>
            <a:spLocks noChangeArrowheads="1"/>
          </p:cNvSpPr>
          <p:nvPr/>
        </p:nvSpPr>
        <p:spPr bwMode="auto">
          <a:xfrm>
            <a:off x="5995484" y="2607890"/>
            <a:ext cx="588604" cy="418535"/>
          </a:xfrm>
          <a:custGeom>
            <a:avLst/>
            <a:gdLst>
              <a:gd name="T0" fmla="*/ 946 w 1800"/>
              <a:gd name="T1" fmla="*/ 112 h 1281"/>
              <a:gd name="T2" fmla="*/ 946 w 1800"/>
              <a:gd name="T3" fmla="*/ 112 h 1281"/>
              <a:gd name="T4" fmla="*/ 1076 w 1800"/>
              <a:gd name="T5" fmla="*/ 205 h 1281"/>
              <a:gd name="T6" fmla="*/ 1280 w 1800"/>
              <a:gd name="T7" fmla="*/ 167 h 1281"/>
              <a:gd name="T8" fmla="*/ 1428 w 1800"/>
              <a:gd name="T9" fmla="*/ 75 h 1281"/>
              <a:gd name="T10" fmla="*/ 1558 w 1800"/>
              <a:gd name="T11" fmla="*/ 167 h 1281"/>
              <a:gd name="T12" fmla="*/ 1707 w 1800"/>
              <a:gd name="T13" fmla="*/ 501 h 1281"/>
              <a:gd name="T14" fmla="*/ 1762 w 1800"/>
              <a:gd name="T15" fmla="*/ 724 h 1281"/>
              <a:gd name="T16" fmla="*/ 1781 w 1800"/>
              <a:gd name="T17" fmla="*/ 947 h 1281"/>
              <a:gd name="T18" fmla="*/ 1670 w 1800"/>
              <a:gd name="T19" fmla="*/ 1206 h 1281"/>
              <a:gd name="T20" fmla="*/ 1484 w 1800"/>
              <a:gd name="T21" fmla="*/ 1262 h 1281"/>
              <a:gd name="T22" fmla="*/ 1391 w 1800"/>
              <a:gd name="T23" fmla="*/ 1132 h 1281"/>
              <a:gd name="T24" fmla="*/ 1317 w 1800"/>
              <a:gd name="T25" fmla="*/ 1058 h 1281"/>
              <a:gd name="T26" fmla="*/ 1187 w 1800"/>
              <a:gd name="T27" fmla="*/ 1151 h 1281"/>
              <a:gd name="T28" fmla="*/ 1150 w 1800"/>
              <a:gd name="T29" fmla="*/ 1021 h 1281"/>
              <a:gd name="T30" fmla="*/ 1076 w 1800"/>
              <a:gd name="T31" fmla="*/ 928 h 1281"/>
              <a:gd name="T32" fmla="*/ 1094 w 1800"/>
              <a:gd name="T33" fmla="*/ 835 h 1281"/>
              <a:gd name="T34" fmla="*/ 1039 w 1800"/>
              <a:gd name="T35" fmla="*/ 742 h 1281"/>
              <a:gd name="T36" fmla="*/ 928 w 1800"/>
              <a:gd name="T37" fmla="*/ 650 h 1281"/>
              <a:gd name="T38" fmla="*/ 834 w 1800"/>
              <a:gd name="T39" fmla="*/ 668 h 1281"/>
              <a:gd name="T40" fmla="*/ 649 w 1800"/>
              <a:gd name="T41" fmla="*/ 742 h 1281"/>
              <a:gd name="T42" fmla="*/ 463 w 1800"/>
              <a:gd name="T43" fmla="*/ 947 h 1281"/>
              <a:gd name="T44" fmla="*/ 297 w 1800"/>
              <a:gd name="T45" fmla="*/ 650 h 1281"/>
              <a:gd name="T46" fmla="*/ 167 w 1800"/>
              <a:gd name="T47" fmla="*/ 464 h 1281"/>
              <a:gd name="T48" fmla="*/ 56 w 1800"/>
              <a:gd name="T49" fmla="*/ 427 h 1281"/>
              <a:gd name="T50" fmla="*/ 18 w 1800"/>
              <a:gd name="T51" fmla="*/ 371 h 1281"/>
              <a:gd name="T52" fmla="*/ 74 w 1800"/>
              <a:gd name="T53" fmla="*/ 353 h 1281"/>
              <a:gd name="T54" fmla="*/ 148 w 1800"/>
              <a:gd name="T55" fmla="*/ 241 h 1281"/>
              <a:gd name="T56" fmla="*/ 278 w 1800"/>
              <a:gd name="T57" fmla="*/ 186 h 1281"/>
              <a:gd name="T58" fmla="*/ 352 w 1800"/>
              <a:gd name="T59" fmla="*/ 93 h 1281"/>
              <a:gd name="T60" fmla="*/ 427 w 1800"/>
              <a:gd name="T61" fmla="*/ 19 h 1281"/>
              <a:gd name="T62" fmla="*/ 427 w 1800"/>
              <a:gd name="T63" fmla="*/ 0 h 1281"/>
              <a:gd name="T64" fmla="*/ 612 w 1800"/>
              <a:gd name="T65" fmla="*/ 38 h 1281"/>
              <a:gd name="T66" fmla="*/ 872 w 1800"/>
              <a:gd name="T67" fmla="*/ 112 h 1281"/>
              <a:gd name="T68" fmla="*/ 946 w 1800"/>
              <a:gd name="T69" fmla="*/ 112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00" h="1281">
                <a:moveTo>
                  <a:pt x="946" y="112"/>
                </a:moveTo>
                <a:lnTo>
                  <a:pt x="946" y="112"/>
                </a:lnTo>
                <a:cubicBezTo>
                  <a:pt x="946" y="112"/>
                  <a:pt x="1020" y="186"/>
                  <a:pt x="1076" y="205"/>
                </a:cubicBezTo>
                <a:cubicBezTo>
                  <a:pt x="1131" y="223"/>
                  <a:pt x="1187" y="186"/>
                  <a:pt x="1280" y="167"/>
                </a:cubicBezTo>
                <a:cubicBezTo>
                  <a:pt x="1354" y="130"/>
                  <a:pt x="1410" y="75"/>
                  <a:pt x="1428" y="75"/>
                </a:cubicBezTo>
                <a:cubicBezTo>
                  <a:pt x="1428" y="75"/>
                  <a:pt x="1502" y="0"/>
                  <a:pt x="1558" y="167"/>
                </a:cubicBezTo>
                <a:cubicBezTo>
                  <a:pt x="1614" y="335"/>
                  <a:pt x="1670" y="427"/>
                  <a:pt x="1707" y="501"/>
                </a:cubicBezTo>
                <a:cubicBezTo>
                  <a:pt x="1744" y="576"/>
                  <a:pt x="1762" y="631"/>
                  <a:pt x="1762" y="724"/>
                </a:cubicBezTo>
                <a:cubicBezTo>
                  <a:pt x="1744" y="798"/>
                  <a:pt x="1799" y="872"/>
                  <a:pt x="1781" y="947"/>
                </a:cubicBezTo>
                <a:cubicBezTo>
                  <a:pt x="1762" y="1021"/>
                  <a:pt x="1725" y="1151"/>
                  <a:pt x="1670" y="1206"/>
                </a:cubicBezTo>
                <a:cubicBezTo>
                  <a:pt x="1596" y="1262"/>
                  <a:pt x="1502" y="1280"/>
                  <a:pt x="1484" y="1262"/>
                </a:cubicBezTo>
                <a:cubicBezTo>
                  <a:pt x="1447" y="1243"/>
                  <a:pt x="1391" y="1151"/>
                  <a:pt x="1391" y="1132"/>
                </a:cubicBezTo>
                <a:cubicBezTo>
                  <a:pt x="1373" y="1113"/>
                  <a:pt x="1373" y="1039"/>
                  <a:pt x="1317" y="1058"/>
                </a:cubicBezTo>
                <a:cubicBezTo>
                  <a:pt x="1261" y="1077"/>
                  <a:pt x="1187" y="1151"/>
                  <a:pt x="1187" y="1151"/>
                </a:cubicBezTo>
                <a:cubicBezTo>
                  <a:pt x="1187" y="1151"/>
                  <a:pt x="1187" y="1058"/>
                  <a:pt x="1150" y="1021"/>
                </a:cubicBezTo>
                <a:cubicBezTo>
                  <a:pt x="1113" y="983"/>
                  <a:pt x="1094" y="928"/>
                  <a:pt x="1076" y="928"/>
                </a:cubicBezTo>
                <a:cubicBezTo>
                  <a:pt x="1076" y="909"/>
                  <a:pt x="1094" y="854"/>
                  <a:pt x="1094" y="835"/>
                </a:cubicBezTo>
                <a:cubicBezTo>
                  <a:pt x="1094" y="798"/>
                  <a:pt x="1057" y="761"/>
                  <a:pt x="1039" y="742"/>
                </a:cubicBezTo>
                <a:cubicBezTo>
                  <a:pt x="1002" y="724"/>
                  <a:pt x="928" y="650"/>
                  <a:pt x="928" y="650"/>
                </a:cubicBezTo>
                <a:cubicBezTo>
                  <a:pt x="928" y="650"/>
                  <a:pt x="909" y="631"/>
                  <a:pt x="834" y="668"/>
                </a:cubicBezTo>
                <a:cubicBezTo>
                  <a:pt x="760" y="687"/>
                  <a:pt x="649" y="742"/>
                  <a:pt x="649" y="742"/>
                </a:cubicBezTo>
                <a:cubicBezTo>
                  <a:pt x="463" y="947"/>
                  <a:pt x="463" y="947"/>
                  <a:pt x="463" y="947"/>
                </a:cubicBezTo>
                <a:cubicBezTo>
                  <a:pt x="463" y="947"/>
                  <a:pt x="297" y="668"/>
                  <a:pt x="297" y="650"/>
                </a:cubicBezTo>
                <a:cubicBezTo>
                  <a:pt x="278" y="650"/>
                  <a:pt x="167" y="464"/>
                  <a:pt x="167" y="464"/>
                </a:cubicBezTo>
                <a:cubicBezTo>
                  <a:pt x="167" y="464"/>
                  <a:pt x="92" y="483"/>
                  <a:pt x="56" y="427"/>
                </a:cubicBezTo>
                <a:cubicBezTo>
                  <a:pt x="37" y="390"/>
                  <a:pt x="0" y="353"/>
                  <a:pt x="18" y="371"/>
                </a:cubicBezTo>
                <a:cubicBezTo>
                  <a:pt x="37" y="371"/>
                  <a:pt x="37" y="409"/>
                  <a:pt x="74" y="353"/>
                </a:cubicBezTo>
                <a:cubicBezTo>
                  <a:pt x="111" y="279"/>
                  <a:pt x="92" y="260"/>
                  <a:pt x="148" y="241"/>
                </a:cubicBezTo>
                <a:cubicBezTo>
                  <a:pt x="204" y="205"/>
                  <a:pt x="260" y="205"/>
                  <a:pt x="278" y="186"/>
                </a:cubicBezTo>
                <a:cubicBezTo>
                  <a:pt x="315" y="167"/>
                  <a:pt x="352" y="93"/>
                  <a:pt x="352" y="93"/>
                </a:cubicBezTo>
                <a:cubicBezTo>
                  <a:pt x="352" y="93"/>
                  <a:pt x="427" y="38"/>
                  <a:pt x="427" y="19"/>
                </a:cubicBezTo>
                <a:lnTo>
                  <a:pt x="427" y="0"/>
                </a:lnTo>
                <a:cubicBezTo>
                  <a:pt x="427" y="0"/>
                  <a:pt x="538" y="0"/>
                  <a:pt x="612" y="38"/>
                </a:cubicBezTo>
                <a:cubicBezTo>
                  <a:pt x="705" y="75"/>
                  <a:pt x="798" y="112"/>
                  <a:pt x="872" y="112"/>
                </a:cubicBezTo>
                <a:cubicBezTo>
                  <a:pt x="946" y="112"/>
                  <a:pt x="946" y="112"/>
                  <a:pt x="946" y="112"/>
                </a:cubicBezTo>
              </a:path>
            </a:pathLst>
          </a:custGeom>
          <a:solidFill>
            <a:srgbClr val="CDCDC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2" name="Freeform 10"/>
          <p:cNvSpPr>
            <a:spLocks noChangeArrowheads="1"/>
          </p:cNvSpPr>
          <p:nvPr/>
        </p:nvSpPr>
        <p:spPr bwMode="auto">
          <a:xfrm>
            <a:off x="6237851" y="1583202"/>
            <a:ext cx="1317145" cy="1220966"/>
          </a:xfrm>
          <a:custGeom>
            <a:avLst/>
            <a:gdLst>
              <a:gd name="T0" fmla="*/ 1614 w 4026"/>
              <a:gd name="T1" fmla="*/ 3728 h 3729"/>
              <a:gd name="T2" fmla="*/ 1614 w 4026"/>
              <a:gd name="T3" fmla="*/ 3728 h 3729"/>
              <a:gd name="T4" fmla="*/ 1428 w 4026"/>
              <a:gd name="T5" fmla="*/ 3728 h 3729"/>
              <a:gd name="T6" fmla="*/ 1206 w 4026"/>
              <a:gd name="T7" fmla="*/ 3691 h 3729"/>
              <a:gd name="T8" fmla="*/ 983 w 4026"/>
              <a:gd name="T9" fmla="*/ 3710 h 3729"/>
              <a:gd name="T10" fmla="*/ 890 w 4026"/>
              <a:gd name="T11" fmla="*/ 3487 h 3729"/>
              <a:gd name="T12" fmla="*/ 816 w 4026"/>
              <a:gd name="T13" fmla="*/ 3283 h 3729"/>
              <a:gd name="T14" fmla="*/ 686 w 4026"/>
              <a:gd name="T15" fmla="*/ 3209 h 3729"/>
              <a:gd name="T16" fmla="*/ 463 w 4026"/>
              <a:gd name="T17" fmla="*/ 3320 h 3729"/>
              <a:gd name="T18" fmla="*/ 334 w 4026"/>
              <a:gd name="T19" fmla="*/ 3339 h 3729"/>
              <a:gd name="T20" fmla="*/ 204 w 4026"/>
              <a:gd name="T21" fmla="*/ 3246 h 3729"/>
              <a:gd name="T22" fmla="*/ 222 w 4026"/>
              <a:gd name="T23" fmla="*/ 3209 h 3729"/>
              <a:gd name="T24" fmla="*/ 204 w 4026"/>
              <a:gd name="T25" fmla="*/ 3116 h 3729"/>
              <a:gd name="T26" fmla="*/ 204 w 4026"/>
              <a:gd name="T27" fmla="*/ 3042 h 3729"/>
              <a:gd name="T28" fmla="*/ 56 w 4026"/>
              <a:gd name="T29" fmla="*/ 2875 h 3729"/>
              <a:gd name="T30" fmla="*/ 0 w 4026"/>
              <a:gd name="T31" fmla="*/ 2652 h 3729"/>
              <a:gd name="T32" fmla="*/ 37 w 4026"/>
              <a:gd name="T33" fmla="*/ 2467 h 3729"/>
              <a:gd name="T34" fmla="*/ 204 w 4026"/>
              <a:gd name="T35" fmla="*/ 2448 h 3729"/>
              <a:gd name="T36" fmla="*/ 445 w 4026"/>
              <a:gd name="T37" fmla="*/ 2467 h 3729"/>
              <a:gd name="T38" fmla="*/ 872 w 4026"/>
              <a:gd name="T39" fmla="*/ 2430 h 3729"/>
              <a:gd name="T40" fmla="*/ 1447 w 4026"/>
              <a:gd name="T41" fmla="*/ 2411 h 3729"/>
              <a:gd name="T42" fmla="*/ 1596 w 4026"/>
              <a:gd name="T43" fmla="*/ 2392 h 3729"/>
              <a:gd name="T44" fmla="*/ 1632 w 4026"/>
              <a:gd name="T45" fmla="*/ 2226 h 3729"/>
              <a:gd name="T46" fmla="*/ 1521 w 4026"/>
              <a:gd name="T47" fmla="*/ 1465 h 3729"/>
              <a:gd name="T48" fmla="*/ 1336 w 4026"/>
              <a:gd name="T49" fmla="*/ 55 h 3729"/>
              <a:gd name="T50" fmla="*/ 1837 w 4026"/>
              <a:gd name="T51" fmla="*/ 0 h 3729"/>
              <a:gd name="T52" fmla="*/ 3302 w 4026"/>
              <a:gd name="T53" fmla="*/ 1038 h 3729"/>
              <a:gd name="T54" fmla="*/ 3339 w 4026"/>
              <a:gd name="T55" fmla="*/ 1149 h 3729"/>
              <a:gd name="T56" fmla="*/ 3673 w 4026"/>
              <a:gd name="T57" fmla="*/ 1261 h 3729"/>
              <a:gd name="T58" fmla="*/ 3747 w 4026"/>
              <a:gd name="T59" fmla="*/ 1465 h 3729"/>
              <a:gd name="T60" fmla="*/ 3877 w 4026"/>
              <a:gd name="T61" fmla="*/ 1520 h 3729"/>
              <a:gd name="T62" fmla="*/ 4025 w 4026"/>
              <a:gd name="T63" fmla="*/ 1502 h 3729"/>
              <a:gd name="T64" fmla="*/ 3988 w 4026"/>
              <a:gd name="T65" fmla="*/ 1985 h 3729"/>
              <a:gd name="T66" fmla="*/ 3896 w 4026"/>
              <a:gd name="T67" fmla="*/ 2281 h 3729"/>
              <a:gd name="T68" fmla="*/ 3822 w 4026"/>
              <a:gd name="T69" fmla="*/ 2411 h 3729"/>
              <a:gd name="T70" fmla="*/ 3395 w 4026"/>
              <a:gd name="T71" fmla="*/ 2448 h 3729"/>
              <a:gd name="T72" fmla="*/ 3209 w 4026"/>
              <a:gd name="T73" fmla="*/ 2504 h 3729"/>
              <a:gd name="T74" fmla="*/ 3024 w 4026"/>
              <a:gd name="T75" fmla="*/ 2578 h 3729"/>
              <a:gd name="T76" fmla="*/ 2801 w 4026"/>
              <a:gd name="T77" fmla="*/ 2541 h 3729"/>
              <a:gd name="T78" fmla="*/ 2412 w 4026"/>
              <a:gd name="T79" fmla="*/ 2689 h 3729"/>
              <a:gd name="T80" fmla="*/ 2152 w 4026"/>
              <a:gd name="T81" fmla="*/ 2893 h 3729"/>
              <a:gd name="T82" fmla="*/ 2059 w 4026"/>
              <a:gd name="T83" fmla="*/ 2986 h 3729"/>
              <a:gd name="T84" fmla="*/ 1855 w 4026"/>
              <a:gd name="T85" fmla="*/ 3134 h 3729"/>
              <a:gd name="T86" fmla="*/ 1614 w 4026"/>
              <a:gd name="T87" fmla="*/ 3728 h 37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026" h="3729">
                <a:moveTo>
                  <a:pt x="1614" y="3728"/>
                </a:moveTo>
                <a:lnTo>
                  <a:pt x="1614" y="3728"/>
                </a:lnTo>
                <a:cubicBezTo>
                  <a:pt x="1614" y="3728"/>
                  <a:pt x="1502" y="3728"/>
                  <a:pt x="1428" y="3728"/>
                </a:cubicBezTo>
                <a:cubicBezTo>
                  <a:pt x="1373" y="3710"/>
                  <a:pt x="1261" y="3691"/>
                  <a:pt x="1206" y="3691"/>
                </a:cubicBezTo>
                <a:cubicBezTo>
                  <a:pt x="1150" y="3672"/>
                  <a:pt x="983" y="3710"/>
                  <a:pt x="983" y="3710"/>
                </a:cubicBezTo>
                <a:cubicBezTo>
                  <a:pt x="890" y="3487"/>
                  <a:pt x="890" y="3487"/>
                  <a:pt x="890" y="3487"/>
                </a:cubicBezTo>
                <a:cubicBezTo>
                  <a:pt x="816" y="3283"/>
                  <a:pt x="816" y="3283"/>
                  <a:pt x="816" y="3283"/>
                </a:cubicBezTo>
                <a:cubicBezTo>
                  <a:pt x="816" y="3283"/>
                  <a:pt x="779" y="3153"/>
                  <a:pt x="686" y="3209"/>
                </a:cubicBezTo>
                <a:cubicBezTo>
                  <a:pt x="593" y="3264"/>
                  <a:pt x="463" y="3320"/>
                  <a:pt x="463" y="3320"/>
                </a:cubicBezTo>
                <a:cubicBezTo>
                  <a:pt x="463" y="3320"/>
                  <a:pt x="371" y="3357"/>
                  <a:pt x="334" y="3339"/>
                </a:cubicBezTo>
                <a:cubicBezTo>
                  <a:pt x="297" y="3339"/>
                  <a:pt x="204" y="3246"/>
                  <a:pt x="204" y="3246"/>
                </a:cubicBezTo>
                <a:cubicBezTo>
                  <a:pt x="204" y="3246"/>
                  <a:pt x="241" y="3227"/>
                  <a:pt x="222" y="3209"/>
                </a:cubicBezTo>
                <a:cubicBezTo>
                  <a:pt x="222" y="3190"/>
                  <a:pt x="204" y="3134"/>
                  <a:pt x="204" y="3116"/>
                </a:cubicBezTo>
                <a:cubicBezTo>
                  <a:pt x="204" y="3098"/>
                  <a:pt x="204" y="3042"/>
                  <a:pt x="204" y="3042"/>
                </a:cubicBezTo>
                <a:cubicBezTo>
                  <a:pt x="204" y="3042"/>
                  <a:pt x="92" y="2912"/>
                  <a:pt x="56" y="2875"/>
                </a:cubicBezTo>
                <a:cubicBezTo>
                  <a:pt x="37" y="2838"/>
                  <a:pt x="0" y="2708"/>
                  <a:pt x="0" y="2652"/>
                </a:cubicBezTo>
                <a:cubicBezTo>
                  <a:pt x="18" y="2615"/>
                  <a:pt x="37" y="2467"/>
                  <a:pt x="37" y="2467"/>
                </a:cubicBezTo>
                <a:cubicBezTo>
                  <a:pt x="37" y="2467"/>
                  <a:pt x="148" y="2448"/>
                  <a:pt x="204" y="2448"/>
                </a:cubicBezTo>
                <a:cubicBezTo>
                  <a:pt x="260" y="2467"/>
                  <a:pt x="352" y="2467"/>
                  <a:pt x="445" y="2467"/>
                </a:cubicBezTo>
                <a:cubicBezTo>
                  <a:pt x="519" y="2448"/>
                  <a:pt x="872" y="2430"/>
                  <a:pt x="872" y="2430"/>
                </a:cubicBezTo>
                <a:cubicBezTo>
                  <a:pt x="1447" y="2411"/>
                  <a:pt x="1447" y="2411"/>
                  <a:pt x="1447" y="2411"/>
                </a:cubicBezTo>
                <a:cubicBezTo>
                  <a:pt x="1447" y="2411"/>
                  <a:pt x="1558" y="2411"/>
                  <a:pt x="1596" y="2392"/>
                </a:cubicBezTo>
                <a:cubicBezTo>
                  <a:pt x="1632" y="2356"/>
                  <a:pt x="1670" y="2337"/>
                  <a:pt x="1632" y="2226"/>
                </a:cubicBezTo>
                <a:cubicBezTo>
                  <a:pt x="1614" y="2133"/>
                  <a:pt x="1521" y="1465"/>
                  <a:pt x="1521" y="1465"/>
                </a:cubicBezTo>
                <a:cubicBezTo>
                  <a:pt x="1336" y="55"/>
                  <a:pt x="1336" y="55"/>
                  <a:pt x="1336" y="55"/>
                </a:cubicBezTo>
                <a:cubicBezTo>
                  <a:pt x="1837" y="0"/>
                  <a:pt x="1837" y="0"/>
                  <a:pt x="1837" y="0"/>
                </a:cubicBezTo>
                <a:cubicBezTo>
                  <a:pt x="3302" y="1038"/>
                  <a:pt x="3302" y="1038"/>
                  <a:pt x="3302" y="1038"/>
                </a:cubicBezTo>
                <a:cubicBezTo>
                  <a:pt x="3302" y="1038"/>
                  <a:pt x="3321" y="1149"/>
                  <a:pt x="3339" y="1149"/>
                </a:cubicBezTo>
                <a:cubicBezTo>
                  <a:pt x="3376" y="1149"/>
                  <a:pt x="3673" y="1261"/>
                  <a:pt x="3673" y="1261"/>
                </a:cubicBezTo>
                <a:cubicBezTo>
                  <a:pt x="3673" y="1261"/>
                  <a:pt x="3747" y="1354"/>
                  <a:pt x="3747" y="1465"/>
                </a:cubicBezTo>
                <a:cubicBezTo>
                  <a:pt x="3747" y="1465"/>
                  <a:pt x="3747" y="1539"/>
                  <a:pt x="3877" y="1520"/>
                </a:cubicBezTo>
                <a:cubicBezTo>
                  <a:pt x="4025" y="1502"/>
                  <a:pt x="4025" y="1502"/>
                  <a:pt x="4025" y="1502"/>
                </a:cubicBezTo>
                <a:cubicBezTo>
                  <a:pt x="4025" y="1502"/>
                  <a:pt x="4007" y="1855"/>
                  <a:pt x="3988" y="1985"/>
                </a:cubicBezTo>
                <a:cubicBezTo>
                  <a:pt x="3951" y="2114"/>
                  <a:pt x="3914" y="2244"/>
                  <a:pt x="3896" y="2281"/>
                </a:cubicBezTo>
                <a:cubicBezTo>
                  <a:pt x="3877" y="2318"/>
                  <a:pt x="3914" y="2411"/>
                  <a:pt x="3822" y="2411"/>
                </a:cubicBezTo>
                <a:cubicBezTo>
                  <a:pt x="3728" y="2411"/>
                  <a:pt x="3487" y="2448"/>
                  <a:pt x="3395" y="2448"/>
                </a:cubicBezTo>
                <a:cubicBezTo>
                  <a:pt x="3302" y="2448"/>
                  <a:pt x="3283" y="2485"/>
                  <a:pt x="3209" y="2504"/>
                </a:cubicBezTo>
                <a:cubicBezTo>
                  <a:pt x="3116" y="2541"/>
                  <a:pt x="3042" y="2559"/>
                  <a:pt x="3024" y="2578"/>
                </a:cubicBezTo>
                <a:cubicBezTo>
                  <a:pt x="3005" y="2578"/>
                  <a:pt x="2894" y="2504"/>
                  <a:pt x="2801" y="2541"/>
                </a:cubicBezTo>
                <a:cubicBezTo>
                  <a:pt x="2709" y="2559"/>
                  <a:pt x="2486" y="2633"/>
                  <a:pt x="2412" y="2689"/>
                </a:cubicBezTo>
                <a:cubicBezTo>
                  <a:pt x="2319" y="2763"/>
                  <a:pt x="2189" y="2819"/>
                  <a:pt x="2152" y="2893"/>
                </a:cubicBezTo>
                <a:cubicBezTo>
                  <a:pt x="2115" y="2949"/>
                  <a:pt x="2133" y="2968"/>
                  <a:pt x="2059" y="2986"/>
                </a:cubicBezTo>
                <a:cubicBezTo>
                  <a:pt x="1985" y="3023"/>
                  <a:pt x="1929" y="3023"/>
                  <a:pt x="1855" y="3134"/>
                </a:cubicBezTo>
                <a:cubicBezTo>
                  <a:pt x="1781" y="3246"/>
                  <a:pt x="1596" y="3598"/>
                  <a:pt x="1614" y="3728"/>
                </a:cubicBezTo>
              </a:path>
            </a:pathLst>
          </a:custGeom>
          <a:solidFill>
            <a:srgbClr val="C7C7C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3" name="Freeform 11"/>
          <p:cNvSpPr>
            <a:spLocks noChangeArrowheads="1"/>
          </p:cNvSpPr>
          <p:nvPr/>
        </p:nvSpPr>
        <p:spPr bwMode="auto">
          <a:xfrm>
            <a:off x="6286901" y="2954263"/>
            <a:ext cx="334696" cy="346373"/>
          </a:xfrm>
          <a:custGeom>
            <a:avLst/>
            <a:gdLst>
              <a:gd name="T0" fmla="*/ 965 w 1022"/>
              <a:gd name="T1" fmla="*/ 1038 h 1058"/>
              <a:gd name="T2" fmla="*/ 965 w 1022"/>
              <a:gd name="T3" fmla="*/ 1038 h 1058"/>
              <a:gd name="T4" fmla="*/ 983 w 1022"/>
              <a:gd name="T5" fmla="*/ 909 h 1058"/>
              <a:gd name="T6" fmla="*/ 983 w 1022"/>
              <a:gd name="T7" fmla="*/ 835 h 1058"/>
              <a:gd name="T8" fmla="*/ 1002 w 1022"/>
              <a:gd name="T9" fmla="*/ 705 h 1058"/>
              <a:gd name="T10" fmla="*/ 947 w 1022"/>
              <a:gd name="T11" fmla="*/ 593 h 1058"/>
              <a:gd name="T12" fmla="*/ 761 w 1022"/>
              <a:gd name="T13" fmla="*/ 464 h 1058"/>
              <a:gd name="T14" fmla="*/ 724 w 1022"/>
              <a:gd name="T15" fmla="*/ 371 h 1058"/>
              <a:gd name="T16" fmla="*/ 724 w 1022"/>
              <a:gd name="T17" fmla="*/ 167 h 1058"/>
              <a:gd name="T18" fmla="*/ 612 w 1022"/>
              <a:gd name="T19" fmla="*/ 204 h 1058"/>
              <a:gd name="T20" fmla="*/ 501 w 1022"/>
              <a:gd name="T21" fmla="*/ 111 h 1058"/>
              <a:gd name="T22" fmla="*/ 464 w 1022"/>
              <a:gd name="T23" fmla="*/ 0 h 1058"/>
              <a:gd name="T24" fmla="*/ 390 w 1022"/>
              <a:gd name="T25" fmla="*/ 0 h 1058"/>
              <a:gd name="T26" fmla="*/ 297 w 1022"/>
              <a:gd name="T27" fmla="*/ 93 h 1058"/>
              <a:gd name="T28" fmla="*/ 223 w 1022"/>
              <a:gd name="T29" fmla="*/ 204 h 1058"/>
              <a:gd name="T30" fmla="*/ 112 w 1022"/>
              <a:gd name="T31" fmla="*/ 296 h 1058"/>
              <a:gd name="T32" fmla="*/ 56 w 1022"/>
              <a:gd name="T33" fmla="*/ 334 h 1058"/>
              <a:gd name="T34" fmla="*/ 74 w 1022"/>
              <a:gd name="T35" fmla="*/ 371 h 1058"/>
              <a:gd name="T36" fmla="*/ 149 w 1022"/>
              <a:gd name="T37" fmla="*/ 390 h 1058"/>
              <a:gd name="T38" fmla="*/ 223 w 1022"/>
              <a:gd name="T39" fmla="*/ 445 h 1058"/>
              <a:gd name="T40" fmla="*/ 315 w 1022"/>
              <a:gd name="T41" fmla="*/ 575 h 1058"/>
              <a:gd name="T42" fmla="*/ 464 w 1022"/>
              <a:gd name="T43" fmla="*/ 686 h 1058"/>
              <a:gd name="T44" fmla="*/ 706 w 1022"/>
              <a:gd name="T45" fmla="*/ 927 h 1058"/>
              <a:gd name="T46" fmla="*/ 872 w 1022"/>
              <a:gd name="T47" fmla="*/ 1038 h 1058"/>
              <a:gd name="T48" fmla="*/ 965 w 1022"/>
              <a:gd name="T49" fmla="*/ 1038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022" h="1058">
                <a:moveTo>
                  <a:pt x="965" y="1038"/>
                </a:moveTo>
                <a:lnTo>
                  <a:pt x="965" y="1038"/>
                </a:lnTo>
                <a:cubicBezTo>
                  <a:pt x="965" y="1038"/>
                  <a:pt x="983" y="946"/>
                  <a:pt x="983" y="909"/>
                </a:cubicBezTo>
                <a:cubicBezTo>
                  <a:pt x="983" y="872"/>
                  <a:pt x="983" y="853"/>
                  <a:pt x="983" y="835"/>
                </a:cubicBezTo>
                <a:cubicBezTo>
                  <a:pt x="1002" y="797"/>
                  <a:pt x="1021" y="723"/>
                  <a:pt x="1002" y="705"/>
                </a:cubicBezTo>
                <a:cubicBezTo>
                  <a:pt x="983" y="667"/>
                  <a:pt x="1002" y="649"/>
                  <a:pt x="947" y="593"/>
                </a:cubicBezTo>
                <a:cubicBezTo>
                  <a:pt x="872" y="538"/>
                  <a:pt x="761" y="464"/>
                  <a:pt x="761" y="464"/>
                </a:cubicBezTo>
                <a:cubicBezTo>
                  <a:pt x="761" y="464"/>
                  <a:pt x="724" y="426"/>
                  <a:pt x="724" y="371"/>
                </a:cubicBezTo>
                <a:cubicBezTo>
                  <a:pt x="706" y="315"/>
                  <a:pt x="724" y="167"/>
                  <a:pt x="724" y="167"/>
                </a:cubicBezTo>
                <a:cubicBezTo>
                  <a:pt x="724" y="167"/>
                  <a:pt x="650" y="204"/>
                  <a:pt x="612" y="204"/>
                </a:cubicBezTo>
                <a:cubicBezTo>
                  <a:pt x="594" y="204"/>
                  <a:pt x="520" y="130"/>
                  <a:pt x="501" y="111"/>
                </a:cubicBezTo>
                <a:cubicBezTo>
                  <a:pt x="501" y="93"/>
                  <a:pt x="483" y="19"/>
                  <a:pt x="464" y="0"/>
                </a:cubicBezTo>
                <a:cubicBezTo>
                  <a:pt x="464" y="0"/>
                  <a:pt x="427" y="0"/>
                  <a:pt x="390" y="0"/>
                </a:cubicBezTo>
                <a:cubicBezTo>
                  <a:pt x="371" y="19"/>
                  <a:pt x="297" y="93"/>
                  <a:pt x="297" y="93"/>
                </a:cubicBezTo>
                <a:cubicBezTo>
                  <a:pt x="297" y="93"/>
                  <a:pt x="241" y="185"/>
                  <a:pt x="223" y="204"/>
                </a:cubicBezTo>
                <a:cubicBezTo>
                  <a:pt x="186" y="222"/>
                  <a:pt x="149" y="278"/>
                  <a:pt x="112" y="296"/>
                </a:cubicBezTo>
                <a:cubicBezTo>
                  <a:pt x="93" y="315"/>
                  <a:pt x="93" y="334"/>
                  <a:pt x="56" y="334"/>
                </a:cubicBezTo>
                <a:cubicBezTo>
                  <a:pt x="0" y="334"/>
                  <a:pt x="38" y="352"/>
                  <a:pt x="74" y="371"/>
                </a:cubicBezTo>
                <a:cubicBezTo>
                  <a:pt x="112" y="390"/>
                  <a:pt x="112" y="390"/>
                  <a:pt x="149" y="390"/>
                </a:cubicBezTo>
                <a:cubicBezTo>
                  <a:pt x="204" y="390"/>
                  <a:pt x="223" y="390"/>
                  <a:pt x="223" y="445"/>
                </a:cubicBezTo>
                <a:cubicBezTo>
                  <a:pt x="241" y="519"/>
                  <a:pt x="279" y="538"/>
                  <a:pt x="315" y="575"/>
                </a:cubicBezTo>
                <a:cubicBezTo>
                  <a:pt x="353" y="593"/>
                  <a:pt x="427" y="649"/>
                  <a:pt x="464" y="686"/>
                </a:cubicBezTo>
                <a:cubicBezTo>
                  <a:pt x="501" y="742"/>
                  <a:pt x="668" y="872"/>
                  <a:pt x="706" y="927"/>
                </a:cubicBezTo>
                <a:cubicBezTo>
                  <a:pt x="761" y="964"/>
                  <a:pt x="835" y="1038"/>
                  <a:pt x="872" y="1038"/>
                </a:cubicBezTo>
                <a:cubicBezTo>
                  <a:pt x="891" y="1038"/>
                  <a:pt x="947" y="1057"/>
                  <a:pt x="965" y="1038"/>
                </a:cubicBezTo>
              </a:path>
            </a:pathLst>
          </a:custGeom>
          <a:solidFill>
            <a:srgbClr val="CBCBC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4" name="Freeform 12"/>
          <p:cNvSpPr>
            <a:spLocks noChangeArrowheads="1"/>
          </p:cNvSpPr>
          <p:nvPr/>
        </p:nvSpPr>
        <p:spPr bwMode="auto">
          <a:xfrm>
            <a:off x="6517726" y="2783963"/>
            <a:ext cx="497716" cy="510901"/>
          </a:xfrm>
          <a:custGeom>
            <a:avLst/>
            <a:gdLst>
              <a:gd name="T0" fmla="*/ 760 w 1521"/>
              <a:gd name="T1" fmla="*/ 56 h 1559"/>
              <a:gd name="T2" fmla="*/ 760 w 1521"/>
              <a:gd name="T3" fmla="*/ 56 h 1559"/>
              <a:gd name="T4" fmla="*/ 760 w 1521"/>
              <a:gd name="T5" fmla="*/ 0 h 1559"/>
              <a:gd name="T6" fmla="*/ 834 w 1521"/>
              <a:gd name="T7" fmla="*/ 19 h 1559"/>
              <a:gd name="T8" fmla="*/ 908 w 1521"/>
              <a:gd name="T9" fmla="*/ 112 h 1559"/>
              <a:gd name="T10" fmla="*/ 1094 w 1521"/>
              <a:gd name="T11" fmla="*/ 168 h 1559"/>
              <a:gd name="T12" fmla="*/ 1372 w 1521"/>
              <a:gd name="T13" fmla="*/ 130 h 1559"/>
              <a:gd name="T14" fmla="*/ 1428 w 1521"/>
              <a:gd name="T15" fmla="*/ 242 h 1559"/>
              <a:gd name="T16" fmla="*/ 1502 w 1521"/>
              <a:gd name="T17" fmla="*/ 390 h 1559"/>
              <a:gd name="T18" fmla="*/ 1484 w 1521"/>
              <a:gd name="T19" fmla="*/ 483 h 1559"/>
              <a:gd name="T20" fmla="*/ 1335 w 1521"/>
              <a:gd name="T21" fmla="*/ 761 h 1559"/>
              <a:gd name="T22" fmla="*/ 1354 w 1521"/>
              <a:gd name="T23" fmla="*/ 910 h 1559"/>
              <a:gd name="T24" fmla="*/ 1428 w 1521"/>
              <a:gd name="T25" fmla="*/ 1169 h 1559"/>
              <a:gd name="T26" fmla="*/ 1446 w 1521"/>
              <a:gd name="T27" fmla="*/ 1317 h 1559"/>
              <a:gd name="T28" fmla="*/ 1224 w 1521"/>
              <a:gd name="T29" fmla="*/ 1281 h 1559"/>
              <a:gd name="T30" fmla="*/ 983 w 1521"/>
              <a:gd name="T31" fmla="*/ 1317 h 1559"/>
              <a:gd name="T32" fmla="*/ 574 w 1521"/>
              <a:gd name="T33" fmla="*/ 1429 h 1559"/>
              <a:gd name="T34" fmla="*/ 259 w 1521"/>
              <a:gd name="T35" fmla="*/ 1558 h 1559"/>
              <a:gd name="T36" fmla="*/ 277 w 1521"/>
              <a:gd name="T37" fmla="*/ 1410 h 1559"/>
              <a:gd name="T38" fmla="*/ 296 w 1521"/>
              <a:gd name="T39" fmla="*/ 1336 h 1559"/>
              <a:gd name="T40" fmla="*/ 296 w 1521"/>
              <a:gd name="T41" fmla="*/ 1225 h 1559"/>
              <a:gd name="T42" fmla="*/ 277 w 1521"/>
              <a:gd name="T43" fmla="*/ 1169 h 1559"/>
              <a:gd name="T44" fmla="*/ 111 w 1521"/>
              <a:gd name="T45" fmla="*/ 1021 h 1559"/>
              <a:gd name="T46" fmla="*/ 18 w 1521"/>
              <a:gd name="T47" fmla="*/ 946 h 1559"/>
              <a:gd name="T48" fmla="*/ 18 w 1521"/>
              <a:gd name="T49" fmla="*/ 687 h 1559"/>
              <a:gd name="T50" fmla="*/ 129 w 1521"/>
              <a:gd name="T51" fmla="*/ 539 h 1559"/>
              <a:gd name="T52" fmla="*/ 185 w 1521"/>
              <a:gd name="T53" fmla="*/ 390 h 1559"/>
              <a:gd name="T54" fmla="*/ 166 w 1521"/>
              <a:gd name="T55" fmla="*/ 279 h 1559"/>
              <a:gd name="T56" fmla="*/ 166 w 1521"/>
              <a:gd name="T57" fmla="*/ 149 h 1559"/>
              <a:gd name="T58" fmla="*/ 129 w 1521"/>
              <a:gd name="T59" fmla="*/ 38 h 1559"/>
              <a:gd name="T60" fmla="*/ 352 w 1521"/>
              <a:gd name="T61" fmla="*/ 19 h 1559"/>
              <a:gd name="T62" fmla="*/ 612 w 1521"/>
              <a:gd name="T63" fmla="*/ 56 h 1559"/>
              <a:gd name="T64" fmla="*/ 760 w 1521"/>
              <a:gd name="T65" fmla="*/ 56 h 15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521" h="1559">
                <a:moveTo>
                  <a:pt x="760" y="56"/>
                </a:moveTo>
                <a:lnTo>
                  <a:pt x="760" y="56"/>
                </a:lnTo>
                <a:cubicBezTo>
                  <a:pt x="760" y="56"/>
                  <a:pt x="742" y="0"/>
                  <a:pt x="760" y="0"/>
                </a:cubicBezTo>
                <a:cubicBezTo>
                  <a:pt x="778" y="19"/>
                  <a:pt x="778" y="0"/>
                  <a:pt x="834" y="19"/>
                </a:cubicBezTo>
                <a:cubicBezTo>
                  <a:pt x="871" y="38"/>
                  <a:pt x="890" y="74"/>
                  <a:pt x="908" y="112"/>
                </a:cubicBezTo>
                <a:cubicBezTo>
                  <a:pt x="927" y="149"/>
                  <a:pt x="1001" y="186"/>
                  <a:pt x="1094" y="168"/>
                </a:cubicBezTo>
                <a:cubicBezTo>
                  <a:pt x="1168" y="149"/>
                  <a:pt x="1335" y="149"/>
                  <a:pt x="1372" y="130"/>
                </a:cubicBezTo>
                <a:cubicBezTo>
                  <a:pt x="1390" y="130"/>
                  <a:pt x="1409" y="168"/>
                  <a:pt x="1428" y="242"/>
                </a:cubicBezTo>
                <a:cubicBezTo>
                  <a:pt x="1465" y="297"/>
                  <a:pt x="1502" y="353"/>
                  <a:pt x="1502" y="390"/>
                </a:cubicBezTo>
                <a:cubicBezTo>
                  <a:pt x="1502" y="427"/>
                  <a:pt x="1520" y="390"/>
                  <a:pt x="1484" y="483"/>
                </a:cubicBezTo>
                <a:cubicBezTo>
                  <a:pt x="1446" y="575"/>
                  <a:pt x="1372" y="724"/>
                  <a:pt x="1335" y="761"/>
                </a:cubicBezTo>
                <a:cubicBezTo>
                  <a:pt x="1316" y="798"/>
                  <a:pt x="1298" y="798"/>
                  <a:pt x="1354" y="910"/>
                </a:cubicBezTo>
                <a:cubicBezTo>
                  <a:pt x="1390" y="1039"/>
                  <a:pt x="1409" y="1095"/>
                  <a:pt x="1428" y="1169"/>
                </a:cubicBezTo>
                <a:cubicBezTo>
                  <a:pt x="1446" y="1262"/>
                  <a:pt x="1446" y="1317"/>
                  <a:pt x="1446" y="1317"/>
                </a:cubicBezTo>
                <a:cubicBezTo>
                  <a:pt x="1446" y="1317"/>
                  <a:pt x="1279" y="1281"/>
                  <a:pt x="1224" y="1281"/>
                </a:cubicBezTo>
                <a:cubicBezTo>
                  <a:pt x="1168" y="1281"/>
                  <a:pt x="1057" y="1299"/>
                  <a:pt x="983" y="1317"/>
                </a:cubicBezTo>
                <a:cubicBezTo>
                  <a:pt x="890" y="1336"/>
                  <a:pt x="630" y="1410"/>
                  <a:pt x="574" y="1429"/>
                </a:cubicBezTo>
                <a:cubicBezTo>
                  <a:pt x="537" y="1447"/>
                  <a:pt x="277" y="1558"/>
                  <a:pt x="259" y="1558"/>
                </a:cubicBezTo>
                <a:cubicBezTo>
                  <a:pt x="277" y="1410"/>
                  <a:pt x="277" y="1410"/>
                  <a:pt x="277" y="1410"/>
                </a:cubicBezTo>
                <a:cubicBezTo>
                  <a:pt x="277" y="1410"/>
                  <a:pt x="296" y="1355"/>
                  <a:pt x="296" y="1336"/>
                </a:cubicBezTo>
                <a:cubicBezTo>
                  <a:pt x="296" y="1317"/>
                  <a:pt x="296" y="1243"/>
                  <a:pt x="296" y="1225"/>
                </a:cubicBezTo>
                <a:cubicBezTo>
                  <a:pt x="296" y="1225"/>
                  <a:pt x="296" y="1187"/>
                  <a:pt x="277" y="1169"/>
                </a:cubicBezTo>
                <a:cubicBezTo>
                  <a:pt x="277" y="1151"/>
                  <a:pt x="129" y="1039"/>
                  <a:pt x="111" y="1021"/>
                </a:cubicBezTo>
                <a:cubicBezTo>
                  <a:pt x="92" y="1002"/>
                  <a:pt x="36" y="984"/>
                  <a:pt x="18" y="946"/>
                </a:cubicBezTo>
                <a:cubicBezTo>
                  <a:pt x="0" y="910"/>
                  <a:pt x="18" y="687"/>
                  <a:pt x="18" y="687"/>
                </a:cubicBezTo>
                <a:cubicBezTo>
                  <a:pt x="18" y="687"/>
                  <a:pt x="92" y="668"/>
                  <a:pt x="129" y="539"/>
                </a:cubicBezTo>
                <a:lnTo>
                  <a:pt x="185" y="390"/>
                </a:lnTo>
                <a:cubicBezTo>
                  <a:pt x="185" y="371"/>
                  <a:pt x="185" y="316"/>
                  <a:pt x="166" y="279"/>
                </a:cubicBezTo>
                <a:cubicBezTo>
                  <a:pt x="166" y="242"/>
                  <a:pt x="148" y="168"/>
                  <a:pt x="166" y="149"/>
                </a:cubicBezTo>
                <a:cubicBezTo>
                  <a:pt x="166" y="130"/>
                  <a:pt x="129" y="38"/>
                  <a:pt x="129" y="38"/>
                </a:cubicBezTo>
                <a:cubicBezTo>
                  <a:pt x="129" y="38"/>
                  <a:pt x="296" y="0"/>
                  <a:pt x="352" y="19"/>
                </a:cubicBezTo>
                <a:cubicBezTo>
                  <a:pt x="389" y="19"/>
                  <a:pt x="556" y="56"/>
                  <a:pt x="612" y="56"/>
                </a:cubicBezTo>
                <a:cubicBezTo>
                  <a:pt x="667" y="56"/>
                  <a:pt x="760" y="56"/>
                  <a:pt x="760" y="56"/>
                </a:cubicBezTo>
              </a:path>
            </a:pathLst>
          </a:custGeom>
          <a:solidFill>
            <a:srgbClr val="C9C9C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5" name="Freeform 13"/>
          <p:cNvSpPr>
            <a:spLocks noChangeArrowheads="1"/>
          </p:cNvSpPr>
          <p:nvPr/>
        </p:nvSpPr>
        <p:spPr bwMode="auto">
          <a:xfrm>
            <a:off x="6765863" y="2408725"/>
            <a:ext cx="654966" cy="437297"/>
          </a:xfrm>
          <a:custGeom>
            <a:avLst/>
            <a:gdLst>
              <a:gd name="T0" fmla="*/ 2003 w 2004"/>
              <a:gd name="T1" fmla="*/ 724 h 1337"/>
              <a:gd name="T2" fmla="*/ 2003 w 2004"/>
              <a:gd name="T3" fmla="*/ 724 h 1337"/>
              <a:gd name="T4" fmla="*/ 1948 w 2004"/>
              <a:gd name="T5" fmla="*/ 891 h 1337"/>
              <a:gd name="T6" fmla="*/ 1725 w 2004"/>
              <a:gd name="T7" fmla="*/ 909 h 1337"/>
              <a:gd name="T8" fmla="*/ 1577 w 2004"/>
              <a:gd name="T9" fmla="*/ 1002 h 1337"/>
              <a:gd name="T10" fmla="*/ 1447 w 2004"/>
              <a:gd name="T11" fmla="*/ 1021 h 1337"/>
              <a:gd name="T12" fmla="*/ 1076 w 2004"/>
              <a:gd name="T13" fmla="*/ 965 h 1337"/>
              <a:gd name="T14" fmla="*/ 705 w 2004"/>
              <a:gd name="T15" fmla="*/ 1002 h 1337"/>
              <a:gd name="T16" fmla="*/ 630 w 2004"/>
              <a:gd name="T17" fmla="*/ 1169 h 1337"/>
              <a:gd name="T18" fmla="*/ 630 w 2004"/>
              <a:gd name="T19" fmla="*/ 1299 h 1337"/>
              <a:gd name="T20" fmla="*/ 538 w 2004"/>
              <a:gd name="T21" fmla="*/ 1299 h 1337"/>
              <a:gd name="T22" fmla="*/ 353 w 2004"/>
              <a:gd name="T23" fmla="*/ 1318 h 1337"/>
              <a:gd name="T24" fmla="*/ 259 w 2004"/>
              <a:gd name="T25" fmla="*/ 1318 h 1337"/>
              <a:gd name="T26" fmla="*/ 148 w 2004"/>
              <a:gd name="T27" fmla="*/ 1243 h 1337"/>
              <a:gd name="T28" fmla="*/ 0 w 2004"/>
              <a:gd name="T29" fmla="*/ 1150 h 1337"/>
              <a:gd name="T30" fmla="*/ 167 w 2004"/>
              <a:gd name="T31" fmla="*/ 742 h 1337"/>
              <a:gd name="T32" fmla="*/ 408 w 2004"/>
              <a:gd name="T33" fmla="*/ 482 h 1337"/>
              <a:gd name="T34" fmla="*/ 538 w 2004"/>
              <a:gd name="T35" fmla="*/ 371 h 1337"/>
              <a:gd name="T36" fmla="*/ 742 w 2004"/>
              <a:gd name="T37" fmla="*/ 205 h 1337"/>
              <a:gd name="T38" fmla="*/ 890 w 2004"/>
              <a:gd name="T39" fmla="*/ 111 h 1337"/>
              <a:gd name="T40" fmla="*/ 1187 w 2004"/>
              <a:gd name="T41" fmla="*/ 19 h 1337"/>
              <a:gd name="T42" fmla="*/ 1372 w 2004"/>
              <a:gd name="T43" fmla="*/ 19 h 1337"/>
              <a:gd name="T44" fmla="*/ 1410 w 2004"/>
              <a:gd name="T45" fmla="*/ 56 h 1337"/>
              <a:gd name="T46" fmla="*/ 1428 w 2004"/>
              <a:gd name="T47" fmla="*/ 149 h 1337"/>
              <a:gd name="T48" fmla="*/ 1558 w 2004"/>
              <a:gd name="T49" fmla="*/ 371 h 1337"/>
              <a:gd name="T50" fmla="*/ 1632 w 2004"/>
              <a:gd name="T51" fmla="*/ 464 h 1337"/>
              <a:gd name="T52" fmla="*/ 1799 w 2004"/>
              <a:gd name="T53" fmla="*/ 594 h 1337"/>
              <a:gd name="T54" fmla="*/ 2003 w 2004"/>
              <a:gd name="T55" fmla="*/ 724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004" h="1337">
                <a:moveTo>
                  <a:pt x="2003" y="724"/>
                </a:moveTo>
                <a:lnTo>
                  <a:pt x="2003" y="724"/>
                </a:lnTo>
                <a:cubicBezTo>
                  <a:pt x="2003" y="724"/>
                  <a:pt x="2003" y="891"/>
                  <a:pt x="1948" y="891"/>
                </a:cubicBezTo>
                <a:cubicBezTo>
                  <a:pt x="1873" y="891"/>
                  <a:pt x="1799" y="891"/>
                  <a:pt x="1725" y="909"/>
                </a:cubicBezTo>
                <a:cubicBezTo>
                  <a:pt x="1669" y="928"/>
                  <a:pt x="1632" y="965"/>
                  <a:pt x="1577" y="1002"/>
                </a:cubicBezTo>
                <a:cubicBezTo>
                  <a:pt x="1540" y="1021"/>
                  <a:pt x="1577" y="1058"/>
                  <a:pt x="1447" y="1021"/>
                </a:cubicBezTo>
                <a:cubicBezTo>
                  <a:pt x="1317" y="1002"/>
                  <a:pt x="1224" y="965"/>
                  <a:pt x="1076" y="965"/>
                </a:cubicBezTo>
                <a:cubicBezTo>
                  <a:pt x="909" y="965"/>
                  <a:pt x="760" y="965"/>
                  <a:pt x="705" y="1002"/>
                </a:cubicBezTo>
                <a:cubicBezTo>
                  <a:pt x="649" y="1058"/>
                  <a:pt x="630" y="1095"/>
                  <a:pt x="630" y="1169"/>
                </a:cubicBezTo>
                <a:cubicBezTo>
                  <a:pt x="630" y="1224"/>
                  <a:pt x="630" y="1299"/>
                  <a:pt x="630" y="1299"/>
                </a:cubicBezTo>
                <a:cubicBezTo>
                  <a:pt x="630" y="1299"/>
                  <a:pt x="612" y="1280"/>
                  <a:pt x="538" y="1299"/>
                </a:cubicBezTo>
                <a:cubicBezTo>
                  <a:pt x="482" y="1299"/>
                  <a:pt x="389" y="1299"/>
                  <a:pt x="353" y="1318"/>
                </a:cubicBezTo>
                <a:cubicBezTo>
                  <a:pt x="334" y="1318"/>
                  <a:pt x="297" y="1336"/>
                  <a:pt x="259" y="1318"/>
                </a:cubicBezTo>
                <a:cubicBezTo>
                  <a:pt x="223" y="1318"/>
                  <a:pt x="185" y="1280"/>
                  <a:pt x="148" y="1243"/>
                </a:cubicBezTo>
                <a:cubicBezTo>
                  <a:pt x="111" y="1206"/>
                  <a:pt x="74" y="1132"/>
                  <a:pt x="0" y="1150"/>
                </a:cubicBezTo>
                <a:cubicBezTo>
                  <a:pt x="0" y="1150"/>
                  <a:pt x="56" y="909"/>
                  <a:pt x="167" y="742"/>
                </a:cubicBezTo>
                <a:cubicBezTo>
                  <a:pt x="259" y="576"/>
                  <a:pt x="278" y="538"/>
                  <a:pt x="408" y="482"/>
                </a:cubicBezTo>
                <a:cubicBezTo>
                  <a:pt x="538" y="427"/>
                  <a:pt x="501" y="446"/>
                  <a:pt x="538" y="371"/>
                </a:cubicBezTo>
                <a:cubicBezTo>
                  <a:pt x="538" y="371"/>
                  <a:pt x="556" y="316"/>
                  <a:pt x="742" y="205"/>
                </a:cubicBezTo>
                <a:cubicBezTo>
                  <a:pt x="742" y="205"/>
                  <a:pt x="853" y="130"/>
                  <a:pt x="890" y="111"/>
                </a:cubicBezTo>
                <a:cubicBezTo>
                  <a:pt x="927" y="93"/>
                  <a:pt x="1169" y="19"/>
                  <a:pt x="1187" y="19"/>
                </a:cubicBezTo>
                <a:cubicBezTo>
                  <a:pt x="1206" y="0"/>
                  <a:pt x="1336" y="19"/>
                  <a:pt x="1372" y="19"/>
                </a:cubicBezTo>
                <a:cubicBezTo>
                  <a:pt x="1391" y="37"/>
                  <a:pt x="1410" y="56"/>
                  <a:pt x="1410" y="56"/>
                </a:cubicBezTo>
                <a:cubicBezTo>
                  <a:pt x="1410" y="56"/>
                  <a:pt x="1372" y="56"/>
                  <a:pt x="1428" y="149"/>
                </a:cubicBezTo>
                <a:cubicBezTo>
                  <a:pt x="1466" y="241"/>
                  <a:pt x="1540" y="353"/>
                  <a:pt x="1558" y="371"/>
                </a:cubicBezTo>
                <a:cubicBezTo>
                  <a:pt x="1595" y="371"/>
                  <a:pt x="1614" y="427"/>
                  <a:pt x="1632" y="464"/>
                </a:cubicBezTo>
                <a:cubicBezTo>
                  <a:pt x="1651" y="501"/>
                  <a:pt x="1725" y="557"/>
                  <a:pt x="1799" y="594"/>
                </a:cubicBezTo>
                <a:cubicBezTo>
                  <a:pt x="1873" y="612"/>
                  <a:pt x="2003" y="705"/>
                  <a:pt x="2003" y="724"/>
                </a:cubicBezTo>
              </a:path>
            </a:pathLst>
          </a:custGeom>
          <a:solidFill>
            <a:srgbClr val="C5C5C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6" name="Freeform 14"/>
          <p:cNvSpPr>
            <a:spLocks noChangeArrowheads="1"/>
          </p:cNvSpPr>
          <p:nvPr/>
        </p:nvSpPr>
        <p:spPr bwMode="auto">
          <a:xfrm>
            <a:off x="7239055" y="2736337"/>
            <a:ext cx="96658" cy="418535"/>
          </a:xfrm>
          <a:custGeom>
            <a:avLst/>
            <a:gdLst>
              <a:gd name="T0" fmla="*/ 296 w 297"/>
              <a:gd name="T1" fmla="*/ 1224 h 1281"/>
              <a:gd name="T2" fmla="*/ 296 w 297"/>
              <a:gd name="T3" fmla="*/ 1224 h 1281"/>
              <a:gd name="T4" fmla="*/ 111 w 297"/>
              <a:gd name="T5" fmla="*/ 1280 h 1281"/>
              <a:gd name="T6" fmla="*/ 55 w 297"/>
              <a:gd name="T7" fmla="*/ 1113 h 1281"/>
              <a:gd name="T8" fmla="*/ 74 w 297"/>
              <a:gd name="T9" fmla="*/ 835 h 1281"/>
              <a:gd name="T10" fmla="*/ 74 w 297"/>
              <a:gd name="T11" fmla="*/ 631 h 1281"/>
              <a:gd name="T12" fmla="*/ 19 w 297"/>
              <a:gd name="T13" fmla="*/ 352 h 1281"/>
              <a:gd name="T14" fmla="*/ 0 w 297"/>
              <a:gd name="T15" fmla="*/ 93 h 1281"/>
              <a:gd name="T16" fmla="*/ 19 w 297"/>
              <a:gd name="T17" fmla="*/ 19 h 1281"/>
              <a:gd name="T18" fmla="*/ 74 w 297"/>
              <a:gd name="T19" fmla="*/ 37 h 1281"/>
              <a:gd name="T20" fmla="*/ 93 w 297"/>
              <a:gd name="T21" fmla="*/ 37 h 1281"/>
              <a:gd name="T22" fmla="*/ 111 w 297"/>
              <a:gd name="T23" fmla="*/ 0 h 1281"/>
              <a:gd name="T24" fmla="*/ 130 w 297"/>
              <a:gd name="T25" fmla="*/ 0 h 1281"/>
              <a:gd name="T26" fmla="*/ 204 w 297"/>
              <a:gd name="T27" fmla="*/ 93 h 1281"/>
              <a:gd name="T28" fmla="*/ 222 w 297"/>
              <a:gd name="T29" fmla="*/ 222 h 1281"/>
              <a:gd name="T30" fmla="*/ 278 w 297"/>
              <a:gd name="T31" fmla="*/ 371 h 1281"/>
              <a:gd name="T32" fmla="*/ 260 w 297"/>
              <a:gd name="T33" fmla="*/ 631 h 1281"/>
              <a:gd name="T34" fmla="*/ 278 w 297"/>
              <a:gd name="T35" fmla="*/ 946 h 1281"/>
              <a:gd name="T36" fmla="*/ 296 w 297"/>
              <a:gd name="T37" fmla="*/ 1224 h 1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297" h="1281">
                <a:moveTo>
                  <a:pt x="296" y="1224"/>
                </a:moveTo>
                <a:lnTo>
                  <a:pt x="296" y="1224"/>
                </a:lnTo>
                <a:cubicBezTo>
                  <a:pt x="296" y="1224"/>
                  <a:pt x="167" y="1261"/>
                  <a:pt x="111" y="1280"/>
                </a:cubicBezTo>
                <a:cubicBezTo>
                  <a:pt x="111" y="1280"/>
                  <a:pt x="55" y="1187"/>
                  <a:pt x="55" y="1113"/>
                </a:cubicBezTo>
                <a:cubicBezTo>
                  <a:pt x="74" y="1020"/>
                  <a:pt x="74" y="909"/>
                  <a:pt x="74" y="835"/>
                </a:cubicBezTo>
                <a:cubicBezTo>
                  <a:pt x="74" y="779"/>
                  <a:pt x="74" y="723"/>
                  <a:pt x="74" y="631"/>
                </a:cubicBezTo>
                <a:cubicBezTo>
                  <a:pt x="74" y="538"/>
                  <a:pt x="37" y="427"/>
                  <a:pt x="19" y="352"/>
                </a:cubicBezTo>
                <a:cubicBezTo>
                  <a:pt x="19" y="260"/>
                  <a:pt x="0" y="111"/>
                  <a:pt x="0" y="93"/>
                </a:cubicBezTo>
                <a:cubicBezTo>
                  <a:pt x="0" y="56"/>
                  <a:pt x="19" y="19"/>
                  <a:pt x="19" y="19"/>
                </a:cubicBezTo>
                <a:cubicBezTo>
                  <a:pt x="19" y="19"/>
                  <a:pt x="55" y="37"/>
                  <a:pt x="74" y="37"/>
                </a:cubicBezTo>
                <a:cubicBezTo>
                  <a:pt x="93" y="37"/>
                  <a:pt x="93" y="37"/>
                  <a:pt x="93" y="37"/>
                </a:cubicBezTo>
                <a:cubicBezTo>
                  <a:pt x="111" y="0"/>
                  <a:pt x="111" y="0"/>
                  <a:pt x="111" y="0"/>
                </a:cubicBezTo>
                <a:cubicBezTo>
                  <a:pt x="130" y="0"/>
                  <a:pt x="130" y="0"/>
                  <a:pt x="130" y="0"/>
                </a:cubicBezTo>
                <a:cubicBezTo>
                  <a:pt x="130" y="0"/>
                  <a:pt x="204" y="74"/>
                  <a:pt x="204" y="93"/>
                </a:cubicBezTo>
                <a:cubicBezTo>
                  <a:pt x="204" y="130"/>
                  <a:pt x="204" y="204"/>
                  <a:pt x="222" y="222"/>
                </a:cubicBezTo>
                <a:cubicBezTo>
                  <a:pt x="241" y="241"/>
                  <a:pt x="278" y="297"/>
                  <a:pt x="278" y="371"/>
                </a:cubicBezTo>
                <a:cubicBezTo>
                  <a:pt x="278" y="464"/>
                  <a:pt x="278" y="482"/>
                  <a:pt x="260" y="631"/>
                </a:cubicBezTo>
                <a:cubicBezTo>
                  <a:pt x="260" y="761"/>
                  <a:pt x="296" y="853"/>
                  <a:pt x="278" y="946"/>
                </a:cubicBezTo>
                <a:cubicBezTo>
                  <a:pt x="278" y="1020"/>
                  <a:pt x="296" y="1224"/>
                  <a:pt x="296" y="1224"/>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7" name="Freeform 15"/>
          <p:cNvSpPr>
            <a:spLocks noChangeArrowheads="1"/>
          </p:cNvSpPr>
          <p:nvPr/>
        </p:nvSpPr>
        <p:spPr bwMode="auto">
          <a:xfrm>
            <a:off x="7282334" y="2620879"/>
            <a:ext cx="236596" cy="516674"/>
          </a:xfrm>
          <a:custGeom>
            <a:avLst/>
            <a:gdLst>
              <a:gd name="T0" fmla="*/ 426 w 724"/>
              <a:gd name="T1" fmla="*/ 1539 h 1577"/>
              <a:gd name="T2" fmla="*/ 426 w 724"/>
              <a:gd name="T3" fmla="*/ 1539 h 1577"/>
              <a:gd name="T4" fmla="*/ 166 w 724"/>
              <a:gd name="T5" fmla="*/ 1576 h 1577"/>
              <a:gd name="T6" fmla="*/ 148 w 724"/>
              <a:gd name="T7" fmla="*/ 1428 h 1577"/>
              <a:gd name="T8" fmla="*/ 148 w 724"/>
              <a:gd name="T9" fmla="*/ 1168 h 1577"/>
              <a:gd name="T10" fmla="*/ 130 w 724"/>
              <a:gd name="T11" fmla="*/ 1039 h 1577"/>
              <a:gd name="T12" fmla="*/ 148 w 724"/>
              <a:gd name="T13" fmla="*/ 871 h 1577"/>
              <a:gd name="T14" fmla="*/ 148 w 724"/>
              <a:gd name="T15" fmla="*/ 668 h 1577"/>
              <a:gd name="T16" fmla="*/ 92 w 724"/>
              <a:gd name="T17" fmla="*/ 574 h 1577"/>
              <a:gd name="T18" fmla="*/ 74 w 724"/>
              <a:gd name="T19" fmla="*/ 463 h 1577"/>
              <a:gd name="T20" fmla="*/ 0 w 724"/>
              <a:gd name="T21" fmla="*/ 352 h 1577"/>
              <a:gd name="T22" fmla="*/ 148 w 724"/>
              <a:gd name="T23" fmla="*/ 259 h 1577"/>
              <a:gd name="T24" fmla="*/ 371 w 724"/>
              <a:gd name="T25" fmla="*/ 241 h 1577"/>
              <a:gd name="T26" fmla="*/ 408 w 724"/>
              <a:gd name="T27" fmla="*/ 167 h 1577"/>
              <a:gd name="T28" fmla="*/ 426 w 724"/>
              <a:gd name="T29" fmla="*/ 74 h 1577"/>
              <a:gd name="T30" fmla="*/ 537 w 724"/>
              <a:gd name="T31" fmla="*/ 55 h 1577"/>
              <a:gd name="T32" fmla="*/ 649 w 724"/>
              <a:gd name="T33" fmla="*/ 241 h 1577"/>
              <a:gd name="T34" fmla="*/ 649 w 724"/>
              <a:gd name="T35" fmla="*/ 297 h 1577"/>
              <a:gd name="T36" fmla="*/ 686 w 724"/>
              <a:gd name="T37" fmla="*/ 463 h 1577"/>
              <a:gd name="T38" fmla="*/ 519 w 724"/>
              <a:gd name="T39" fmla="*/ 816 h 1577"/>
              <a:gd name="T40" fmla="*/ 426 w 724"/>
              <a:gd name="T41" fmla="*/ 1113 h 1577"/>
              <a:gd name="T42" fmla="*/ 426 w 724"/>
              <a:gd name="T43" fmla="*/ 1539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724" h="1577">
                <a:moveTo>
                  <a:pt x="426" y="1539"/>
                </a:moveTo>
                <a:lnTo>
                  <a:pt x="426" y="1539"/>
                </a:lnTo>
                <a:cubicBezTo>
                  <a:pt x="166" y="1576"/>
                  <a:pt x="166" y="1576"/>
                  <a:pt x="166" y="1576"/>
                </a:cubicBezTo>
                <a:cubicBezTo>
                  <a:pt x="148" y="1428"/>
                  <a:pt x="148" y="1428"/>
                  <a:pt x="148" y="1428"/>
                </a:cubicBezTo>
                <a:cubicBezTo>
                  <a:pt x="148" y="1168"/>
                  <a:pt x="148" y="1168"/>
                  <a:pt x="148" y="1168"/>
                </a:cubicBezTo>
                <a:cubicBezTo>
                  <a:pt x="130" y="1039"/>
                  <a:pt x="130" y="1039"/>
                  <a:pt x="130" y="1039"/>
                </a:cubicBezTo>
                <a:cubicBezTo>
                  <a:pt x="148" y="871"/>
                  <a:pt x="148" y="871"/>
                  <a:pt x="148" y="871"/>
                </a:cubicBezTo>
                <a:cubicBezTo>
                  <a:pt x="148" y="871"/>
                  <a:pt x="166" y="686"/>
                  <a:pt x="148" y="668"/>
                </a:cubicBezTo>
                <a:cubicBezTo>
                  <a:pt x="130" y="649"/>
                  <a:pt x="130" y="612"/>
                  <a:pt x="92" y="574"/>
                </a:cubicBezTo>
                <a:cubicBezTo>
                  <a:pt x="55" y="519"/>
                  <a:pt x="74" y="463"/>
                  <a:pt x="74" y="463"/>
                </a:cubicBezTo>
                <a:cubicBezTo>
                  <a:pt x="74" y="463"/>
                  <a:pt x="55" y="389"/>
                  <a:pt x="0" y="352"/>
                </a:cubicBezTo>
                <a:cubicBezTo>
                  <a:pt x="0" y="352"/>
                  <a:pt x="92" y="259"/>
                  <a:pt x="148" y="259"/>
                </a:cubicBezTo>
                <a:cubicBezTo>
                  <a:pt x="222" y="241"/>
                  <a:pt x="334" y="259"/>
                  <a:pt x="371" y="241"/>
                </a:cubicBezTo>
                <a:cubicBezTo>
                  <a:pt x="389" y="241"/>
                  <a:pt x="408" y="203"/>
                  <a:pt x="408" y="167"/>
                </a:cubicBezTo>
                <a:cubicBezTo>
                  <a:pt x="408" y="129"/>
                  <a:pt x="426" y="74"/>
                  <a:pt x="426" y="74"/>
                </a:cubicBezTo>
                <a:cubicBezTo>
                  <a:pt x="426" y="74"/>
                  <a:pt x="463" y="0"/>
                  <a:pt x="537" y="55"/>
                </a:cubicBezTo>
                <a:cubicBezTo>
                  <a:pt x="612" y="92"/>
                  <a:pt x="631" y="185"/>
                  <a:pt x="649" y="241"/>
                </a:cubicBezTo>
                <a:cubicBezTo>
                  <a:pt x="649" y="297"/>
                  <a:pt x="649" y="297"/>
                  <a:pt x="649" y="297"/>
                </a:cubicBezTo>
                <a:cubicBezTo>
                  <a:pt x="649" y="297"/>
                  <a:pt x="723" y="333"/>
                  <a:pt x="686" y="463"/>
                </a:cubicBezTo>
                <a:cubicBezTo>
                  <a:pt x="649" y="593"/>
                  <a:pt x="556" y="704"/>
                  <a:pt x="519" y="816"/>
                </a:cubicBezTo>
                <a:cubicBezTo>
                  <a:pt x="482" y="945"/>
                  <a:pt x="445" y="964"/>
                  <a:pt x="426" y="1113"/>
                </a:cubicBezTo>
                <a:cubicBezTo>
                  <a:pt x="408" y="1261"/>
                  <a:pt x="408" y="1484"/>
                  <a:pt x="426" y="1539"/>
                </a:cubicBezTo>
              </a:path>
            </a:pathLst>
          </a:custGeom>
          <a:solidFill>
            <a:srgbClr val="C1C1C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8" name="Freeform 16"/>
          <p:cNvSpPr>
            <a:spLocks noChangeArrowheads="1"/>
          </p:cNvSpPr>
          <p:nvPr/>
        </p:nvSpPr>
        <p:spPr bwMode="auto">
          <a:xfrm>
            <a:off x="6941867" y="2717574"/>
            <a:ext cx="334696" cy="528219"/>
          </a:xfrm>
          <a:custGeom>
            <a:avLst/>
            <a:gdLst>
              <a:gd name="T0" fmla="*/ 1020 w 1021"/>
              <a:gd name="T1" fmla="*/ 1335 h 1614"/>
              <a:gd name="T2" fmla="*/ 1020 w 1021"/>
              <a:gd name="T3" fmla="*/ 1335 h 1614"/>
              <a:gd name="T4" fmla="*/ 834 w 1021"/>
              <a:gd name="T5" fmla="*/ 1409 h 1614"/>
              <a:gd name="T6" fmla="*/ 557 w 1021"/>
              <a:gd name="T7" fmla="*/ 1539 h 1614"/>
              <a:gd name="T8" fmla="*/ 352 w 1021"/>
              <a:gd name="T9" fmla="*/ 1595 h 1614"/>
              <a:gd name="T10" fmla="*/ 148 w 1021"/>
              <a:gd name="T11" fmla="*/ 1520 h 1614"/>
              <a:gd name="T12" fmla="*/ 111 w 1021"/>
              <a:gd name="T13" fmla="*/ 1335 h 1614"/>
              <a:gd name="T14" fmla="*/ 18 w 1021"/>
              <a:gd name="T15" fmla="*/ 1075 h 1614"/>
              <a:gd name="T16" fmla="*/ 37 w 1021"/>
              <a:gd name="T17" fmla="*/ 983 h 1614"/>
              <a:gd name="T18" fmla="*/ 186 w 1021"/>
              <a:gd name="T19" fmla="*/ 686 h 1614"/>
              <a:gd name="T20" fmla="*/ 186 w 1021"/>
              <a:gd name="T21" fmla="*/ 556 h 1614"/>
              <a:gd name="T22" fmla="*/ 92 w 1021"/>
              <a:gd name="T23" fmla="*/ 352 h 1614"/>
              <a:gd name="T24" fmla="*/ 111 w 1021"/>
              <a:gd name="T25" fmla="*/ 129 h 1614"/>
              <a:gd name="T26" fmla="*/ 315 w 1021"/>
              <a:gd name="T27" fmla="*/ 18 h 1614"/>
              <a:gd name="T28" fmla="*/ 686 w 1021"/>
              <a:gd name="T29" fmla="*/ 36 h 1614"/>
              <a:gd name="T30" fmla="*/ 909 w 1021"/>
              <a:gd name="T31" fmla="*/ 74 h 1614"/>
              <a:gd name="T32" fmla="*/ 928 w 1021"/>
              <a:gd name="T33" fmla="*/ 74 h 1614"/>
              <a:gd name="T34" fmla="*/ 928 w 1021"/>
              <a:gd name="T35" fmla="*/ 407 h 1614"/>
              <a:gd name="T36" fmla="*/ 983 w 1021"/>
              <a:gd name="T37" fmla="*/ 667 h 1614"/>
              <a:gd name="T38" fmla="*/ 983 w 1021"/>
              <a:gd name="T39" fmla="*/ 1094 h 1614"/>
              <a:gd name="T40" fmla="*/ 1020 w 1021"/>
              <a:gd name="T41" fmla="*/ 1335 h 16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021" h="1614">
                <a:moveTo>
                  <a:pt x="1020" y="1335"/>
                </a:moveTo>
                <a:lnTo>
                  <a:pt x="1020" y="1335"/>
                </a:lnTo>
                <a:cubicBezTo>
                  <a:pt x="1020" y="1335"/>
                  <a:pt x="983" y="1335"/>
                  <a:pt x="834" y="1409"/>
                </a:cubicBezTo>
                <a:cubicBezTo>
                  <a:pt x="668" y="1484"/>
                  <a:pt x="612" y="1484"/>
                  <a:pt x="557" y="1539"/>
                </a:cubicBezTo>
                <a:cubicBezTo>
                  <a:pt x="482" y="1595"/>
                  <a:pt x="445" y="1613"/>
                  <a:pt x="352" y="1595"/>
                </a:cubicBezTo>
                <a:cubicBezTo>
                  <a:pt x="278" y="1576"/>
                  <a:pt x="148" y="1520"/>
                  <a:pt x="148" y="1520"/>
                </a:cubicBezTo>
                <a:cubicBezTo>
                  <a:pt x="148" y="1520"/>
                  <a:pt x="148" y="1409"/>
                  <a:pt x="111" y="1335"/>
                </a:cubicBezTo>
                <a:cubicBezTo>
                  <a:pt x="92" y="1261"/>
                  <a:pt x="18" y="1075"/>
                  <a:pt x="18" y="1075"/>
                </a:cubicBezTo>
                <a:cubicBezTo>
                  <a:pt x="18" y="1075"/>
                  <a:pt x="0" y="1019"/>
                  <a:pt x="37" y="983"/>
                </a:cubicBezTo>
                <a:cubicBezTo>
                  <a:pt x="74" y="927"/>
                  <a:pt x="186" y="686"/>
                  <a:pt x="186" y="686"/>
                </a:cubicBezTo>
                <a:cubicBezTo>
                  <a:pt x="186" y="686"/>
                  <a:pt x="222" y="612"/>
                  <a:pt x="186" y="556"/>
                </a:cubicBezTo>
                <a:cubicBezTo>
                  <a:pt x="167" y="500"/>
                  <a:pt x="92" y="352"/>
                  <a:pt x="92" y="352"/>
                </a:cubicBezTo>
                <a:cubicBezTo>
                  <a:pt x="92" y="352"/>
                  <a:pt x="74" y="185"/>
                  <a:pt x="111" y="129"/>
                </a:cubicBezTo>
                <a:cubicBezTo>
                  <a:pt x="148" y="92"/>
                  <a:pt x="186" y="18"/>
                  <a:pt x="315" y="18"/>
                </a:cubicBezTo>
                <a:cubicBezTo>
                  <a:pt x="445" y="18"/>
                  <a:pt x="593" y="0"/>
                  <a:pt x="686" y="36"/>
                </a:cubicBezTo>
                <a:cubicBezTo>
                  <a:pt x="779" y="55"/>
                  <a:pt x="872" y="74"/>
                  <a:pt x="909" y="74"/>
                </a:cubicBezTo>
                <a:cubicBezTo>
                  <a:pt x="909" y="74"/>
                  <a:pt x="928" y="55"/>
                  <a:pt x="928" y="74"/>
                </a:cubicBezTo>
                <a:cubicBezTo>
                  <a:pt x="928" y="111"/>
                  <a:pt x="928" y="352"/>
                  <a:pt x="928" y="407"/>
                </a:cubicBezTo>
                <a:cubicBezTo>
                  <a:pt x="946" y="463"/>
                  <a:pt x="983" y="630"/>
                  <a:pt x="983" y="667"/>
                </a:cubicBezTo>
                <a:cubicBezTo>
                  <a:pt x="983" y="704"/>
                  <a:pt x="983" y="1019"/>
                  <a:pt x="983" y="1094"/>
                </a:cubicBezTo>
                <a:cubicBezTo>
                  <a:pt x="964" y="1168"/>
                  <a:pt x="964" y="1242"/>
                  <a:pt x="1020" y="1335"/>
                </a:cubicBezTo>
              </a:path>
            </a:pathLst>
          </a:custGeom>
          <a:solidFill>
            <a:srgbClr val="C3C3C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39" name="Freeform 17"/>
          <p:cNvSpPr>
            <a:spLocks noChangeArrowheads="1"/>
          </p:cNvSpPr>
          <p:nvPr/>
        </p:nvSpPr>
        <p:spPr bwMode="auto">
          <a:xfrm>
            <a:off x="7220300" y="1691444"/>
            <a:ext cx="1232029" cy="965515"/>
          </a:xfrm>
          <a:custGeom>
            <a:avLst/>
            <a:gdLst>
              <a:gd name="T0" fmla="*/ 3562 w 3767"/>
              <a:gd name="T1" fmla="*/ 204 h 2951"/>
              <a:gd name="T2" fmla="*/ 3562 w 3767"/>
              <a:gd name="T3" fmla="*/ 204 h 2951"/>
              <a:gd name="T4" fmla="*/ 3617 w 3767"/>
              <a:gd name="T5" fmla="*/ 371 h 2951"/>
              <a:gd name="T6" fmla="*/ 3636 w 3767"/>
              <a:gd name="T7" fmla="*/ 613 h 2951"/>
              <a:gd name="T8" fmla="*/ 3747 w 3767"/>
              <a:gd name="T9" fmla="*/ 816 h 2951"/>
              <a:gd name="T10" fmla="*/ 3710 w 3767"/>
              <a:gd name="T11" fmla="*/ 1151 h 2951"/>
              <a:gd name="T12" fmla="*/ 3710 w 3767"/>
              <a:gd name="T13" fmla="*/ 1596 h 2951"/>
              <a:gd name="T14" fmla="*/ 3432 w 3767"/>
              <a:gd name="T15" fmla="*/ 1929 h 2951"/>
              <a:gd name="T16" fmla="*/ 3246 w 3767"/>
              <a:gd name="T17" fmla="*/ 2264 h 2951"/>
              <a:gd name="T18" fmla="*/ 2987 w 3767"/>
              <a:gd name="T19" fmla="*/ 2616 h 2951"/>
              <a:gd name="T20" fmla="*/ 2746 w 3767"/>
              <a:gd name="T21" fmla="*/ 2653 h 2951"/>
              <a:gd name="T22" fmla="*/ 2393 w 3767"/>
              <a:gd name="T23" fmla="*/ 2653 h 2951"/>
              <a:gd name="T24" fmla="*/ 2207 w 3767"/>
              <a:gd name="T25" fmla="*/ 2783 h 2951"/>
              <a:gd name="T26" fmla="*/ 1614 w 3767"/>
              <a:gd name="T27" fmla="*/ 2635 h 2951"/>
              <a:gd name="T28" fmla="*/ 1262 w 3767"/>
              <a:gd name="T29" fmla="*/ 2523 h 2951"/>
              <a:gd name="T30" fmla="*/ 965 w 3767"/>
              <a:gd name="T31" fmla="*/ 2709 h 2951"/>
              <a:gd name="T32" fmla="*/ 798 w 3767"/>
              <a:gd name="T33" fmla="*/ 2950 h 2951"/>
              <a:gd name="T34" fmla="*/ 687 w 3767"/>
              <a:gd name="T35" fmla="*/ 2876 h 2951"/>
              <a:gd name="T36" fmla="*/ 612 w 3767"/>
              <a:gd name="T37" fmla="*/ 2913 h 2951"/>
              <a:gd name="T38" fmla="*/ 464 w 3767"/>
              <a:gd name="T39" fmla="*/ 2801 h 2951"/>
              <a:gd name="T40" fmla="*/ 278 w 3767"/>
              <a:gd name="T41" fmla="*/ 2690 h 2951"/>
              <a:gd name="T42" fmla="*/ 204 w 3767"/>
              <a:gd name="T43" fmla="*/ 2560 h 2951"/>
              <a:gd name="T44" fmla="*/ 93 w 3767"/>
              <a:gd name="T45" fmla="*/ 2468 h 2951"/>
              <a:gd name="T46" fmla="*/ 0 w 3767"/>
              <a:gd name="T47" fmla="*/ 2264 h 2951"/>
              <a:gd name="T48" fmla="*/ 37 w 3767"/>
              <a:gd name="T49" fmla="*/ 2226 h 2951"/>
              <a:gd name="T50" fmla="*/ 297 w 3767"/>
              <a:gd name="T51" fmla="*/ 2134 h 2951"/>
              <a:gd name="T52" fmla="*/ 575 w 3767"/>
              <a:gd name="T53" fmla="*/ 2097 h 2951"/>
              <a:gd name="T54" fmla="*/ 817 w 3767"/>
              <a:gd name="T55" fmla="*/ 2078 h 2951"/>
              <a:gd name="T56" fmla="*/ 891 w 3767"/>
              <a:gd name="T57" fmla="*/ 1985 h 2951"/>
              <a:gd name="T58" fmla="*/ 965 w 3767"/>
              <a:gd name="T59" fmla="*/ 1707 h 2951"/>
              <a:gd name="T60" fmla="*/ 1002 w 3767"/>
              <a:gd name="T61" fmla="*/ 1447 h 2951"/>
              <a:gd name="T62" fmla="*/ 1020 w 3767"/>
              <a:gd name="T63" fmla="*/ 1169 h 2951"/>
              <a:gd name="T64" fmla="*/ 1299 w 3767"/>
              <a:gd name="T65" fmla="*/ 1095 h 2951"/>
              <a:gd name="T66" fmla="*/ 2764 w 3767"/>
              <a:gd name="T67" fmla="*/ 0 h 2951"/>
              <a:gd name="T68" fmla="*/ 2913 w 3767"/>
              <a:gd name="T69" fmla="*/ 19 h 2951"/>
              <a:gd name="T70" fmla="*/ 3154 w 3767"/>
              <a:gd name="T71" fmla="*/ 38 h 2951"/>
              <a:gd name="T72" fmla="*/ 3284 w 3767"/>
              <a:gd name="T73" fmla="*/ 204 h 2951"/>
              <a:gd name="T74" fmla="*/ 3562 w 3767"/>
              <a:gd name="T75" fmla="*/ 204 h 29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767" h="2951">
                <a:moveTo>
                  <a:pt x="3562" y="204"/>
                </a:moveTo>
                <a:lnTo>
                  <a:pt x="3562" y="204"/>
                </a:lnTo>
                <a:cubicBezTo>
                  <a:pt x="3562" y="204"/>
                  <a:pt x="3617" y="260"/>
                  <a:pt x="3617" y="371"/>
                </a:cubicBezTo>
                <a:cubicBezTo>
                  <a:pt x="3617" y="483"/>
                  <a:pt x="3599" y="539"/>
                  <a:pt x="3636" y="613"/>
                </a:cubicBezTo>
                <a:cubicBezTo>
                  <a:pt x="3655" y="687"/>
                  <a:pt x="3729" y="705"/>
                  <a:pt x="3747" y="816"/>
                </a:cubicBezTo>
                <a:cubicBezTo>
                  <a:pt x="3766" y="928"/>
                  <a:pt x="3747" y="1021"/>
                  <a:pt x="3710" y="1151"/>
                </a:cubicBezTo>
                <a:cubicBezTo>
                  <a:pt x="3691" y="1262"/>
                  <a:pt x="3747" y="1503"/>
                  <a:pt x="3710" y="1596"/>
                </a:cubicBezTo>
                <a:cubicBezTo>
                  <a:pt x="3673" y="1688"/>
                  <a:pt x="3562" y="1837"/>
                  <a:pt x="3432" y="1929"/>
                </a:cubicBezTo>
                <a:cubicBezTo>
                  <a:pt x="3320" y="2041"/>
                  <a:pt x="3246" y="2226"/>
                  <a:pt x="3246" y="2264"/>
                </a:cubicBezTo>
                <a:cubicBezTo>
                  <a:pt x="3246" y="2300"/>
                  <a:pt x="3079" y="2579"/>
                  <a:pt x="2987" y="2616"/>
                </a:cubicBezTo>
                <a:cubicBezTo>
                  <a:pt x="2913" y="2653"/>
                  <a:pt x="2857" y="2671"/>
                  <a:pt x="2746" y="2653"/>
                </a:cubicBezTo>
                <a:cubicBezTo>
                  <a:pt x="2634" y="2653"/>
                  <a:pt x="2504" y="2560"/>
                  <a:pt x="2393" y="2653"/>
                </a:cubicBezTo>
                <a:cubicBezTo>
                  <a:pt x="2282" y="2746"/>
                  <a:pt x="2375" y="2839"/>
                  <a:pt x="2207" y="2783"/>
                </a:cubicBezTo>
                <a:cubicBezTo>
                  <a:pt x="2022" y="2727"/>
                  <a:pt x="1818" y="2579"/>
                  <a:pt x="1614" y="2635"/>
                </a:cubicBezTo>
                <a:cubicBezTo>
                  <a:pt x="1410" y="2671"/>
                  <a:pt x="1429" y="2505"/>
                  <a:pt x="1262" y="2523"/>
                </a:cubicBezTo>
                <a:cubicBezTo>
                  <a:pt x="1076" y="2560"/>
                  <a:pt x="1094" y="2597"/>
                  <a:pt x="965" y="2709"/>
                </a:cubicBezTo>
                <a:cubicBezTo>
                  <a:pt x="835" y="2839"/>
                  <a:pt x="798" y="2950"/>
                  <a:pt x="798" y="2950"/>
                </a:cubicBezTo>
                <a:cubicBezTo>
                  <a:pt x="798" y="2950"/>
                  <a:pt x="723" y="2876"/>
                  <a:pt x="687" y="2876"/>
                </a:cubicBezTo>
                <a:cubicBezTo>
                  <a:pt x="631" y="2876"/>
                  <a:pt x="612" y="2913"/>
                  <a:pt x="612" y="2913"/>
                </a:cubicBezTo>
                <a:cubicBezTo>
                  <a:pt x="612" y="2913"/>
                  <a:pt x="538" y="2820"/>
                  <a:pt x="464" y="2801"/>
                </a:cubicBezTo>
                <a:cubicBezTo>
                  <a:pt x="408" y="2783"/>
                  <a:pt x="334" y="2746"/>
                  <a:pt x="278" y="2690"/>
                </a:cubicBezTo>
                <a:cubicBezTo>
                  <a:pt x="241" y="2653"/>
                  <a:pt x="223" y="2579"/>
                  <a:pt x="204" y="2560"/>
                </a:cubicBezTo>
                <a:cubicBezTo>
                  <a:pt x="167" y="2560"/>
                  <a:pt x="130" y="2523"/>
                  <a:pt x="93" y="2468"/>
                </a:cubicBezTo>
                <a:cubicBezTo>
                  <a:pt x="56" y="2412"/>
                  <a:pt x="0" y="2264"/>
                  <a:pt x="0" y="2264"/>
                </a:cubicBezTo>
                <a:cubicBezTo>
                  <a:pt x="0" y="2264"/>
                  <a:pt x="19" y="2226"/>
                  <a:pt x="37" y="2226"/>
                </a:cubicBezTo>
                <a:cubicBezTo>
                  <a:pt x="75" y="2226"/>
                  <a:pt x="260" y="2152"/>
                  <a:pt x="297" y="2134"/>
                </a:cubicBezTo>
                <a:cubicBezTo>
                  <a:pt x="334" y="2097"/>
                  <a:pt x="446" y="2115"/>
                  <a:pt x="575" y="2097"/>
                </a:cubicBezTo>
                <a:cubicBezTo>
                  <a:pt x="687" y="2078"/>
                  <a:pt x="817" y="2078"/>
                  <a:pt x="817" y="2078"/>
                </a:cubicBezTo>
                <a:cubicBezTo>
                  <a:pt x="817" y="2078"/>
                  <a:pt x="872" y="2097"/>
                  <a:pt x="891" y="1985"/>
                </a:cubicBezTo>
                <a:cubicBezTo>
                  <a:pt x="891" y="1985"/>
                  <a:pt x="946" y="1763"/>
                  <a:pt x="965" y="1707"/>
                </a:cubicBezTo>
                <a:cubicBezTo>
                  <a:pt x="983" y="1670"/>
                  <a:pt x="1002" y="1447"/>
                  <a:pt x="1002" y="1447"/>
                </a:cubicBezTo>
                <a:cubicBezTo>
                  <a:pt x="1020" y="1169"/>
                  <a:pt x="1020" y="1169"/>
                  <a:pt x="1020" y="1169"/>
                </a:cubicBezTo>
                <a:cubicBezTo>
                  <a:pt x="1299" y="1095"/>
                  <a:pt x="1299" y="1095"/>
                  <a:pt x="1299" y="1095"/>
                </a:cubicBezTo>
                <a:cubicBezTo>
                  <a:pt x="2764" y="0"/>
                  <a:pt x="2764" y="0"/>
                  <a:pt x="2764" y="0"/>
                </a:cubicBezTo>
                <a:cubicBezTo>
                  <a:pt x="2764" y="0"/>
                  <a:pt x="2838" y="19"/>
                  <a:pt x="2913" y="19"/>
                </a:cubicBezTo>
                <a:cubicBezTo>
                  <a:pt x="2987" y="0"/>
                  <a:pt x="3117" y="19"/>
                  <a:pt x="3154" y="38"/>
                </a:cubicBezTo>
                <a:cubicBezTo>
                  <a:pt x="3191" y="56"/>
                  <a:pt x="3246" y="130"/>
                  <a:pt x="3284" y="204"/>
                </a:cubicBezTo>
                <a:cubicBezTo>
                  <a:pt x="3339" y="297"/>
                  <a:pt x="3432" y="260"/>
                  <a:pt x="3562" y="204"/>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0" name="Freeform 18"/>
          <p:cNvSpPr>
            <a:spLocks noChangeArrowheads="1"/>
          </p:cNvSpPr>
          <p:nvPr/>
        </p:nvSpPr>
        <p:spPr bwMode="auto">
          <a:xfrm>
            <a:off x="8283538" y="1710205"/>
            <a:ext cx="800674" cy="1300344"/>
          </a:xfrm>
          <a:custGeom>
            <a:avLst/>
            <a:gdLst>
              <a:gd name="T0" fmla="*/ 2430 w 2449"/>
              <a:gd name="T1" fmla="*/ 890 h 3971"/>
              <a:gd name="T2" fmla="*/ 2430 w 2449"/>
              <a:gd name="T3" fmla="*/ 890 h 3971"/>
              <a:gd name="T4" fmla="*/ 2448 w 2449"/>
              <a:gd name="T5" fmla="*/ 1929 h 3971"/>
              <a:gd name="T6" fmla="*/ 2244 w 2449"/>
              <a:gd name="T7" fmla="*/ 2096 h 3971"/>
              <a:gd name="T8" fmla="*/ 2114 w 2449"/>
              <a:gd name="T9" fmla="*/ 2467 h 3971"/>
              <a:gd name="T10" fmla="*/ 2170 w 2449"/>
              <a:gd name="T11" fmla="*/ 2783 h 3971"/>
              <a:gd name="T12" fmla="*/ 2244 w 2449"/>
              <a:gd name="T13" fmla="*/ 3080 h 3971"/>
              <a:gd name="T14" fmla="*/ 2022 w 2449"/>
              <a:gd name="T15" fmla="*/ 3116 h 3971"/>
              <a:gd name="T16" fmla="*/ 1725 w 2449"/>
              <a:gd name="T17" fmla="*/ 3487 h 3971"/>
              <a:gd name="T18" fmla="*/ 1391 w 2449"/>
              <a:gd name="T19" fmla="*/ 3636 h 3971"/>
              <a:gd name="T20" fmla="*/ 1280 w 2449"/>
              <a:gd name="T21" fmla="*/ 3692 h 3971"/>
              <a:gd name="T22" fmla="*/ 1002 w 2449"/>
              <a:gd name="T23" fmla="*/ 3877 h 3971"/>
              <a:gd name="T24" fmla="*/ 539 w 2449"/>
              <a:gd name="T25" fmla="*/ 3970 h 3971"/>
              <a:gd name="T26" fmla="*/ 464 w 2449"/>
              <a:gd name="T27" fmla="*/ 3803 h 3971"/>
              <a:gd name="T28" fmla="*/ 353 w 2449"/>
              <a:gd name="T29" fmla="*/ 3636 h 3971"/>
              <a:gd name="T30" fmla="*/ 130 w 2449"/>
              <a:gd name="T31" fmla="*/ 3525 h 3971"/>
              <a:gd name="T32" fmla="*/ 204 w 2449"/>
              <a:gd name="T33" fmla="*/ 3357 h 3971"/>
              <a:gd name="T34" fmla="*/ 409 w 2449"/>
              <a:gd name="T35" fmla="*/ 3098 h 3971"/>
              <a:gd name="T36" fmla="*/ 353 w 2449"/>
              <a:gd name="T37" fmla="*/ 2894 h 3971"/>
              <a:gd name="T38" fmla="*/ 353 w 2449"/>
              <a:gd name="T39" fmla="*/ 2745 h 3971"/>
              <a:gd name="T40" fmla="*/ 168 w 2449"/>
              <a:gd name="T41" fmla="*/ 2560 h 3971"/>
              <a:gd name="T42" fmla="*/ 0 w 2449"/>
              <a:gd name="T43" fmla="*/ 2208 h 3971"/>
              <a:gd name="T44" fmla="*/ 93 w 2449"/>
              <a:gd name="T45" fmla="*/ 1985 h 3971"/>
              <a:gd name="T46" fmla="*/ 279 w 2449"/>
              <a:gd name="T47" fmla="*/ 1799 h 3971"/>
              <a:gd name="T48" fmla="*/ 464 w 2449"/>
              <a:gd name="T49" fmla="*/ 1540 h 3971"/>
              <a:gd name="T50" fmla="*/ 464 w 2449"/>
              <a:gd name="T51" fmla="*/ 1206 h 3971"/>
              <a:gd name="T52" fmla="*/ 501 w 2449"/>
              <a:gd name="T53" fmla="*/ 983 h 3971"/>
              <a:gd name="T54" fmla="*/ 464 w 2449"/>
              <a:gd name="T55" fmla="*/ 668 h 3971"/>
              <a:gd name="T56" fmla="*/ 353 w 2449"/>
              <a:gd name="T57" fmla="*/ 483 h 3971"/>
              <a:gd name="T58" fmla="*/ 316 w 2449"/>
              <a:gd name="T59" fmla="*/ 148 h 3971"/>
              <a:gd name="T60" fmla="*/ 501 w 2449"/>
              <a:gd name="T61" fmla="*/ 18 h 3971"/>
              <a:gd name="T62" fmla="*/ 650 w 2449"/>
              <a:gd name="T63" fmla="*/ 37 h 3971"/>
              <a:gd name="T64" fmla="*/ 2430 w 2449"/>
              <a:gd name="T65" fmla="*/ 890 h 39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449" h="3971">
                <a:moveTo>
                  <a:pt x="2430" y="890"/>
                </a:moveTo>
                <a:lnTo>
                  <a:pt x="2430" y="890"/>
                </a:lnTo>
                <a:cubicBezTo>
                  <a:pt x="2448" y="1929"/>
                  <a:pt x="2448" y="1929"/>
                  <a:pt x="2448" y="1929"/>
                </a:cubicBezTo>
                <a:cubicBezTo>
                  <a:pt x="2448" y="1929"/>
                  <a:pt x="2319" y="1948"/>
                  <a:pt x="2244" y="2096"/>
                </a:cubicBezTo>
                <a:cubicBezTo>
                  <a:pt x="2170" y="2226"/>
                  <a:pt x="2096" y="2338"/>
                  <a:pt x="2114" y="2467"/>
                </a:cubicBezTo>
                <a:cubicBezTo>
                  <a:pt x="2133" y="2579"/>
                  <a:pt x="2096" y="2634"/>
                  <a:pt x="2170" y="2783"/>
                </a:cubicBezTo>
                <a:cubicBezTo>
                  <a:pt x="2244" y="2931"/>
                  <a:pt x="2319" y="3042"/>
                  <a:pt x="2244" y="3080"/>
                </a:cubicBezTo>
                <a:cubicBezTo>
                  <a:pt x="2170" y="3135"/>
                  <a:pt x="2077" y="3061"/>
                  <a:pt x="2022" y="3116"/>
                </a:cubicBezTo>
                <a:cubicBezTo>
                  <a:pt x="1966" y="3191"/>
                  <a:pt x="1873" y="3376"/>
                  <a:pt x="1725" y="3487"/>
                </a:cubicBezTo>
                <a:cubicBezTo>
                  <a:pt x="1577" y="3599"/>
                  <a:pt x="1483" y="3636"/>
                  <a:pt x="1391" y="3636"/>
                </a:cubicBezTo>
                <a:cubicBezTo>
                  <a:pt x="1317" y="3654"/>
                  <a:pt x="1298" y="3636"/>
                  <a:pt x="1280" y="3692"/>
                </a:cubicBezTo>
                <a:cubicBezTo>
                  <a:pt x="1261" y="3766"/>
                  <a:pt x="1112" y="3840"/>
                  <a:pt x="1002" y="3877"/>
                </a:cubicBezTo>
                <a:cubicBezTo>
                  <a:pt x="872" y="3933"/>
                  <a:pt x="539" y="3970"/>
                  <a:pt x="539" y="3970"/>
                </a:cubicBezTo>
                <a:cubicBezTo>
                  <a:pt x="539" y="3970"/>
                  <a:pt x="483" y="3858"/>
                  <a:pt x="464" y="3803"/>
                </a:cubicBezTo>
                <a:cubicBezTo>
                  <a:pt x="445" y="3766"/>
                  <a:pt x="427" y="3673"/>
                  <a:pt x="353" y="3636"/>
                </a:cubicBezTo>
                <a:cubicBezTo>
                  <a:pt x="260" y="3599"/>
                  <a:pt x="149" y="3562"/>
                  <a:pt x="130" y="3525"/>
                </a:cubicBezTo>
                <a:cubicBezTo>
                  <a:pt x="93" y="3487"/>
                  <a:pt x="56" y="3395"/>
                  <a:pt x="204" y="3357"/>
                </a:cubicBezTo>
                <a:cubicBezTo>
                  <a:pt x="371" y="3321"/>
                  <a:pt x="445" y="3191"/>
                  <a:pt x="409" y="3098"/>
                </a:cubicBezTo>
                <a:cubicBezTo>
                  <a:pt x="371" y="3005"/>
                  <a:pt x="334" y="2931"/>
                  <a:pt x="353" y="2894"/>
                </a:cubicBezTo>
                <a:cubicBezTo>
                  <a:pt x="371" y="2875"/>
                  <a:pt x="445" y="2801"/>
                  <a:pt x="353" y="2745"/>
                </a:cubicBezTo>
                <a:cubicBezTo>
                  <a:pt x="279" y="2709"/>
                  <a:pt x="223" y="2653"/>
                  <a:pt x="168" y="2560"/>
                </a:cubicBezTo>
                <a:cubicBezTo>
                  <a:pt x="130" y="2467"/>
                  <a:pt x="0" y="2208"/>
                  <a:pt x="0" y="2208"/>
                </a:cubicBezTo>
                <a:cubicBezTo>
                  <a:pt x="0" y="2208"/>
                  <a:pt x="56" y="2041"/>
                  <a:pt x="93" y="1985"/>
                </a:cubicBezTo>
                <a:cubicBezTo>
                  <a:pt x="130" y="1948"/>
                  <a:pt x="186" y="1855"/>
                  <a:pt x="279" y="1799"/>
                </a:cubicBezTo>
                <a:cubicBezTo>
                  <a:pt x="353" y="1744"/>
                  <a:pt x="445" y="1596"/>
                  <a:pt x="464" y="1540"/>
                </a:cubicBezTo>
                <a:cubicBezTo>
                  <a:pt x="483" y="1484"/>
                  <a:pt x="464" y="1206"/>
                  <a:pt x="464" y="1206"/>
                </a:cubicBezTo>
                <a:cubicBezTo>
                  <a:pt x="464" y="1206"/>
                  <a:pt x="483" y="1002"/>
                  <a:pt x="501" y="983"/>
                </a:cubicBezTo>
                <a:cubicBezTo>
                  <a:pt x="501" y="965"/>
                  <a:pt x="520" y="760"/>
                  <a:pt x="464" y="668"/>
                </a:cubicBezTo>
                <a:cubicBezTo>
                  <a:pt x="409" y="575"/>
                  <a:pt x="371" y="557"/>
                  <a:pt x="353" y="483"/>
                </a:cubicBezTo>
                <a:cubicBezTo>
                  <a:pt x="353" y="483"/>
                  <a:pt x="390" y="204"/>
                  <a:pt x="316" y="148"/>
                </a:cubicBezTo>
                <a:cubicBezTo>
                  <a:pt x="316" y="148"/>
                  <a:pt x="464" y="37"/>
                  <a:pt x="501" y="18"/>
                </a:cubicBezTo>
                <a:cubicBezTo>
                  <a:pt x="539" y="18"/>
                  <a:pt x="575" y="0"/>
                  <a:pt x="650" y="37"/>
                </a:cubicBezTo>
                <a:cubicBezTo>
                  <a:pt x="705" y="74"/>
                  <a:pt x="2319" y="872"/>
                  <a:pt x="2430" y="89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1" name="Freeform 19"/>
          <p:cNvSpPr>
            <a:spLocks noChangeArrowheads="1"/>
          </p:cNvSpPr>
          <p:nvPr/>
        </p:nvSpPr>
        <p:spPr bwMode="auto">
          <a:xfrm>
            <a:off x="7415059" y="2516967"/>
            <a:ext cx="916087" cy="764908"/>
          </a:xfrm>
          <a:custGeom>
            <a:avLst/>
            <a:gdLst>
              <a:gd name="T0" fmla="*/ 1428 w 2802"/>
              <a:gd name="T1" fmla="*/ 2226 h 2339"/>
              <a:gd name="T2" fmla="*/ 1428 w 2802"/>
              <a:gd name="T3" fmla="*/ 2226 h 2339"/>
              <a:gd name="T4" fmla="*/ 1484 w 2802"/>
              <a:gd name="T5" fmla="*/ 2133 h 2339"/>
              <a:gd name="T6" fmla="*/ 1558 w 2802"/>
              <a:gd name="T7" fmla="*/ 1892 h 2339"/>
              <a:gd name="T8" fmla="*/ 1818 w 2802"/>
              <a:gd name="T9" fmla="*/ 1688 h 2339"/>
              <a:gd name="T10" fmla="*/ 2189 w 2802"/>
              <a:gd name="T11" fmla="*/ 1651 h 2339"/>
              <a:gd name="T12" fmla="*/ 2485 w 2802"/>
              <a:gd name="T13" fmla="*/ 1076 h 2339"/>
              <a:gd name="T14" fmla="*/ 2541 w 2802"/>
              <a:gd name="T15" fmla="*/ 946 h 2339"/>
              <a:gd name="T16" fmla="*/ 2652 w 2802"/>
              <a:gd name="T17" fmla="*/ 742 h 2339"/>
              <a:gd name="T18" fmla="*/ 2652 w 2802"/>
              <a:gd name="T19" fmla="*/ 649 h 2339"/>
              <a:gd name="T20" fmla="*/ 2801 w 2802"/>
              <a:gd name="T21" fmla="*/ 445 h 2339"/>
              <a:gd name="T22" fmla="*/ 2782 w 2802"/>
              <a:gd name="T23" fmla="*/ 297 h 2339"/>
              <a:gd name="T24" fmla="*/ 2467 w 2802"/>
              <a:gd name="T25" fmla="*/ 19 h 2339"/>
              <a:gd name="T26" fmla="*/ 2355 w 2802"/>
              <a:gd name="T27" fmla="*/ 112 h 2339"/>
              <a:gd name="T28" fmla="*/ 2078 w 2802"/>
              <a:gd name="T29" fmla="*/ 112 h 2339"/>
              <a:gd name="T30" fmla="*/ 1873 w 2802"/>
              <a:gd name="T31" fmla="*/ 93 h 2339"/>
              <a:gd name="T32" fmla="*/ 1725 w 2802"/>
              <a:gd name="T33" fmla="*/ 242 h 2339"/>
              <a:gd name="T34" fmla="*/ 1539 w 2802"/>
              <a:gd name="T35" fmla="*/ 242 h 2339"/>
              <a:gd name="T36" fmla="*/ 1131 w 2802"/>
              <a:gd name="T37" fmla="*/ 93 h 2339"/>
              <a:gd name="T38" fmla="*/ 927 w 2802"/>
              <a:gd name="T39" fmla="*/ 112 h 2339"/>
              <a:gd name="T40" fmla="*/ 760 w 2802"/>
              <a:gd name="T41" fmla="*/ 19 h 2339"/>
              <a:gd name="T42" fmla="*/ 556 w 2802"/>
              <a:gd name="T43" fmla="*/ 19 h 2339"/>
              <a:gd name="T44" fmla="*/ 408 w 2802"/>
              <a:gd name="T45" fmla="*/ 148 h 2339"/>
              <a:gd name="T46" fmla="*/ 204 w 2802"/>
              <a:gd name="T47" fmla="*/ 427 h 2339"/>
              <a:gd name="T48" fmla="*/ 241 w 2802"/>
              <a:gd name="T49" fmla="*/ 613 h 2339"/>
              <a:gd name="T50" fmla="*/ 278 w 2802"/>
              <a:gd name="T51" fmla="*/ 687 h 2339"/>
              <a:gd name="T52" fmla="*/ 129 w 2802"/>
              <a:gd name="T53" fmla="*/ 1058 h 2339"/>
              <a:gd name="T54" fmla="*/ 74 w 2802"/>
              <a:gd name="T55" fmla="*/ 1225 h 2339"/>
              <a:gd name="T56" fmla="*/ 18 w 2802"/>
              <a:gd name="T57" fmla="*/ 1429 h 2339"/>
              <a:gd name="T58" fmla="*/ 18 w 2802"/>
              <a:gd name="T59" fmla="*/ 1855 h 2339"/>
              <a:gd name="T60" fmla="*/ 278 w 2802"/>
              <a:gd name="T61" fmla="*/ 1818 h 2339"/>
              <a:gd name="T62" fmla="*/ 482 w 2802"/>
              <a:gd name="T63" fmla="*/ 1892 h 2339"/>
              <a:gd name="T64" fmla="*/ 594 w 2802"/>
              <a:gd name="T65" fmla="*/ 2003 h 2339"/>
              <a:gd name="T66" fmla="*/ 630 w 2802"/>
              <a:gd name="T67" fmla="*/ 2097 h 2339"/>
              <a:gd name="T68" fmla="*/ 723 w 2802"/>
              <a:gd name="T69" fmla="*/ 2097 h 2339"/>
              <a:gd name="T70" fmla="*/ 760 w 2802"/>
              <a:gd name="T71" fmla="*/ 2226 h 2339"/>
              <a:gd name="T72" fmla="*/ 927 w 2802"/>
              <a:gd name="T73" fmla="*/ 2300 h 2339"/>
              <a:gd name="T74" fmla="*/ 1057 w 2802"/>
              <a:gd name="T75" fmla="*/ 2319 h 2339"/>
              <a:gd name="T76" fmla="*/ 1094 w 2802"/>
              <a:gd name="T77" fmla="*/ 2282 h 2339"/>
              <a:gd name="T78" fmla="*/ 1317 w 2802"/>
              <a:gd name="T79" fmla="*/ 2263 h 2339"/>
              <a:gd name="T80" fmla="*/ 1428 w 2802"/>
              <a:gd name="T81" fmla="*/ 2226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802" h="2339">
                <a:moveTo>
                  <a:pt x="1428" y="2226"/>
                </a:moveTo>
                <a:lnTo>
                  <a:pt x="1428" y="2226"/>
                </a:lnTo>
                <a:cubicBezTo>
                  <a:pt x="1428" y="2226"/>
                  <a:pt x="1428" y="2226"/>
                  <a:pt x="1484" y="2133"/>
                </a:cubicBezTo>
                <a:cubicBezTo>
                  <a:pt x="1558" y="2022"/>
                  <a:pt x="1539" y="1985"/>
                  <a:pt x="1558" y="1892"/>
                </a:cubicBezTo>
                <a:cubicBezTo>
                  <a:pt x="1595" y="1818"/>
                  <a:pt x="1651" y="1670"/>
                  <a:pt x="1818" y="1688"/>
                </a:cubicBezTo>
                <a:cubicBezTo>
                  <a:pt x="1966" y="1688"/>
                  <a:pt x="2096" y="1837"/>
                  <a:pt x="2189" y="1651"/>
                </a:cubicBezTo>
                <a:cubicBezTo>
                  <a:pt x="2300" y="1466"/>
                  <a:pt x="2467" y="1150"/>
                  <a:pt x="2485" y="1076"/>
                </a:cubicBezTo>
                <a:cubicBezTo>
                  <a:pt x="2523" y="1020"/>
                  <a:pt x="2504" y="984"/>
                  <a:pt x="2541" y="946"/>
                </a:cubicBezTo>
                <a:cubicBezTo>
                  <a:pt x="2597" y="890"/>
                  <a:pt x="2671" y="798"/>
                  <a:pt x="2652" y="742"/>
                </a:cubicBezTo>
                <a:cubicBezTo>
                  <a:pt x="2634" y="705"/>
                  <a:pt x="2597" y="687"/>
                  <a:pt x="2652" y="649"/>
                </a:cubicBezTo>
                <a:cubicBezTo>
                  <a:pt x="2690" y="613"/>
                  <a:pt x="2801" y="501"/>
                  <a:pt x="2801" y="445"/>
                </a:cubicBezTo>
                <a:cubicBezTo>
                  <a:pt x="2801" y="408"/>
                  <a:pt x="2782" y="316"/>
                  <a:pt x="2782" y="297"/>
                </a:cubicBezTo>
                <a:cubicBezTo>
                  <a:pt x="2764" y="278"/>
                  <a:pt x="2523" y="0"/>
                  <a:pt x="2467" y="19"/>
                </a:cubicBezTo>
                <a:cubicBezTo>
                  <a:pt x="2467" y="19"/>
                  <a:pt x="2393" y="93"/>
                  <a:pt x="2355" y="112"/>
                </a:cubicBezTo>
                <a:cubicBezTo>
                  <a:pt x="2300" y="112"/>
                  <a:pt x="2189" y="148"/>
                  <a:pt x="2078" y="112"/>
                </a:cubicBezTo>
                <a:cubicBezTo>
                  <a:pt x="1984" y="74"/>
                  <a:pt x="1873" y="93"/>
                  <a:pt x="1873" y="93"/>
                </a:cubicBezTo>
                <a:cubicBezTo>
                  <a:pt x="1873" y="93"/>
                  <a:pt x="1781" y="112"/>
                  <a:pt x="1725" y="242"/>
                </a:cubicBezTo>
                <a:cubicBezTo>
                  <a:pt x="1725" y="242"/>
                  <a:pt x="1707" y="316"/>
                  <a:pt x="1539" y="242"/>
                </a:cubicBezTo>
                <a:cubicBezTo>
                  <a:pt x="1391" y="167"/>
                  <a:pt x="1187" y="93"/>
                  <a:pt x="1131" y="93"/>
                </a:cubicBezTo>
                <a:cubicBezTo>
                  <a:pt x="1057" y="93"/>
                  <a:pt x="965" y="112"/>
                  <a:pt x="927" y="112"/>
                </a:cubicBezTo>
                <a:cubicBezTo>
                  <a:pt x="890" y="112"/>
                  <a:pt x="797" y="37"/>
                  <a:pt x="760" y="19"/>
                </a:cubicBezTo>
                <a:cubicBezTo>
                  <a:pt x="742" y="0"/>
                  <a:pt x="594" y="0"/>
                  <a:pt x="556" y="19"/>
                </a:cubicBezTo>
                <a:cubicBezTo>
                  <a:pt x="500" y="56"/>
                  <a:pt x="426" y="130"/>
                  <a:pt x="408" y="148"/>
                </a:cubicBezTo>
                <a:cubicBezTo>
                  <a:pt x="371" y="186"/>
                  <a:pt x="204" y="371"/>
                  <a:pt x="204" y="427"/>
                </a:cubicBezTo>
                <a:cubicBezTo>
                  <a:pt x="241" y="613"/>
                  <a:pt x="241" y="613"/>
                  <a:pt x="241" y="613"/>
                </a:cubicBezTo>
                <a:cubicBezTo>
                  <a:pt x="241" y="613"/>
                  <a:pt x="278" y="649"/>
                  <a:pt x="278" y="687"/>
                </a:cubicBezTo>
                <a:cubicBezTo>
                  <a:pt x="278" y="705"/>
                  <a:pt x="241" y="872"/>
                  <a:pt x="129" y="1058"/>
                </a:cubicBezTo>
                <a:cubicBezTo>
                  <a:pt x="129" y="1058"/>
                  <a:pt x="93" y="1206"/>
                  <a:pt x="74" y="1225"/>
                </a:cubicBezTo>
                <a:cubicBezTo>
                  <a:pt x="55" y="1243"/>
                  <a:pt x="18" y="1391"/>
                  <a:pt x="18" y="1429"/>
                </a:cubicBezTo>
                <a:cubicBezTo>
                  <a:pt x="18" y="1447"/>
                  <a:pt x="0" y="1818"/>
                  <a:pt x="18" y="1855"/>
                </a:cubicBezTo>
                <a:cubicBezTo>
                  <a:pt x="18" y="1855"/>
                  <a:pt x="167" y="1800"/>
                  <a:pt x="278" y="1818"/>
                </a:cubicBezTo>
                <a:cubicBezTo>
                  <a:pt x="371" y="1837"/>
                  <a:pt x="445" y="1837"/>
                  <a:pt x="482" y="1892"/>
                </a:cubicBezTo>
                <a:cubicBezTo>
                  <a:pt x="538" y="1967"/>
                  <a:pt x="594" y="1948"/>
                  <a:pt x="594" y="2003"/>
                </a:cubicBezTo>
                <a:cubicBezTo>
                  <a:pt x="594" y="2059"/>
                  <a:pt x="594" y="2097"/>
                  <a:pt x="630" y="2097"/>
                </a:cubicBezTo>
                <a:cubicBezTo>
                  <a:pt x="668" y="2097"/>
                  <a:pt x="723" y="2078"/>
                  <a:pt x="723" y="2097"/>
                </a:cubicBezTo>
                <a:cubicBezTo>
                  <a:pt x="742" y="2133"/>
                  <a:pt x="723" y="2208"/>
                  <a:pt x="760" y="2226"/>
                </a:cubicBezTo>
                <a:cubicBezTo>
                  <a:pt x="797" y="2263"/>
                  <a:pt x="835" y="2300"/>
                  <a:pt x="927" y="2300"/>
                </a:cubicBezTo>
                <a:cubicBezTo>
                  <a:pt x="1001" y="2319"/>
                  <a:pt x="1039" y="2338"/>
                  <a:pt x="1057" y="2319"/>
                </a:cubicBezTo>
                <a:cubicBezTo>
                  <a:pt x="1076" y="2282"/>
                  <a:pt x="1039" y="2263"/>
                  <a:pt x="1094" y="2282"/>
                </a:cubicBezTo>
                <a:cubicBezTo>
                  <a:pt x="1168" y="2300"/>
                  <a:pt x="1242" y="2263"/>
                  <a:pt x="1317" y="2263"/>
                </a:cubicBezTo>
                <a:cubicBezTo>
                  <a:pt x="1372" y="2282"/>
                  <a:pt x="1372" y="2282"/>
                  <a:pt x="1428" y="2226"/>
                </a:cubicBezTo>
              </a:path>
            </a:pathLst>
          </a:custGeom>
          <a:solidFill>
            <a:srgbClr val="BFBFB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2" name="Freeform 20"/>
          <p:cNvSpPr>
            <a:spLocks noChangeArrowheads="1"/>
          </p:cNvSpPr>
          <p:nvPr/>
        </p:nvSpPr>
        <p:spPr bwMode="auto">
          <a:xfrm>
            <a:off x="7961825" y="3434856"/>
            <a:ext cx="176004" cy="109685"/>
          </a:xfrm>
          <a:custGeom>
            <a:avLst/>
            <a:gdLst>
              <a:gd name="T0" fmla="*/ 112 w 539"/>
              <a:gd name="T1" fmla="*/ 56 h 335"/>
              <a:gd name="T2" fmla="*/ 112 w 539"/>
              <a:gd name="T3" fmla="*/ 56 h 335"/>
              <a:gd name="T4" fmla="*/ 56 w 539"/>
              <a:gd name="T5" fmla="*/ 186 h 335"/>
              <a:gd name="T6" fmla="*/ 0 w 539"/>
              <a:gd name="T7" fmla="*/ 279 h 335"/>
              <a:gd name="T8" fmla="*/ 93 w 539"/>
              <a:gd name="T9" fmla="*/ 334 h 335"/>
              <a:gd name="T10" fmla="*/ 353 w 539"/>
              <a:gd name="T11" fmla="*/ 315 h 335"/>
              <a:gd name="T12" fmla="*/ 483 w 539"/>
              <a:gd name="T13" fmla="*/ 297 h 335"/>
              <a:gd name="T14" fmla="*/ 501 w 539"/>
              <a:gd name="T15" fmla="*/ 186 h 335"/>
              <a:gd name="T16" fmla="*/ 445 w 539"/>
              <a:gd name="T17" fmla="*/ 74 h 335"/>
              <a:gd name="T18" fmla="*/ 112 w 539"/>
              <a:gd name="T19" fmla="*/ 56 h 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39" h="335">
                <a:moveTo>
                  <a:pt x="112" y="56"/>
                </a:moveTo>
                <a:lnTo>
                  <a:pt x="112" y="56"/>
                </a:lnTo>
                <a:cubicBezTo>
                  <a:pt x="112" y="56"/>
                  <a:pt x="93" y="149"/>
                  <a:pt x="56" y="186"/>
                </a:cubicBezTo>
                <a:cubicBezTo>
                  <a:pt x="38" y="223"/>
                  <a:pt x="0" y="223"/>
                  <a:pt x="0" y="279"/>
                </a:cubicBezTo>
                <a:cubicBezTo>
                  <a:pt x="0" y="315"/>
                  <a:pt x="19" y="334"/>
                  <a:pt x="93" y="334"/>
                </a:cubicBezTo>
                <a:cubicBezTo>
                  <a:pt x="167" y="334"/>
                  <a:pt x="297" y="315"/>
                  <a:pt x="353" y="315"/>
                </a:cubicBezTo>
                <a:cubicBezTo>
                  <a:pt x="409" y="315"/>
                  <a:pt x="464" y="334"/>
                  <a:pt x="483" y="297"/>
                </a:cubicBezTo>
                <a:cubicBezTo>
                  <a:pt x="483" y="241"/>
                  <a:pt x="464" y="241"/>
                  <a:pt x="501" y="186"/>
                </a:cubicBezTo>
                <a:cubicBezTo>
                  <a:pt x="538" y="112"/>
                  <a:pt x="501" y="74"/>
                  <a:pt x="445" y="74"/>
                </a:cubicBezTo>
                <a:cubicBezTo>
                  <a:pt x="390" y="74"/>
                  <a:pt x="130" y="0"/>
                  <a:pt x="112" y="56"/>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3" name="Freeform 21"/>
          <p:cNvSpPr>
            <a:spLocks noChangeArrowheads="1"/>
          </p:cNvSpPr>
          <p:nvPr/>
        </p:nvSpPr>
        <p:spPr bwMode="auto">
          <a:xfrm>
            <a:off x="7882480" y="2433260"/>
            <a:ext cx="643425" cy="1044893"/>
          </a:xfrm>
          <a:custGeom>
            <a:avLst/>
            <a:gdLst>
              <a:gd name="T0" fmla="*/ 1763 w 1967"/>
              <a:gd name="T1" fmla="*/ 1762 h 3191"/>
              <a:gd name="T2" fmla="*/ 1763 w 1967"/>
              <a:gd name="T3" fmla="*/ 1762 h 3191"/>
              <a:gd name="T4" fmla="*/ 1651 w 1967"/>
              <a:gd name="T5" fmla="*/ 1985 h 3191"/>
              <a:gd name="T6" fmla="*/ 1503 w 1967"/>
              <a:gd name="T7" fmla="*/ 2262 h 3191"/>
              <a:gd name="T8" fmla="*/ 1614 w 1967"/>
              <a:gd name="T9" fmla="*/ 2467 h 3191"/>
              <a:gd name="T10" fmla="*/ 1651 w 1967"/>
              <a:gd name="T11" fmla="*/ 2652 h 3191"/>
              <a:gd name="T12" fmla="*/ 1855 w 1967"/>
              <a:gd name="T13" fmla="*/ 2875 h 3191"/>
              <a:gd name="T14" fmla="*/ 1892 w 1967"/>
              <a:gd name="T15" fmla="*/ 3079 h 3191"/>
              <a:gd name="T16" fmla="*/ 1744 w 1967"/>
              <a:gd name="T17" fmla="*/ 3172 h 3191"/>
              <a:gd name="T18" fmla="*/ 761 w 1967"/>
              <a:gd name="T19" fmla="*/ 3172 h 3191"/>
              <a:gd name="T20" fmla="*/ 650 w 1967"/>
              <a:gd name="T21" fmla="*/ 3134 h 3191"/>
              <a:gd name="T22" fmla="*/ 445 w 1967"/>
              <a:gd name="T23" fmla="*/ 3098 h 3191"/>
              <a:gd name="T24" fmla="*/ 353 w 1967"/>
              <a:gd name="T25" fmla="*/ 3116 h 3191"/>
              <a:gd name="T26" fmla="*/ 353 w 1967"/>
              <a:gd name="T27" fmla="*/ 3023 h 3191"/>
              <a:gd name="T28" fmla="*/ 315 w 1967"/>
              <a:gd name="T29" fmla="*/ 2856 h 3191"/>
              <a:gd name="T30" fmla="*/ 315 w 1967"/>
              <a:gd name="T31" fmla="*/ 2801 h 3191"/>
              <a:gd name="T32" fmla="*/ 279 w 1967"/>
              <a:gd name="T33" fmla="*/ 2727 h 3191"/>
              <a:gd name="T34" fmla="*/ 241 w 1967"/>
              <a:gd name="T35" fmla="*/ 2689 h 3191"/>
              <a:gd name="T36" fmla="*/ 185 w 1967"/>
              <a:gd name="T37" fmla="*/ 2671 h 3191"/>
              <a:gd name="T38" fmla="*/ 111 w 1967"/>
              <a:gd name="T39" fmla="*/ 2652 h 3191"/>
              <a:gd name="T40" fmla="*/ 56 w 1967"/>
              <a:gd name="T41" fmla="*/ 2578 h 3191"/>
              <a:gd name="T42" fmla="*/ 0 w 1967"/>
              <a:gd name="T43" fmla="*/ 2485 h 3191"/>
              <a:gd name="T44" fmla="*/ 37 w 1967"/>
              <a:gd name="T45" fmla="*/ 2430 h 3191"/>
              <a:gd name="T46" fmla="*/ 130 w 1967"/>
              <a:gd name="T47" fmla="*/ 2262 h 3191"/>
              <a:gd name="T48" fmla="*/ 204 w 1967"/>
              <a:gd name="T49" fmla="*/ 2021 h 3191"/>
              <a:gd name="T50" fmla="*/ 464 w 1967"/>
              <a:gd name="T51" fmla="*/ 1947 h 3191"/>
              <a:gd name="T52" fmla="*/ 631 w 1967"/>
              <a:gd name="T53" fmla="*/ 2003 h 3191"/>
              <a:gd name="T54" fmla="*/ 835 w 1967"/>
              <a:gd name="T55" fmla="*/ 1799 h 3191"/>
              <a:gd name="T56" fmla="*/ 1021 w 1967"/>
              <a:gd name="T57" fmla="*/ 1428 h 3191"/>
              <a:gd name="T58" fmla="*/ 1076 w 1967"/>
              <a:gd name="T59" fmla="*/ 1261 h 3191"/>
              <a:gd name="T60" fmla="*/ 1095 w 1967"/>
              <a:gd name="T61" fmla="*/ 1224 h 3191"/>
              <a:gd name="T62" fmla="*/ 1206 w 1967"/>
              <a:gd name="T63" fmla="*/ 1094 h 3191"/>
              <a:gd name="T64" fmla="*/ 1206 w 1967"/>
              <a:gd name="T65" fmla="*/ 946 h 3191"/>
              <a:gd name="T66" fmla="*/ 1298 w 1967"/>
              <a:gd name="T67" fmla="*/ 816 h 3191"/>
              <a:gd name="T68" fmla="*/ 1373 w 1967"/>
              <a:gd name="T69" fmla="*/ 704 h 3191"/>
              <a:gd name="T70" fmla="*/ 1354 w 1967"/>
              <a:gd name="T71" fmla="*/ 537 h 3191"/>
              <a:gd name="T72" fmla="*/ 1187 w 1967"/>
              <a:gd name="T73" fmla="*/ 371 h 3191"/>
              <a:gd name="T74" fmla="*/ 1039 w 1967"/>
              <a:gd name="T75" fmla="*/ 278 h 3191"/>
              <a:gd name="T76" fmla="*/ 1224 w 1967"/>
              <a:gd name="T77" fmla="*/ 0 h 3191"/>
              <a:gd name="T78" fmla="*/ 1410 w 1967"/>
              <a:gd name="T79" fmla="*/ 389 h 3191"/>
              <a:gd name="T80" fmla="*/ 1577 w 1967"/>
              <a:gd name="T81" fmla="*/ 537 h 3191"/>
              <a:gd name="T82" fmla="*/ 1595 w 1967"/>
              <a:gd name="T83" fmla="*/ 649 h 3191"/>
              <a:gd name="T84" fmla="*/ 1577 w 1967"/>
              <a:gd name="T85" fmla="*/ 760 h 3191"/>
              <a:gd name="T86" fmla="*/ 1633 w 1967"/>
              <a:gd name="T87" fmla="*/ 983 h 3191"/>
              <a:gd name="T88" fmla="*/ 1484 w 1967"/>
              <a:gd name="T89" fmla="*/ 1149 h 3191"/>
              <a:gd name="T90" fmla="*/ 1336 w 1967"/>
              <a:gd name="T91" fmla="*/ 1205 h 3191"/>
              <a:gd name="T92" fmla="*/ 1428 w 1967"/>
              <a:gd name="T93" fmla="*/ 1372 h 3191"/>
              <a:gd name="T94" fmla="*/ 1688 w 1967"/>
              <a:gd name="T95" fmla="*/ 1576 h 3191"/>
              <a:gd name="T96" fmla="*/ 1763 w 1967"/>
              <a:gd name="T97" fmla="*/ 1762 h 3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967" h="3191">
                <a:moveTo>
                  <a:pt x="1763" y="1762"/>
                </a:moveTo>
                <a:lnTo>
                  <a:pt x="1763" y="1762"/>
                </a:lnTo>
                <a:cubicBezTo>
                  <a:pt x="1763" y="1762"/>
                  <a:pt x="1688" y="1910"/>
                  <a:pt x="1651" y="1985"/>
                </a:cubicBezTo>
                <a:cubicBezTo>
                  <a:pt x="1614" y="2059"/>
                  <a:pt x="1484" y="2151"/>
                  <a:pt x="1503" y="2262"/>
                </a:cubicBezTo>
                <a:cubicBezTo>
                  <a:pt x="1540" y="2374"/>
                  <a:pt x="1577" y="2356"/>
                  <a:pt x="1614" y="2467"/>
                </a:cubicBezTo>
                <a:cubicBezTo>
                  <a:pt x="1633" y="2578"/>
                  <a:pt x="1558" y="2559"/>
                  <a:pt x="1651" y="2652"/>
                </a:cubicBezTo>
                <a:cubicBezTo>
                  <a:pt x="1725" y="2727"/>
                  <a:pt x="1818" y="2819"/>
                  <a:pt x="1855" y="2875"/>
                </a:cubicBezTo>
                <a:cubicBezTo>
                  <a:pt x="1911" y="2912"/>
                  <a:pt x="1966" y="2986"/>
                  <a:pt x="1892" y="3079"/>
                </a:cubicBezTo>
                <a:cubicBezTo>
                  <a:pt x="1837" y="3153"/>
                  <a:pt x="1855" y="3190"/>
                  <a:pt x="1744" y="3172"/>
                </a:cubicBezTo>
                <a:cubicBezTo>
                  <a:pt x="1614" y="3172"/>
                  <a:pt x="872" y="3098"/>
                  <a:pt x="761" y="3172"/>
                </a:cubicBezTo>
                <a:cubicBezTo>
                  <a:pt x="761" y="3172"/>
                  <a:pt x="724" y="3134"/>
                  <a:pt x="650" y="3134"/>
                </a:cubicBezTo>
                <a:cubicBezTo>
                  <a:pt x="556" y="3134"/>
                  <a:pt x="464" y="3098"/>
                  <a:pt x="445" y="3098"/>
                </a:cubicBezTo>
                <a:cubicBezTo>
                  <a:pt x="427" y="3098"/>
                  <a:pt x="353" y="3116"/>
                  <a:pt x="353" y="3116"/>
                </a:cubicBezTo>
                <a:cubicBezTo>
                  <a:pt x="353" y="3116"/>
                  <a:pt x="353" y="3060"/>
                  <a:pt x="353" y="3023"/>
                </a:cubicBezTo>
                <a:cubicBezTo>
                  <a:pt x="353" y="2968"/>
                  <a:pt x="334" y="2893"/>
                  <a:pt x="315" y="2856"/>
                </a:cubicBezTo>
                <a:cubicBezTo>
                  <a:pt x="315" y="2838"/>
                  <a:pt x="315" y="2838"/>
                  <a:pt x="315" y="2801"/>
                </a:cubicBezTo>
                <a:cubicBezTo>
                  <a:pt x="315" y="2763"/>
                  <a:pt x="315" y="2727"/>
                  <a:pt x="279" y="2727"/>
                </a:cubicBezTo>
                <a:cubicBezTo>
                  <a:pt x="241" y="2727"/>
                  <a:pt x="260" y="2727"/>
                  <a:pt x="241" y="2689"/>
                </a:cubicBezTo>
                <a:cubicBezTo>
                  <a:pt x="223" y="2652"/>
                  <a:pt x="223" y="2652"/>
                  <a:pt x="185" y="2671"/>
                </a:cubicBezTo>
                <a:cubicBezTo>
                  <a:pt x="167" y="2689"/>
                  <a:pt x="149" y="2689"/>
                  <a:pt x="111" y="2652"/>
                </a:cubicBezTo>
                <a:cubicBezTo>
                  <a:pt x="93" y="2615"/>
                  <a:pt x="93" y="2615"/>
                  <a:pt x="56" y="2578"/>
                </a:cubicBezTo>
                <a:cubicBezTo>
                  <a:pt x="37" y="2541"/>
                  <a:pt x="0" y="2485"/>
                  <a:pt x="0" y="2485"/>
                </a:cubicBezTo>
                <a:cubicBezTo>
                  <a:pt x="0" y="2485"/>
                  <a:pt x="19" y="2448"/>
                  <a:pt x="37" y="2430"/>
                </a:cubicBezTo>
                <a:cubicBezTo>
                  <a:pt x="56" y="2392"/>
                  <a:pt x="111" y="2318"/>
                  <a:pt x="130" y="2262"/>
                </a:cubicBezTo>
                <a:cubicBezTo>
                  <a:pt x="130" y="2207"/>
                  <a:pt x="130" y="2077"/>
                  <a:pt x="204" y="2021"/>
                </a:cubicBezTo>
                <a:cubicBezTo>
                  <a:pt x="260" y="1966"/>
                  <a:pt x="334" y="1891"/>
                  <a:pt x="464" y="1947"/>
                </a:cubicBezTo>
                <a:cubicBezTo>
                  <a:pt x="594" y="1985"/>
                  <a:pt x="556" y="2003"/>
                  <a:pt x="631" y="2003"/>
                </a:cubicBezTo>
                <a:cubicBezTo>
                  <a:pt x="686" y="2003"/>
                  <a:pt x="724" y="2003"/>
                  <a:pt x="835" y="1799"/>
                </a:cubicBezTo>
                <a:cubicBezTo>
                  <a:pt x="927" y="1595"/>
                  <a:pt x="1021" y="1428"/>
                  <a:pt x="1021" y="1428"/>
                </a:cubicBezTo>
                <a:cubicBezTo>
                  <a:pt x="1021" y="1428"/>
                  <a:pt x="1076" y="1279"/>
                  <a:pt x="1076" y="1261"/>
                </a:cubicBezTo>
                <a:cubicBezTo>
                  <a:pt x="1095" y="1243"/>
                  <a:pt x="1095" y="1224"/>
                  <a:pt x="1095" y="1224"/>
                </a:cubicBezTo>
                <a:cubicBezTo>
                  <a:pt x="1095" y="1224"/>
                  <a:pt x="1169" y="1131"/>
                  <a:pt x="1206" y="1094"/>
                </a:cubicBezTo>
                <a:cubicBezTo>
                  <a:pt x="1224" y="1057"/>
                  <a:pt x="1243" y="1020"/>
                  <a:pt x="1206" y="946"/>
                </a:cubicBezTo>
                <a:cubicBezTo>
                  <a:pt x="1206" y="946"/>
                  <a:pt x="1206" y="908"/>
                  <a:pt x="1298" y="816"/>
                </a:cubicBezTo>
                <a:cubicBezTo>
                  <a:pt x="1298" y="816"/>
                  <a:pt x="1373" y="742"/>
                  <a:pt x="1373" y="704"/>
                </a:cubicBezTo>
                <a:cubicBezTo>
                  <a:pt x="1392" y="686"/>
                  <a:pt x="1392" y="593"/>
                  <a:pt x="1354" y="537"/>
                </a:cubicBezTo>
                <a:cubicBezTo>
                  <a:pt x="1317" y="501"/>
                  <a:pt x="1187" y="371"/>
                  <a:pt x="1187" y="371"/>
                </a:cubicBezTo>
                <a:cubicBezTo>
                  <a:pt x="1039" y="278"/>
                  <a:pt x="1039" y="278"/>
                  <a:pt x="1039" y="278"/>
                </a:cubicBezTo>
                <a:cubicBezTo>
                  <a:pt x="1039" y="278"/>
                  <a:pt x="1224" y="55"/>
                  <a:pt x="1224" y="0"/>
                </a:cubicBezTo>
                <a:cubicBezTo>
                  <a:pt x="1224" y="0"/>
                  <a:pt x="1373" y="333"/>
                  <a:pt x="1410" y="389"/>
                </a:cubicBezTo>
                <a:cubicBezTo>
                  <a:pt x="1447" y="426"/>
                  <a:pt x="1521" y="519"/>
                  <a:pt x="1577" y="537"/>
                </a:cubicBezTo>
                <a:cubicBezTo>
                  <a:pt x="1651" y="575"/>
                  <a:pt x="1633" y="630"/>
                  <a:pt x="1595" y="649"/>
                </a:cubicBezTo>
                <a:cubicBezTo>
                  <a:pt x="1577" y="686"/>
                  <a:pt x="1558" y="704"/>
                  <a:pt x="1577" y="760"/>
                </a:cubicBezTo>
                <a:cubicBezTo>
                  <a:pt x="1577" y="834"/>
                  <a:pt x="1669" y="908"/>
                  <a:pt x="1633" y="983"/>
                </a:cubicBezTo>
                <a:cubicBezTo>
                  <a:pt x="1614" y="1038"/>
                  <a:pt x="1577" y="1094"/>
                  <a:pt x="1484" y="1149"/>
                </a:cubicBezTo>
                <a:cubicBezTo>
                  <a:pt x="1373" y="1187"/>
                  <a:pt x="1336" y="1187"/>
                  <a:pt x="1336" y="1205"/>
                </a:cubicBezTo>
                <a:cubicBezTo>
                  <a:pt x="1317" y="1243"/>
                  <a:pt x="1317" y="1335"/>
                  <a:pt x="1428" y="1372"/>
                </a:cubicBezTo>
                <a:cubicBezTo>
                  <a:pt x="1558" y="1409"/>
                  <a:pt x="1633" y="1409"/>
                  <a:pt x="1688" y="1576"/>
                </a:cubicBezTo>
                <a:cubicBezTo>
                  <a:pt x="1744" y="1762"/>
                  <a:pt x="1763" y="1762"/>
                  <a:pt x="1763" y="1762"/>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4" name="Freeform 22"/>
          <p:cNvSpPr>
            <a:spLocks noChangeArrowheads="1"/>
          </p:cNvSpPr>
          <p:nvPr/>
        </p:nvSpPr>
        <p:spPr bwMode="auto">
          <a:xfrm>
            <a:off x="7888250" y="3457948"/>
            <a:ext cx="503487" cy="486366"/>
          </a:xfrm>
          <a:custGeom>
            <a:avLst/>
            <a:gdLst>
              <a:gd name="T0" fmla="*/ 575 w 1540"/>
              <a:gd name="T1" fmla="*/ 1484 h 1485"/>
              <a:gd name="T2" fmla="*/ 575 w 1540"/>
              <a:gd name="T3" fmla="*/ 1484 h 1485"/>
              <a:gd name="T4" fmla="*/ 667 w 1540"/>
              <a:gd name="T5" fmla="*/ 1409 h 1485"/>
              <a:gd name="T6" fmla="*/ 816 w 1540"/>
              <a:gd name="T7" fmla="*/ 1465 h 1485"/>
              <a:gd name="T8" fmla="*/ 834 w 1540"/>
              <a:gd name="T9" fmla="*/ 1298 h 1485"/>
              <a:gd name="T10" fmla="*/ 797 w 1540"/>
              <a:gd name="T11" fmla="*/ 1187 h 1485"/>
              <a:gd name="T12" fmla="*/ 983 w 1540"/>
              <a:gd name="T13" fmla="*/ 1020 h 1485"/>
              <a:gd name="T14" fmla="*/ 1113 w 1540"/>
              <a:gd name="T15" fmla="*/ 1076 h 1485"/>
              <a:gd name="T16" fmla="*/ 1354 w 1540"/>
              <a:gd name="T17" fmla="*/ 1168 h 1485"/>
              <a:gd name="T18" fmla="*/ 1502 w 1540"/>
              <a:gd name="T19" fmla="*/ 908 h 1485"/>
              <a:gd name="T20" fmla="*/ 1409 w 1540"/>
              <a:gd name="T21" fmla="*/ 631 h 1485"/>
              <a:gd name="T22" fmla="*/ 1335 w 1540"/>
              <a:gd name="T23" fmla="*/ 446 h 1485"/>
              <a:gd name="T24" fmla="*/ 1409 w 1540"/>
              <a:gd name="T25" fmla="*/ 223 h 1485"/>
              <a:gd name="T26" fmla="*/ 1205 w 1540"/>
              <a:gd name="T27" fmla="*/ 260 h 1485"/>
              <a:gd name="T28" fmla="*/ 1113 w 1540"/>
              <a:gd name="T29" fmla="*/ 205 h 1485"/>
              <a:gd name="T30" fmla="*/ 1038 w 1540"/>
              <a:gd name="T31" fmla="*/ 0 h 1485"/>
              <a:gd name="T32" fmla="*/ 742 w 1540"/>
              <a:gd name="T33" fmla="*/ 38 h 1485"/>
              <a:gd name="T34" fmla="*/ 723 w 1540"/>
              <a:gd name="T35" fmla="*/ 112 h 1485"/>
              <a:gd name="T36" fmla="*/ 705 w 1540"/>
              <a:gd name="T37" fmla="*/ 223 h 1485"/>
              <a:gd name="T38" fmla="*/ 593 w 1540"/>
              <a:gd name="T39" fmla="*/ 241 h 1485"/>
              <a:gd name="T40" fmla="*/ 445 w 1540"/>
              <a:gd name="T41" fmla="*/ 260 h 1485"/>
              <a:gd name="T42" fmla="*/ 278 w 1540"/>
              <a:gd name="T43" fmla="*/ 241 h 1485"/>
              <a:gd name="T44" fmla="*/ 222 w 1540"/>
              <a:gd name="T45" fmla="*/ 223 h 1485"/>
              <a:gd name="T46" fmla="*/ 222 w 1540"/>
              <a:gd name="T47" fmla="*/ 353 h 1485"/>
              <a:gd name="T48" fmla="*/ 166 w 1540"/>
              <a:gd name="T49" fmla="*/ 612 h 1485"/>
              <a:gd name="T50" fmla="*/ 74 w 1540"/>
              <a:gd name="T51" fmla="*/ 742 h 1485"/>
              <a:gd name="T52" fmla="*/ 18 w 1540"/>
              <a:gd name="T53" fmla="*/ 760 h 1485"/>
              <a:gd name="T54" fmla="*/ 74 w 1540"/>
              <a:gd name="T55" fmla="*/ 872 h 1485"/>
              <a:gd name="T56" fmla="*/ 74 w 1540"/>
              <a:gd name="T57" fmla="*/ 927 h 1485"/>
              <a:gd name="T58" fmla="*/ 260 w 1540"/>
              <a:gd name="T59" fmla="*/ 1224 h 1485"/>
              <a:gd name="T60" fmla="*/ 575 w 1540"/>
              <a:gd name="T61" fmla="*/ 1484 h 1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540" h="1485">
                <a:moveTo>
                  <a:pt x="575" y="1484"/>
                </a:moveTo>
                <a:lnTo>
                  <a:pt x="575" y="1484"/>
                </a:lnTo>
                <a:cubicBezTo>
                  <a:pt x="612" y="1484"/>
                  <a:pt x="556" y="1391"/>
                  <a:pt x="667" y="1409"/>
                </a:cubicBezTo>
                <a:cubicBezTo>
                  <a:pt x="779" y="1428"/>
                  <a:pt x="760" y="1484"/>
                  <a:pt x="816" y="1465"/>
                </a:cubicBezTo>
                <a:cubicBezTo>
                  <a:pt x="890" y="1428"/>
                  <a:pt x="872" y="1373"/>
                  <a:pt x="834" y="1298"/>
                </a:cubicBezTo>
                <a:cubicBezTo>
                  <a:pt x="797" y="1243"/>
                  <a:pt x="723" y="1224"/>
                  <a:pt x="797" y="1187"/>
                </a:cubicBezTo>
                <a:cubicBezTo>
                  <a:pt x="872" y="1131"/>
                  <a:pt x="964" y="1038"/>
                  <a:pt x="983" y="1020"/>
                </a:cubicBezTo>
                <a:cubicBezTo>
                  <a:pt x="1020" y="1002"/>
                  <a:pt x="1002" y="1002"/>
                  <a:pt x="1113" y="1076"/>
                </a:cubicBezTo>
                <a:cubicBezTo>
                  <a:pt x="1224" y="1168"/>
                  <a:pt x="1279" y="1224"/>
                  <a:pt x="1354" y="1168"/>
                </a:cubicBezTo>
                <a:cubicBezTo>
                  <a:pt x="1428" y="1094"/>
                  <a:pt x="1539" y="1020"/>
                  <a:pt x="1502" y="908"/>
                </a:cubicBezTo>
                <a:cubicBezTo>
                  <a:pt x="1465" y="797"/>
                  <a:pt x="1484" y="686"/>
                  <a:pt x="1409" y="631"/>
                </a:cubicBezTo>
                <a:cubicBezTo>
                  <a:pt x="1335" y="556"/>
                  <a:pt x="1261" y="501"/>
                  <a:pt x="1335" y="446"/>
                </a:cubicBezTo>
                <a:cubicBezTo>
                  <a:pt x="1391" y="372"/>
                  <a:pt x="1502" y="279"/>
                  <a:pt x="1409" y="223"/>
                </a:cubicBezTo>
                <a:cubicBezTo>
                  <a:pt x="1335" y="167"/>
                  <a:pt x="1243" y="241"/>
                  <a:pt x="1205" y="260"/>
                </a:cubicBezTo>
                <a:cubicBezTo>
                  <a:pt x="1168" y="260"/>
                  <a:pt x="1150" y="279"/>
                  <a:pt x="1113" y="205"/>
                </a:cubicBezTo>
                <a:cubicBezTo>
                  <a:pt x="1076" y="130"/>
                  <a:pt x="1038" y="0"/>
                  <a:pt x="1038" y="0"/>
                </a:cubicBezTo>
                <a:cubicBezTo>
                  <a:pt x="1038" y="0"/>
                  <a:pt x="760" y="19"/>
                  <a:pt x="742" y="38"/>
                </a:cubicBezTo>
                <a:cubicBezTo>
                  <a:pt x="742" y="38"/>
                  <a:pt x="742" y="75"/>
                  <a:pt x="723" y="112"/>
                </a:cubicBezTo>
                <a:cubicBezTo>
                  <a:pt x="705" y="130"/>
                  <a:pt x="705" y="205"/>
                  <a:pt x="705" y="223"/>
                </a:cubicBezTo>
                <a:cubicBezTo>
                  <a:pt x="705" y="241"/>
                  <a:pt x="667" y="241"/>
                  <a:pt x="593" y="241"/>
                </a:cubicBezTo>
                <a:cubicBezTo>
                  <a:pt x="537" y="241"/>
                  <a:pt x="482" y="260"/>
                  <a:pt x="445" y="260"/>
                </a:cubicBezTo>
                <a:cubicBezTo>
                  <a:pt x="426" y="260"/>
                  <a:pt x="315" y="260"/>
                  <a:pt x="278" y="241"/>
                </a:cubicBezTo>
                <a:cubicBezTo>
                  <a:pt x="241" y="241"/>
                  <a:pt x="222" y="223"/>
                  <a:pt x="222" y="223"/>
                </a:cubicBezTo>
                <a:cubicBezTo>
                  <a:pt x="222" y="223"/>
                  <a:pt x="241" y="297"/>
                  <a:pt x="222" y="353"/>
                </a:cubicBezTo>
                <a:cubicBezTo>
                  <a:pt x="204" y="409"/>
                  <a:pt x="204" y="519"/>
                  <a:pt x="166" y="612"/>
                </a:cubicBezTo>
                <a:cubicBezTo>
                  <a:pt x="130" y="686"/>
                  <a:pt x="111" y="742"/>
                  <a:pt x="74" y="742"/>
                </a:cubicBezTo>
                <a:cubicBezTo>
                  <a:pt x="37" y="742"/>
                  <a:pt x="0" y="705"/>
                  <a:pt x="18" y="760"/>
                </a:cubicBezTo>
                <a:cubicBezTo>
                  <a:pt x="37" y="816"/>
                  <a:pt x="74" y="853"/>
                  <a:pt x="74" y="872"/>
                </a:cubicBezTo>
                <a:cubicBezTo>
                  <a:pt x="74" y="890"/>
                  <a:pt x="37" y="890"/>
                  <a:pt x="74" y="927"/>
                </a:cubicBezTo>
                <a:cubicBezTo>
                  <a:pt x="92" y="964"/>
                  <a:pt x="185" y="1131"/>
                  <a:pt x="260" y="1224"/>
                </a:cubicBezTo>
                <a:cubicBezTo>
                  <a:pt x="352" y="1298"/>
                  <a:pt x="445" y="1428"/>
                  <a:pt x="575" y="1484"/>
                </a:cubicBezTo>
              </a:path>
            </a:pathLst>
          </a:custGeom>
          <a:solidFill>
            <a:srgbClr val="AAAAAA"/>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45" name="Freeform 23"/>
          <p:cNvSpPr>
            <a:spLocks noChangeArrowheads="1"/>
          </p:cNvSpPr>
          <p:nvPr/>
        </p:nvSpPr>
        <p:spPr bwMode="auto">
          <a:xfrm>
            <a:off x="8077238" y="3325172"/>
            <a:ext cx="613130" cy="746146"/>
          </a:xfrm>
          <a:custGeom>
            <a:avLst/>
            <a:gdLst>
              <a:gd name="T0" fmla="*/ 1836 w 1873"/>
              <a:gd name="T1" fmla="*/ 111 h 2281"/>
              <a:gd name="T2" fmla="*/ 1836 w 1873"/>
              <a:gd name="T3" fmla="*/ 111 h 2281"/>
              <a:gd name="T4" fmla="*/ 1706 w 1873"/>
              <a:gd name="T5" fmla="*/ 36 h 2281"/>
              <a:gd name="T6" fmla="*/ 1484 w 1873"/>
              <a:gd name="T7" fmla="*/ 74 h 2281"/>
              <a:gd name="T8" fmla="*/ 1372 w 1873"/>
              <a:gd name="T9" fmla="*/ 222 h 2281"/>
              <a:gd name="T10" fmla="*/ 1335 w 1873"/>
              <a:gd name="T11" fmla="*/ 296 h 2281"/>
              <a:gd name="T12" fmla="*/ 1280 w 1873"/>
              <a:gd name="T13" fmla="*/ 389 h 2281"/>
              <a:gd name="T14" fmla="*/ 1224 w 1873"/>
              <a:gd name="T15" fmla="*/ 445 h 2281"/>
              <a:gd name="T16" fmla="*/ 927 w 1873"/>
              <a:gd name="T17" fmla="*/ 426 h 2281"/>
              <a:gd name="T18" fmla="*/ 463 w 1873"/>
              <a:gd name="T19" fmla="*/ 407 h 2281"/>
              <a:gd name="T20" fmla="*/ 556 w 1873"/>
              <a:gd name="T21" fmla="*/ 648 h 2281"/>
              <a:gd name="T22" fmla="*/ 668 w 1873"/>
              <a:gd name="T23" fmla="*/ 648 h 2281"/>
              <a:gd name="T24" fmla="*/ 872 w 1873"/>
              <a:gd name="T25" fmla="*/ 648 h 2281"/>
              <a:gd name="T26" fmla="*/ 816 w 1873"/>
              <a:gd name="T27" fmla="*/ 779 h 2281"/>
              <a:gd name="T28" fmla="*/ 723 w 1873"/>
              <a:gd name="T29" fmla="*/ 870 h 2281"/>
              <a:gd name="T30" fmla="*/ 798 w 1873"/>
              <a:gd name="T31" fmla="*/ 1000 h 2281"/>
              <a:gd name="T32" fmla="*/ 890 w 1873"/>
              <a:gd name="T33" fmla="*/ 1130 h 2281"/>
              <a:gd name="T34" fmla="*/ 927 w 1873"/>
              <a:gd name="T35" fmla="*/ 1297 h 2281"/>
              <a:gd name="T36" fmla="*/ 909 w 1873"/>
              <a:gd name="T37" fmla="*/ 1445 h 2281"/>
              <a:gd name="T38" fmla="*/ 760 w 1873"/>
              <a:gd name="T39" fmla="*/ 1594 h 2281"/>
              <a:gd name="T40" fmla="*/ 630 w 1873"/>
              <a:gd name="T41" fmla="*/ 1557 h 2281"/>
              <a:gd name="T42" fmla="*/ 445 w 1873"/>
              <a:gd name="T43" fmla="*/ 1427 h 2281"/>
              <a:gd name="T44" fmla="*/ 408 w 1873"/>
              <a:gd name="T45" fmla="*/ 1427 h 2281"/>
              <a:gd name="T46" fmla="*/ 222 w 1873"/>
              <a:gd name="T47" fmla="*/ 1594 h 2281"/>
              <a:gd name="T48" fmla="*/ 204 w 1873"/>
              <a:gd name="T49" fmla="*/ 1650 h 2281"/>
              <a:gd name="T50" fmla="*/ 278 w 1873"/>
              <a:gd name="T51" fmla="*/ 1780 h 2281"/>
              <a:gd name="T52" fmla="*/ 222 w 1873"/>
              <a:gd name="T53" fmla="*/ 1872 h 2281"/>
              <a:gd name="T54" fmla="*/ 148 w 1873"/>
              <a:gd name="T55" fmla="*/ 1835 h 2281"/>
              <a:gd name="T56" fmla="*/ 56 w 1873"/>
              <a:gd name="T57" fmla="*/ 1816 h 2281"/>
              <a:gd name="T58" fmla="*/ 0 w 1873"/>
              <a:gd name="T59" fmla="*/ 1891 h 2281"/>
              <a:gd name="T60" fmla="*/ 130 w 1873"/>
              <a:gd name="T61" fmla="*/ 2021 h 2281"/>
              <a:gd name="T62" fmla="*/ 204 w 1873"/>
              <a:gd name="T63" fmla="*/ 2187 h 2281"/>
              <a:gd name="T64" fmla="*/ 241 w 1873"/>
              <a:gd name="T65" fmla="*/ 2280 h 2281"/>
              <a:gd name="T66" fmla="*/ 333 w 1873"/>
              <a:gd name="T67" fmla="*/ 2206 h 2281"/>
              <a:gd name="T68" fmla="*/ 482 w 1873"/>
              <a:gd name="T69" fmla="*/ 2095 h 2281"/>
              <a:gd name="T70" fmla="*/ 760 w 1873"/>
              <a:gd name="T71" fmla="*/ 2076 h 2281"/>
              <a:gd name="T72" fmla="*/ 1057 w 1873"/>
              <a:gd name="T73" fmla="*/ 1928 h 2281"/>
              <a:gd name="T74" fmla="*/ 1187 w 1873"/>
              <a:gd name="T75" fmla="*/ 1816 h 2281"/>
              <a:gd name="T76" fmla="*/ 1243 w 1873"/>
              <a:gd name="T77" fmla="*/ 1612 h 2281"/>
              <a:gd name="T78" fmla="*/ 1335 w 1873"/>
              <a:gd name="T79" fmla="*/ 1427 h 2281"/>
              <a:gd name="T80" fmla="*/ 1391 w 1873"/>
              <a:gd name="T81" fmla="*/ 1260 h 2281"/>
              <a:gd name="T82" fmla="*/ 1595 w 1873"/>
              <a:gd name="T83" fmla="*/ 1093 h 2281"/>
              <a:gd name="T84" fmla="*/ 1687 w 1873"/>
              <a:gd name="T85" fmla="*/ 889 h 2281"/>
              <a:gd name="T86" fmla="*/ 1742 w 1873"/>
              <a:gd name="T87" fmla="*/ 500 h 2281"/>
              <a:gd name="T88" fmla="*/ 1872 w 1873"/>
              <a:gd name="T89" fmla="*/ 203 h 2281"/>
              <a:gd name="T90" fmla="*/ 1836 w 1873"/>
              <a:gd name="T91" fmla="*/ 111 h 2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873" h="2281">
                <a:moveTo>
                  <a:pt x="1836" y="111"/>
                </a:moveTo>
                <a:lnTo>
                  <a:pt x="1836" y="111"/>
                </a:lnTo>
                <a:cubicBezTo>
                  <a:pt x="1836" y="111"/>
                  <a:pt x="1854" y="74"/>
                  <a:pt x="1706" y="36"/>
                </a:cubicBezTo>
                <a:cubicBezTo>
                  <a:pt x="1558" y="0"/>
                  <a:pt x="1521" y="0"/>
                  <a:pt x="1484" y="74"/>
                </a:cubicBezTo>
                <a:cubicBezTo>
                  <a:pt x="1428" y="129"/>
                  <a:pt x="1410" y="203"/>
                  <a:pt x="1372" y="222"/>
                </a:cubicBezTo>
                <a:cubicBezTo>
                  <a:pt x="1354" y="259"/>
                  <a:pt x="1335" y="296"/>
                  <a:pt x="1335" y="296"/>
                </a:cubicBezTo>
                <a:cubicBezTo>
                  <a:pt x="1280" y="389"/>
                  <a:pt x="1280" y="389"/>
                  <a:pt x="1280" y="389"/>
                </a:cubicBezTo>
                <a:cubicBezTo>
                  <a:pt x="1280" y="389"/>
                  <a:pt x="1261" y="426"/>
                  <a:pt x="1224" y="445"/>
                </a:cubicBezTo>
                <a:cubicBezTo>
                  <a:pt x="1187" y="445"/>
                  <a:pt x="927" y="426"/>
                  <a:pt x="927" y="426"/>
                </a:cubicBezTo>
                <a:cubicBezTo>
                  <a:pt x="463" y="407"/>
                  <a:pt x="463" y="407"/>
                  <a:pt x="463" y="407"/>
                </a:cubicBezTo>
                <a:cubicBezTo>
                  <a:pt x="556" y="648"/>
                  <a:pt x="556" y="648"/>
                  <a:pt x="556" y="648"/>
                </a:cubicBezTo>
                <a:cubicBezTo>
                  <a:pt x="556" y="648"/>
                  <a:pt x="575" y="686"/>
                  <a:pt x="668" y="648"/>
                </a:cubicBezTo>
                <a:cubicBezTo>
                  <a:pt x="742" y="612"/>
                  <a:pt x="816" y="556"/>
                  <a:pt x="872" y="648"/>
                </a:cubicBezTo>
                <a:cubicBezTo>
                  <a:pt x="872" y="648"/>
                  <a:pt x="872" y="723"/>
                  <a:pt x="816" y="779"/>
                </a:cubicBezTo>
                <a:cubicBezTo>
                  <a:pt x="779" y="816"/>
                  <a:pt x="723" y="852"/>
                  <a:pt x="723" y="870"/>
                </a:cubicBezTo>
                <a:cubicBezTo>
                  <a:pt x="723" y="889"/>
                  <a:pt x="742" y="944"/>
                  <a:pt x="798" y="1000"/>
                </a:cubicBezTo>
                <a:cubicBezTo>
                  <a:pt x="853" y="1038"/>
                  <a:pt x="890" y="1112"/>
                  <a:pt x="890" y="1130"/>
                </a:cubicBezTo>
                <a:cubicBezTo>
                  <a:pt x="890" y="1167"/>
                  <a:pt x="927" y="1279"/>
                  <a:pt x="927" y="1297"/>
                </a:cubicBezTo>
                <a:cubicBezTo>
                  <a:pt x="927" y="1297"/>
                  <a:pt x="964" y="1371"/>
                  <a:pt x="909" y="1445"/>
                </a:cubicBezTo>
                <a:cubicBezTo>
                  <a:pt x="853" y="1520"/>
                  <a:pt x="760" y="1594"/>
                  <a:pt x="760" y="1594"/>
                </a:cubicBezTo>
                <a:cubicBezTo>
                  <a:pt x="760" y="1594"/>
                  <a:pt x="704" y="1631"/>
                  <a:pt x="630" y="1557"/>
                </a:cubicBezTo>
                <a:cubicBezTo>
                  <a:pt x="575" y="1501"/>
                  <a:pt x="445" y="1427"/>
                  <a:pt x="445" y="1427"/>
                </a:cubicBezTo>
                <a:cubicBezTo>
                  <a:pt x="445" y="1427"/>
                  <a:pt x="427" y="1409"/>
                  <a:pt x="408" y="1427"/>
                </a:cubicBezTo>
                <a:cubicBezTo>
                  <a:pt x="389" y="1445"/>
                  <a:pt x="241" y="1575"/>
                  <a:pt x="222" y="1594"/>
                </a:cubicBezTo>
                <a:cubicBezTo>
                  <a:pt x="204" y="1594"/>
                  <a:pt x="167" y="1631"/>
                  <a:pt x="204" y="1650"/>
                </a:cubicBezTo>
                <a:cubicBezTo>
                  <a:pt x="241" y="1668"/>
                  <a:pt x="297" y="1742"/>
                  <a:pt x="278" y="1780"/>
                </a:cubicBezTo>
                <a:cubicBezTo>
                  <a:pt x="278" y="1798"/>
                  <a:pt x="315" y="1854"/>
                  <a:pt x="222" y="1872"/>
                </a:cubicBezTo>
                <a:cubicBezTo>
                  <a:pt x="222" y="1872"/>
                  <a:pt x="185" y="1835"/>
                  <a:pt x="148" y="1835"/>
                </a:cubicBezTo>
                <a:cubicBezTo>
                  <a:pt x="130" y="1816"/>
                  <a:pt x="74" y="1816"/>
                  <a:pt x="56" y="1816"/>
                </a:cubicBezTo>
                <a:cubicBezTo>
                  <a:pt x="37" y="1816"/>
                  <a:pt x="18" y="1835"/>
                  <a:pt x="0" y="1891"/>
                </a:cubicBezTo>
                <a:cubicBezTo>
                  <a:pt x="0" y="1891"/>
                  <a:pt x="111" y="2002"/>
                  <a:pt x="130" y="2021"/>
                </a:cubicBezTo>
                <a:cubicBezTo>
                  <a:pt x="148" y="2057"/>
                  <a:pt x="185" y="2095"/>
                  <a:pt x="204" y="2187"/>
                </a:cubicBezTo>
                <a:cubicBezTo>
                  <a:pt x="241" y="2262"/>
                  <a:pt x="241" y="2280"/>
                  <a:pt x="241" y="2280"/>
                </a:cubicBezTo>
                <a:cubicBezTo>
                  <a:pt x="241" y="2280"/>
                  <a:pt x="297" y="2262"/>
                  <a:pt x="333" y="2206"/>
                </a:cubicBezTo>
                <a:cubicBezTo>
                  <a:pt x="371" y="2169"/>
                  <a:pt x="371" y="2095"/>
                  <a:pt x="482" y="2095"/>
                </a:cubicBezTo>
                <a:cubicBezTo>
                  <a:pt x="593" y="2095"/>
                  <a:pt x="723" y="2095"/>
                  <a:pt x="760" y="2076"/>
                </a:cubicBezTo>
                <a:cubicBezTo>
                  <a:pt x="816" y="2057"/>
                  <a:pt x="983" y="2002"/>
                  <a:pt x="1057" y="1928"/>
                </a:cubicBezTo>
                <a:cubicBezTo>
                  <a:pt x="1113" y="1854"/>
                  <a:pt x="1131" y="1891"/>
                  <a:pt x="1187" y="1816"/>
                </a:cubicBezTo>
                <a:cubicBezTo>
                  <a:pt x="1224" y="1761"/>
                  <a:pt x="1205" y="1668"/>
                  <a:pt x="1243" y="1612"/>
                </a:cubicBezTo>
                <a:cubicBezTo>
                  <a:pt x="1280" y="1557"/>
                  <a:pt x="1335" y="1483"/>
                  <a:pt x="1335" y="1427"/>
                </a:cubicBezTo>
                <a:cubicBezTo>
                  <a:pt x="1335" y="1371"/>
                  <a:pt x="1335" y="1315"/>
                  <a:pt x="1391" y="1260"/>
                </a:cubicBezTo>
                <a:cubicBezTo>
                  <a:pt x="1465" y="1204"/>
                  <a:pt x="1540" y="1149"/>
                  <a:pt x="1595" y="1093"/>
                </a:cubicBezTo>
                <a:cubicBezTo>
                  <a:pt x="1632" y="1038"/>
                  <a:pt x="1687" y="926"/>
                  <a:pt x="1687" y="889"/>
                </a:cubicBezTo>
                <a:cubicBezTo>
                  <a:pt x="1687" y="853"/>
                  <a:pt x="1724" y="556"/>
                  <a:pt x="1742" y="500"/>
                </a:cubicBezTo>
                <a:cubicBezTo>
                  <a:pt x="1761" y="445"/>
                  <a:pt x="1872" y="222"/>
                  <a:pt x="1872" y="203"/>
                </a:cubicBezTo>
                <a:cubicBezTo>
                  <a:pt x="1872" y="185"/>
                  <a:pt x="1836" y="111"/>
                  <a:pt x="1836" y="111"/>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4" name="Freeform 24"/>
          <p:cNvSpPr>
            <a:spLocks noChangeArrowheads="1"/>
          </p:cNvSpPr>
          <p:nvPr/>
        </p:nvSpPr>
        <p:spPr bwMode="auto">
          <a:xfrm>
            <a:off x="8155141" y="3190951"/>
            <a:ext cx="1547971" cy="1529816"/>
          </a:xfrm>
          <a:custGeom>
            <a:avLst/>
            <a:gdLst>
              <a:gd name="T0" fmla="*/ 204 w 4730"/>
              <a:gd name="T1" fmla="*/ 2819 h 4675"/>
              <a:gd name="T2" fmla="*/ 1113 w 4730"/>
              <a:gd name="T3" fmla="*/ 2819 h 4675"/>
              <a:gd name="T4" fmla="*/ 1373 w 4730"/>
              <a:gd name="T5" fmla="*/ 3264 h 4675"/>
              <a:gd name="T6" fmla="*/ 2114 w 4730"/>
              <a:gd name="T7" fmla="*/ 3153 h 4675"/>
              <a:gd name="T8" fmla="*/ 2448 w 4730"/>
              <a:gd name="T9" fmla="*/ 3413 h 4675"/>
              <a:gd name="T10" fmla="*/ 2466 w 4730"/>
              <a:gd name="T11" fmla="*/ 3988 h 4675"/>
              <a:gd name="T12" fmla="*/ 3208 w 4730"/>
              <a:gd name="T13" fmla="*/ 4173 h 4675"/>
              <a:gd name="T14" fmla="*/ 3857 w 4730"/>
              <a:gd name="T15" fmla="*/ 4396 h 4675"/>
              <a:gd name="T16" fmla="*/ 4358 w 4730"/>
              <a:gd name="T17" fmla="*/ 4433 h 4675"/>
              <a:gd name="T18" fmla="*/ 3969 w 4730"/>
              <a:gd name="T19" fmla="*/ 4080 h 4675"/>
              <a:gd name="T20" fmla="*/ 4192 w 4730"/>
              <a:gd name="T21" fmla="*/ 3468 h 4675"/>
              <a:gd name="T22" fmla="*/ 4525 w 4730"/>
              <a:gd name="T23" fmla="*/ 3116 h 4675"/>
              <a:gd name="T24" fmla="*/ 4247 w 4730"/>
              <a:gd name="T25" fmla="*/ 2448 h 4675"/>
              <a:gd name="T26" fmla="*/ 4192 w 4730"/>
              <a:gd name="T27" fmla="*/ 1929 h 4675"/>
              <a:gd name="T28" fmla="*/ 4303 w 4730"/>
              <a:gd name="T29" fmla="*/ 1558 h 4675"/>
              <a:gd name="T30" fmla="*/ 4692 w 4730"/>
              <a:gd name="T31" fmla="*/ 780 h 4675"/>
              <a:gd name="T32" fmla="*/ 4303 w 4730"/>
              <a:gd name="T33" fmla="*/ 204 h 4675"/>
              <a:gd name="T34" fmla="*/ 3839 w 4730"/>
              <a:gd name="T35" fmla="*/ 0 h 4675"/>
              <a:gd name="T36" fmla="*/ 2689 w 4730"/>
              <a:gd name="T37" fmla="*/ 112 h 4675"/>
              <a:gd name="T38" fmla="*/ 2448 w 4730"/>
              <a:gd name="T39" fmla="*/ 297 h 4675"/>
              <a:gd name="T40" fmla="*/ 2077 w 4730"/>
              <a:gd name="T41" fmla="*/ 223 h 4675"/>
              <a:gd name="T42" fmla="*/ 1743 w 4730"/>
              <a:gd name="T43" fmla="*/ 112 h 4675"/>
              <a:gd name="T44" fmla="*/ 1557 w 4730"/>
              <a:gd name="T45" fmla="*/ 334 h 4675"/>
              <a:gd name="T46" fmla="*/ 1631 w 4730"/>
              <a:gd name="T47" fmla="*/ 612 h 4675"/>
              <a:gd name="T48" fmla="*/ 1465 w 4730"/>
              <a:gd name="T49" fmla="*/ 1151 h 4675"/>
              <a:gd name="T50" fmla="*/ 1354 w 4730"/>
              <a:gd name="T51" fmla="*/ 1502 h 4675"/>
              <a:gd name="T52" fmla="*/ 1113 w 4730"/>
              <a:gd name="T53" fmla="*/ 1743 h 4675"/>
              <a:gd name="T54" fmla="*/ 983 w 4730"/>
              <a:gd name="T55" fmla="*/ 2095 h 4675"/>
              <a:gd name="T56" fmla="*/ 816 w 4730"/>
              <a:gd name="T57" fmla="*/ 2337 h 4675"/>
              <a:gd name="T58" fmla="*/ 482 w 4730"/>
              <a:gd name="T59" fmla="*/ 2504 h 4675"/>
              <a:gd name="T60" fmla="*/ 186 w 4730"/>
              <a:gd name="T61" fmla="*/ 2504 h 4675"/>
              <a:gd name="T62" fmla="*/ 74 w 4730"/>
              <a:gd name="T63" fmla="*/ 2634 h 4675"/>
              <a:gd name="T64" fmla="*/ 92 w 4730"/>
              <a:gd name="T65" fmla="*/ 2801 h 46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730" h="4675">
                <a:moveTo>
                  <a:pt x="204" y="2819"/>
                </a:moveTo>
                <a:lnTo>
                  <a:pt x="204" y="2819"/>
                </a:lnTo>
                <a:cubicBezTo>
                  <a:pt x="204" y="2819"/>
                  <a:pt x="482" y="2782"/>
                  <a:pt x="668" y="2801"/>
                </a:cubicBezTo>
                <a:cubicBezTo>
                  <a:pt x="872" y="2801"/>
                  <a:pt x="1076" y="2782"/>
                  <a:pt x="1113" y="2819"/>
                </a:cubicBezTo>
                <a:cubicBezTo>
                  <a:pt x="1150" y="2875"/>
                  <a:pt x="1243" y="2912"/>
                  <a:pt x="1224" y="3005"/>
                </a:cubicBezTo>
                <a:cubicBezTo>
                  <a:pt x="1224" y="3097"/>
                  <a:pt x="1243" y="3227"/>
                  <a:pt x="1373" y="3264"/>
                </a:cubicBezTo>
                <a:cubicBezTo>
                  <a:pt x="1483" y="3320"/>
                  <a:pt x="1650" y="3376"/>
                  <a:pt x="1724" y="3302"/>
                </a:cubicBezTo>
                <a:cubicBezTo>
                  <a:pt x="1817" y="3246"/>
                  <a:pt x="1947" y="3060"/>
                  <a:pt x="2114" y="3153"/>
                </a:cubicBezTo>
                <a:cubicBezTo>
                  <a:pt x="2299" y="3246"/>
                  <a:pt x="2262" y="3208"/>
                  <a:pt x="2337" y="3208"/>
                </a:cubicBezTo>
                <a:cubicBezTo>
                  <a:pt x="2392" y="3208"/>
                  <a:pt x="2503" y="3246"/>
                  <a:pt x="2448" y="3413"/>
                </a:cubicBezTo>
                <a:cubicBezTo>
                  <a:pt x="2392" y="3561"/>
                  <a:pt x="2373" y="3617"/>
                  <a:pt x="2448" y="3747"/>
                </a:cubicBezTo>
                <a:cubicBezTo>
                  <a:pt x="2522" y="3876"/>
                  <a:pt x="2429" y="3914"/>
                  <a:pt x="2466" y="3988"/>
                </a:cubicBezTo>
                <a:cubicBezTo>
                  <a:pt x="2522" y="4062"/>
                  <a:pt x="2689" y="4006"/>
                  <a:pt x="2819" y="4025"/>
                </a:cubicBezTo>
                <a:cubicBezTo>
                  <a:pt x="2930" y="4044"/>
                  <a:pt x="3060" y="4080"/>
                  <a:pt x="3208" y="4173"/>
                </a:cubicBezTo>
                <a:cubicBezTo>
                  <a:pt x="3356" y="4266"/>
                  <a:pt x="3301" y="4285"/>
                  <a:pt x="3486" y="4303"/>
                </a:cubicBezTo>
                <a:cubicBezTo>
                  <a:pt x="3672" y="4340"/>
                  <a:pt x="3746" y="4303"/>
                  <a:pt x="3857" y="4396"/>
                </a:cubicBezTo>
                <a:cubicBezTo>
                  <a:pt x="3987" y="4470"/>
                  <a:pt x="4210" y="4674"/>
                  <a:pt x="4247" y="4637"/>
                </a:cubicBezTo>
                <a:cubicBezTo>
                  <a:pt x="4303" y="4600"/>
                  <a:pt x="4507" y="4544"/>
                  <a:pt x="4358" y="4433"/>
                </a:cubicBezTo>
                <a:cubicBezTo>
                  <a:pt x="4210" y="4303"/>
                  <a:pt x="4117" y="4415"/>
                  <a:pt x="4043" y="4321"/>
                </a:cubicBezTo>
                <a:cubicBezTo>
                  <a:pt x="3950" y="4229"/>
                  <a:pt x="3987" y="4155"/>
                  <a:pt x="3969" y="4080"/>
                </a:cubicBezTo>
                <a:cubicBezTo>
                  <a:pt x="3950" y="4006"/>
                  <a:pt x="3950" y="3784"/>
                  <a:pt x="4006" y="3635"/>
                </a:cubicBezTo>
                <a:cubicBezTo>
                  <a:pt x="4043" y="3487"/>
                  <a:pt x="4006" y="3468"/>
                  <a:pt x="4192" y="3468"/>
                </a:cubicBezTo>
                <a:cubicBezTo>
                  <a:pt x="4358" y="3487"/>
                  <a:pt x="4599" y="3487"/>
                  <a:pt x="4599" y="3487"/>
                </a:cubicBezTo>
                <a:cubicBezTo>
                  <a:pt x="4599" y="3487"/>
                  <a:pt x="4618" y="3302"/>
                  <a:pt x="4525" y="3116"/>
                </a:cubicBezTo>
                <a:cubicBezTo>
                  <a:pt x="4414" y="2931"/>
                  <a:pt x="4377" y="2819"/>
                  <a:pt x="4303" y="2671"/>
                </a:cubicBezTo>
                <a:cubicBezTo>
                  <a:pt x="4247" y="2522"/>
                  <a:pt x="4192" y="2485"/>
                  <a:pt x="4247" y="2448"/>
                </a:cubicBezTo>
                <a:cubicBezTo>
                  <a:pt x="4303" y="2392"/>
                  <a:pt x="4358" y="2244"/>
                  <a:pt x="4284" y="2114"/>
                </a:cubicBezTo>
                <a:cubicBezTo>
                  <a:pt x="4228" y="1984"/>
                  <a:pt x="4192" y="1984"/>
                  <a:pt x="4192" y="1929"/>
                </a:cubicBezTo>
                <a:cubicBezTo>
                  <a:pt x="4210" y="1854"/>
                  <a:pt x="4228" y="1818"/>
                  <a:pt x="4284" y="1762"/>
                </a:cubicBezTo>
                <a:cubicBezTo>
                  <a:pt x="4340" y="1706"/>
                  <a:pt x="4266" y="1688"/>
                  <a:pt x="4303" y="1558"/>
                </a:cubicBezTo>
                <a:cubicBezTo>
                  <a:pt x="4340" y="1428"/>
                  <a:pt x="4377" y="1317"/>
                  <a:pt x="4377" y="1279"/>
                </a:cubicBezTo>
                <a:cubicBezTo>
                  <a:pt x="4377" y="1243"/>
                  <a:pt x="4655" y="909"/>
                  <a:pt x="4692" y="780"/>
                </a:cubicBezTo>
                <a:cubicBezTo>
                  <a:pt x="4729" y="631"/>
                  <a:pt x="4711" y="427"/>
                  <a:pt x="4599" y="315"/>
                </a:cubicBezTo>
                <a:cubicBezTo>
                  <a:pt x="4469" y="204"/>
                  <a:pt x="4414" y="223"/>
                  <a:pt x="4303" y="204"/>
                </a:cubicBezTo>
                <a:cubicBezTo>
                  <a:pt x="4173" y="186"/>
                  <a:pt x="4117" y="260"/>
                  <a:pt x="4006" y="149"/>
                </a:cubicBezTo>
                <a:cubicBezTo>
                  <a:pt x="3913" y="56"/>
                  <a:pt x="3839" y="0"/>
                  <a:pt x="3839" y="0"/>
                </a:cubicBezTo>
                <a:cubicBezTo>
                  <a:pt x="3839" y="0"/>
                  <a:pt x="3264" y="19"/>
                  <a:pt x="3115" y="19"/>
                </a:cubicBezTo>
                <a:cubicBezTo>
                  <a:pt x="2985" y="38"/>
                  <a:pt x="2744" y="56"/>
                  <a:pt x="2689" y="112"/>
                </a:cubicBezTo>
                <a:cubicBezTo>
                  <a:pt x="2633" y="167"/>
                  <a:pt x="2652" y="279"/>
                  <a:pt x="2540" y="297"/>
                </a:cubicBezTo>
                <a:cubicBezTo>
                  <a:pt x="2448" y="297"/>
                  <a:pt x="2540" y="297"/>
                  <a:pt x="2448" y="297"/>
                </a:cubicBezTo>
                <a:cubicBezTo>
                  <a:pt x="2355" y="315"/>
                  <a:pt x="2392" y="297"/>
                  <a:pt x="2299" y="260"/>
                </a:cubicBezTo>
                <a:cubicBezTo>
                  <a:pt x="2207" y="223"/>
                  <a:pt x="2114" y="241"/>
                  <a:pt x="2077" y="223"/>
                </a:cubicBezTo>
                <a:cubicBezTo>
                  <a:pt x="2040" y="186"/>
                  <a:pt x="1984" y="74"/>
                  <a:pt x="1891" y="74"/>
                </a:cubicBezTo>
                <a:cubicBezTo>
                  <a:pt x="1817" y="74"/>
                  <a:pt x="1761" y="56"/>
                  <a:pt x="1743" y="112"/>
                </a:cubicBezTo>
                <a:cubicBezTo>
                  <a:pt x="1706" y="167"/>
                  <a:pt x="1631" y="204"/>
                  <a:pt x="1613" y="204"/>
                </a:cubicBezTo>
                <a:cubicBezTo>
                  <a:pt x="1576" y="204"/>
                  <a:pt x="1557" y="260"/>
                  <a:pt x="1557" y="334"/>
                </a:cubicBezTo>
                <a:cubicBezTo>
                  <a:pt x="1557" y="409"/>
                  <a:pt x="1595" y="520"/>
                  <a:pt x="1595" y="520"/>
                </a:cubicBezTo>
                <a:cubicBezTo>
                  <a:pt x="1631" y="612"/>
                  <a:pt x="1631" y="612"/>
                  <a:pt x="1631" y="612"/>
                </a:cubicBezTo>
                <a:cubicBezTo>
                  <a:pt x="1520" y="872"/>
                  <a:pt x="1520" y="872"/>
                  <a:pt x="1520" y="872"/>
                </a:cubicBezTo>
                <a:cubicBezTo>
                  <a:pt x="1520" y="872"/>
                  <a:pt x="1483" y="946"/>
                  <a:pt x="1465" y="1151"/>
                </a:cubicBezTo>
                <a:cubicBezTo>
                  <a:pt x="1446" y="1317"/>
                  <a:pt x="1446" y="1317"/>
                  <a:pt x="1446" y="1317"/>
                </a:cubicBezTo>
                <a:cubicBezTo>
                  <a:pt x="1446" y="1317"/>
                  <a:pt x="1391" y="1447"/>
                  <a:pt x="1354" y="1502"/>
                </a:cubicBezTo>
                <a:cubicBezTo>
                  <a:pt x="1299" y="1539"/>
                  <a:pt x="1205" y="1632"/>
                  <a:pt x="1205" y="1632"/>
                </a:cubicBezTo>
                <a:cubicBezTo>
                  <a:pt x="1205" y="1632"/>
                  <a:pt x="1113" y="1688"/>
                  <a:pt x="1113" y="1743"/>
                </a:cubicBezTo>
                <a:cubicBezTo>
                  <a:pt x="1094" y="1818"/>
                  <a:pt x="1113" y="1873"/>
                  <a:pt x="1076" y="1910"/>
                </a:cubicBezTo>
                <a:cubicBezTo>
                  <a:pt x="1057" y="1929"/>
                  <a:pt x="983" y="2059"/>
                  <a:pt x="983" y="2095"/>
                </a:cubicBezTo>
                <a:cubicBezTo>
                  <a:pt x="983" y="2114"/>
                  <a:pt x="983" y="2225"/>
                  <a:pt x="928" y="2244"/>
                </a:cubicBezTo>
                <a:cubicBezTo>
                  <a:pt x="872" y="2281"/>
                  <a:pt x="834" y="2318"/>
                  <a:pt x="816" y="2337"/>
                </a:cubicBezTo>
                <a:cubicBezTo>
                  <a:pt x="798" y="2355"/>
                  <a:pt x="705" y="2411"/>
                  <a:pt x="649" y="2430"/>
                </a:cubicBezTo>
                <a:cubicBezTo>
                  <a:pt x="612" y="2448"/>
                  <a:pt x="482" y="2504"/>
                  <a:pt x="482" y="2504"/>
                </a:cubicBezTo>
                <a:cubicBezTo>
                  <a:pt x="278" y="2485"/>
                  <a:pt x="278" y="2485"/>
                  <a:pt x="278" y="2485"/>
                </a:cubicBezTo>
                <a:cubicBezTo>
                  <a:pt x="186" y="2504"/>
                  <a:pt x="186" y="2504"/>
                  <a:pt x="186" y="2504"/>
                </a:cubicBezTo>
                <a:cubicBezTo>
                  <a:pt x="186" y="2504"/>
                  <a:pt x="148" y="2522"/>
                  <a:pt x="130" y="2541"/>
                </a:cubicBezTo>
                <a:cubicBezTo>
                  <a:pt x="111" y="2578"/>
                  <a:pt x="111" y="2615"/>
                  <a:pt x="74" y="2634"/>
                </a:cubicBezTo>
                <a:cubicBezTo>
                  <a:pt x="37" y="2671"/>
                  <a:pt x="0" y="2689"/>
                  <a:pt x="0" y="2689"/>
                </a:cubicBezTo>
                <a:cubicBezTo>
                  <a:pt x="0" y="2689"/>
                  <a:pt x="37" y="2782"/>
                  <a:pt x="92" y="2801"/>
                </a:cubicBezTo>
                <a:cubicBezTo>
                  <a:pt x="148" y="2801"/>
                  <a:pt x="204" y="2819"/>
                  <a:pt x="204" y="2819"/>
                </a:cubicBezTo>
              </a:path>
            </a:pathLst>
          </a:custGeom>
          <a:solidFill>
            <a:srgbClr val="A5A5A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5" name="Freeform 25"/>
          <p:cNvSpPr>
            <a:spLocks noChangeArrowheads="1"/>
          </p:cNvSpPr>
          <p:nvPr/>
        </p:nvSpPr>
        <p:spPr bwMode="auto">
          <a:xfrm>
            <a:off x="8124846" y="4101625"/>
            <a:ext cx="1025729" cy="1007369"/>
          </a:xfrm>
          <a:custGeom>
            <a:avLst/>
            <a:gdLst>
              <a:gd name="T0" fmla="*/ 2763 w 3135"/>
              <a:gd name="T1" fmla="*/ 2968 h 3080"/>
              <a:gd name="T2" fmla="*/ 2763 w 3135"/>
              <a:gd name="T3" fmla="*/ 2968 h 3080"/>
              <a:gd name="T4" fmla="*/ 2522 w 3135"/>
              <a:gd name="T5" fmla="*/ 3042 h 3080"/>
              <a:gd name="T6" fmla="*/ 2170 w 3135"/>
              <a:gd name="T7" fmla="*/ 3042 h 3080"/>
              <a:gd name="T8" fmla="*/ 1558 w 3135"/>
              <a:gd name="T9" fmla="*/ 2857 h 3080"/>
              <a:gd name="T10" fmla="*/ 686 w 3135"/>
              <a:gd name="T11" fmla="*/ 2875 h 3080"/>
              <a:gd name="T12" fmla="*/ 371 w 3135"/>
              <a:gd name="T13" fmla="*/ 2801 h 3080"/>
              <a:gd name="T14" fmla="*/ 111 w 3135"/>
              <a:gd name="T15" fmla="*/ 2875 h 3080"/>
              <a:gd name="T16" fmla="*/ 19 w 3135"/>
              <a:gd name="T17" fmla="*/ 2727 h 3080"/>
              <a:gd name="T18" fmla="*/ 167 w 3135"/>
              <a:gd name="T19" fmla="*/ 1929 h 3080"/>
              <a:gd name="T20" fmla="*/ 464 w 3135"/>
              <a:gd name="T21" fmla="*/ 1614 h 3080"/>
              <a:gd name="T22" fmla="*/ 501 w 3135"/>
              <a:gd name="T23" fmla="*/ 1317 h 3080"/>
              <a:gd name="T24" fmla="*/ 520 w 3135"/>
              <a:gd name="T25" fmla="*/ 1243 h 3080"/>
              <a:gd name="T26" fmla="*/ 390 w 3135"/>
              <a:gd name="T27" fmla="*/ 891 h 3080"/>
              <a:gd name="T28" fmla="*/ 390 w 3135"/>
              <a:gd name="T29" fmla="*/ 538 h 3080"/>
              <a:gd name="T30" fmla="*/ 223 w 3135"/>
              <a:gd name="T31" fmla="*/ 111 h 3080"/>
              <a:gd name="T32" fmla="*/ 297 w 3135"/>
              <a:gd name="T33" fmla="*/ 37 h 3080"/>
              <a:gd name="T34" fmla="*/ 631 w 3135"/>
              <a:gd name="T35" fmla="*/ 0 h 3080"/>
              <a:gd name="T36" fmla="*/ 1057 w 3135"/>
              <a:gd name="T37" fmla="*/ 19 h 3080"/>
              <a:gd name="T38" fmla="*/ 1206 w 3135"/>
              <a:gd name="T39" fmla="*/ 37 h 3080"/>
              <a:gd name="T40" fmla="*/ 1317 w 3135"/>
              <a:gd name="T41" fmla="*/ 149 h 3080"/>
              <a:gd name="T42" fmla="*/ 1317 w 3135"/>
              <a:gd name="T43" fmla="*/ 223 h 3080"/>
              <a:gd name="T44" fmla="*/ 1392 w 3135"/>
              <a:gd name="T45" fmla="*/ 445 h 3080"/>
              <a:gd name="T46" fmla="*/ 1650 w 3135"/>
              <a:gd name="T47" fmla="*/ 556 h 3080"/>
              <a:gd name="T48" fmla="*/ 1799 w 3135"/>
              <a:gd name="T49" fmla="*/ 538 h 3080"/>
              <a:gd name="T50" fmla="*/ 2021 w 3135"/>
              <a:gd name="T51" fmla="*/ 371 h 3080"/>
              <a:gd name="T52" fmla="*/ 2188 w 3135"/>
              <a:gd name="T53" fmla="*/ 371 h 3080"/>
              <a:gd name="T54" fmla="*/ 2374 w 3135"/>
              <a:gd name="T55" fmla="*/ 445 h 3080"/>
              <a:gd name="T56" fmla="*/ 2522 w 3135"/>
              <a:gd name="T57" fmla="*/ 445 h 3080"/>
              <a:gd name="T58" fmla="*/ 2541 w 3135"/>
              <a:gd name="T59" fmla="*/ 631 h 3080"/>
              <a:gd name="T60" fmla="*/ 2504 w 3135"/>
              <a:gd name="T61" fmla="*/ 816 h 3080"/>
              <a:gd name="T62" fmla="*/ 2541 w 3135"/>
              <a:gd name="T63" fmla="*/ 965 h 3080"/>
              <a:gd name="T64" fmla="*/ 2559 w 3135"/>
              <a:gd name="T65" fmla="*/ 1113 h 3080"/>
              <a:gd name="T66" fmla="*/ 2596 w 3135"/>
              <a:gd name="T67" fmla="*/ 1224 h 3080"/>
              <a:gd name="T68" fmla="*/ 2763 w 3135"/>
              <a:gd name="T69" fmla="*/ 1243 h 3080"/>
              <a:gd name="T70" fmla="*/ 3023 w 3135"/>
              <a:gd name="T71" fmla="*/ 1280 h 3080"/>
              <a:gd name="T72" fmla="*/ 3060 w 3135"/>
              <a:gd name="T73" fmla="*/ 1317 h 3080"/>
              <a:gd name="T74" fmla="*/ 3004 w 3135"/>
              <a:gd name="T75" fmla="*/ 1577 h 3080"/>
              <a:gd name="T76" fmla="*/ 2967 w 3135"/>
              <a:gd name="T77" fmla="*/ 1781 h 3080"/>
              <a:gd name="T78" fmla="*/ 2745 w 3135"/>
              <a:gd name="T79" fmla="*/ 1781 h 3080"/>
              <a:gd name="T80" fmla="*/ 2522 w 3135"/>
              <a:gd name="T81" fmla="*/ 1799 h 3080"/>
              <a:gd name="T82" fmla="*/ 2504 w 3135"/>
              <a:gd name="T83" fmla="*/ 2133 h 3080"/>
              <a:gd name="T84" fmla="*/ 2504 w 3135"/>
              <a:gd name="T85" fmla="*/ 2467 h 3080"/>
              <a:gd name="T86" fmla="*/ 2522 w 3135"/>
              <a:gd name="T87" fmla="*/ 2616 h 3080"/>
              <a:gd name="T88" fmla="*/ 2689 w 3135"/>
              <a:gd name="T89" fmla="*/ 2820 h 3080"/>
              <a:gd name="T90" fmla="*/ 2763 w 3135"/>
              <a:gd name="T91" fmla="*/ 2968 h 3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135" h="3080">
                <a:moveTo>
                  <a:pt x="2763" y="2968"/>
                </a:moveTo>
                <a:lnTo>
                  <a:pt x="2763" y="2968"/>
                </a:lnTo>
                <a:cubicBezTo>
                  <a:pt x="2763" y="2968"/>
                  <a:pt x="2689" y="3042"/>
                  <a:pt x="2522" y="3042"/>
                </a:cubicBezTo>
                <a:cubicBezTo>
                  <a:pt x="2355" y="3042"/>
                  <a:pt x="2300" y="3079"/>
                  <a:pt x="2170" y="3042"/>
                </a:cubicBezTo>
                <a:cubicBezTo>
                  <a:pt x="2040" y="2987"/>
                  <a:pt x="1743" y="2894"/>
                  <a:pt x="1558" y="2857"/>
                </a:cubicBezTo>
                <a:cubicBezTo>
                  <a:pt x="1354" y="2838"/>
                  <a:pt x="853" y="2894"/>
                  <a:pt x="686" y="2875"/>
                </a:cubicBezTo>
                <a:cubicBezTo>
                  <a:pt x="538" y="2857"/>
                  <a:pt x="464" y="2820"/>
                  <a:pt x="371" y="2801"/>
                </a:cubicBezTo>
                <a:cubicBezTo>
                  <a:pt x="279" y="2782"/>
                  <a:pt x="149" y="2857"/>
                  <a:pt x="111" y="2875"/>
                </a:cubicBezTo>
                <a:cubicBezTo>
                  <a:pt x="74" y="2894"/>
                  <a:pt x="0" y="2894"/>
                  <a:pt x="19" y="2727"/>
                </a:cubicBezTo>
                <a:cubicBezTo>
                  <a:pt x="19" y="2560"/>
                  <a:pt x="74" y="2040"/>
                  <a:pt x="167" y="1929"/>
                </a:cubicBezTo>
                <a:cubicBezTo>
                  <a:pt x="260" y="1836"/>
                  <a:pt x="408" y="1707"/>
                  <a:pt x="464" y="1614"/>
                </a:cubicBezTo>
                <a:cubicBezTo>
                  <a:pt x="538" y="1521"/>
                  <a:pt x="482" y="1373"/>
                  <a:pt x="501" y="1317"/>
                </a:cubicBezTo>
                <a:cubicBezTo>
                  <a:pt x="538" y="1280"/>
                  <a:pt x="575" y="1317"/>
                  <a:pt x="520" y="1243"/>
                </a:cubicBezTo>
                <a:cubicBezTo>
                  <a:pt x="464" y="1168"/>
                  <a:pt x="390" y="1020"/>
                  <a:pt x="390" y="891"/>
                </a:cubicBezTo>
                <a:cubicBezTo>
                  <a:pt x="390" y="761"/>
                  <a:pt x="408" y="668"/>
                  <a:pt x="390" y="538"/>
                </a:cubicBezTo>
                <a:cubicBezTo>
                  <a:pt x="371" y="408"/>
                  <a:pt x="223" y="149"/>
                  <a:pt x="223" y="111"/>
                </a:cubicBezTo>
                <a:cubicBezTo>
                  <a:pt x="223" y="74"/>
                  <a:pt x="297" y="37"/>
                  <a:pt x="297" y="37"/>
                </a:cubicBezTo>
                <a:cubicBezTo>
                  <a:pt x="631" y="0"/>
                  <a:pt x="631" y="0"/>
                  <a:pt x="631" y="0"/>
                </a:cubicBezTo>
                <a:cubicBezTo>
                  <a:pt x="631" y="0"/>
                  <a:pt x="1021" y="19"/>
                  <a:pt x="1057" y="19"/>
                </a:cubicBezTo>
                <a:cubicBezTo>
                  <a:pt x="1095" y="19"/>
                  <a:pt x="1169" y="19"/>
                  <a:pt x="1206" y="37"/>
                </a:cubicBezTo>
                <a:cubicBezTo>
                  <a:pt x="1243" y="74"/>
                  <a:pt x="1317" y="130"/>
                  <a:pt x="1317" y="149"/>
                </a:cubicBezTo>
                <a:cubicBezTo>
                  <a:pt x="1317" y="149"/>
                  <a:pt x="1317" y="185"/>
                  <a:pt x="1317" y="223"/>
                </a:cubicBezTo>
                <a:cubicBezTo>
                  <a:pt x="1317" y="260"/>
                  <a:pt x="1317" y="371"/>
                  <a:pt x="1392" y="445"/>
                </a:cubicBezTo>
                <a:cubicBezTo>
                  <a:pt x="1392" y="445"/>
                  <a:pt x="1502" y="520"/>
                  <a:pt x="1650" y="556"/>
                </a:cubicBezTo>
                <a:cubicBezTo>
                  <a:pt x="1650" y="556"/>
                  <a:pt x="1762" y="575"/>
                  <a:pt x="1799" y="538"/>
                </a:cubicBezTo>
                <a:cubicBezTo>
                  <a:pt x="1854" y="501"/>
                  <a:pt x="1965" y="371"/>
                  <a:pt x="2021" y="371"/>
                </a:cubicBezTo>
                <a:cubicBezTo>
                  <a:pt x="2077" y="352"/>
                  <a:pt x="2114" y="334"/>
                  <a:pt x="2188" y="371"/>
                </a:cubicBezTo>
                <a:cubicBezTo>
                  <a:pt x="2262" y="408"/>
                  <a:pt x="2355" y="445"/>
                  <a:pt x="2374" y="445"/>
                </a:cubicBezTo>
                <a:cubicBezTo>
                  <a:pt x="2392" y="445"/>
                  <a:pt x="2448" y="390"/>
                  <a:pt x="2522" y="445"/>
                </a:cubicBezTo>
                <a:cubicBezTo>
                  <a:pt x="2596" y="501"/>
                  <a:pt x="2541" y="612"/>
                  <a:pt x="2541" y="631"/>
                </a:cubicBezTo>
                <a:cubicBezTo>
                  <a:pt x="2541" y="631"/>
                  <a:pt x="2485" y="761"/>
                  <a:pt x="2504" y="816"/>
                </a:cubicBezTo>
                <a:cubicBezTo>
                  <a:pt x="2504" y="872"/>
                  <a:pt x="2522" y="909"/>
                  <a:pt x="2541" y="965"/>
                </a:cubicBezTo>
                <a:cubicBezTo>
                  <a:pt x="2559" y="1020"/>
                  <a:pt x="2578" y="1057"/>
                  <a:pt x="2559" y="1113"/>
                </a:cubicBezTo>
                <a:cubicBezTo>
                  <a:pt x="2541" y="1168"/>
                  <a:pt x="2541" y="1224"/>
                  <a:pt x="2596" y="1224"/>
                </a:cubicBezTo>
                <a:cubicBezTo>
                  <a:pt x="2633" y="1243"/>
                  <a:pt x="2689" y="1243"/>
                  <a:pt x="2763" y="1243"/>
                </a:cubicBezTo>
                <a:cubicBezTo>
                  <a:pt x="2837" y="1262"/>
                  <a:pt x="2912" y="1243"/>
                  <a:pt x="3023" y="1280"/>
                </a:cubicBezTo>
                <a:cubicBezTo>
                  <a:pt x="3134" y="1298"/>
                  <a:pt x="3078" y="1262"/>
                  <a:pt x="3060" y="1317"/>
                </a:cubicBezTo>
                <a:cubicBezTo>
                  <a:pt x="3023" y="1373"/>
                  <a:pt x="3023" y="1503"/>
                  <a:pt x="3004" y="1577"/>
                </a:cubicBezTo>
                <a:cubicBezTo>
                  <a:pt x="3004" y="1651"/>
                  <a:pt x="3042" y="1781"/>
                  <a:pt x="2967" y="1781"/>
                </a:cubicBezTo>
                <a:cubicBezTo>
                  <a:pt x="2912" y="1799"/>
                  <a:pt x="2875" y="1781"/>
                  <a:pt x="2745" y="1781"/>
                </a:cubicBezTo>
                <a:cubicBezTo>
                  <a:pt x="2615" y="1799"/>
                  <a:pt x="2559" y="1744"/>
                  <a:pt x="2522" y="1799"/>
                </a:cubicBezTo>
                <a:cubicBezTo>
                  <a:pt x="2485" y="1855"/>
                  <a:pt x="2504" y="2059"/>
                  <a:pt x="2504" y="2133"/>
                </a:cubicBezTo>
                <a:cubicBezTo>
                  <a:pt x="2504" y="2207"/>
                  <a:pt x="2522" y="2411"/>
                  <a:pt x="2504" y="2467"/>
                </a:cubicBezTo>
                <a:cubicBezTo>
                  <a:pt x="2466" y="2523"/>
                  <a:pt x="2504" y="2597"/>
                  <a:pt x="2522" y="2616"/>
                </a:cubicBezTo>
                <a:cubicBezTo>
                  <a:pt x="2559" y="2652"/>
                  <a:pt x="2652" y="2782"/>
                  <a:pt x="2689" y="2820"/>
                </a:cubicBezTo>
                <a:cubicBezTo>
                  <a:pt x="2726" y="2875"/>
                  <a:pt x="2819" y="2931"/>
                  <a:pt x="2763" y="2968"/>
                </a:cubicBezTo>
              </a:path>
            </a:pathLst>
          </a:custGeom>
          <a:solidFill>
            <a:srgbClr val="A3A3A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6" name="Freeform 26"/>
          <p:cNvSpPr>
            <a:spLocks noChangeArrowheads="1"/>
          </p:cNvSpPr>
          <p:nvPr/>
        </p:nvSpPr>
        <p:spPr bwMode="auto">
          <a:xfrm>
            <a:off x="8124846" y="5012298"/>
            <a:ext cx="1061795" cy="1014586"/>
          </a:xfrm>
          <a:custGeom>
            <a:avLst/>
            <a:gdLst>
              <a:gd name="T0" fmla="*/ 983 w 3247"/>
              <a:gd name="T1" fmla="*/ 3043 h 3100"/>
              <a:gd name="T2" fmla="*/ 983 w 3247"/>
              <a:gd name="T3" fmla="*/ 3043 h 3100"/>
              <a:gd name="T4" fmla="*/ 1057 w 3247"/>
              <a:gd name="T5" fmla="*/ 2894 h 3100"/>
              <a:gd name="T6" fmla="*/ 1224 w 3247"/>
              <a:gd name="T7" fmla="*/ 2969 h 3100"/>
              <a:gd name="T8" fmla="*/ 1336 w 3247"/>
              <a:gd name="T9" fmla="*/ 3061 h 3100"/>
              <a:gd name="T10" fmla="*/ 1520 w 3247"/>
              <a:gd name="T11" fmla="*/ 3080 h 3100"/>
              <a:gd name="T12" fmla="*/ 1799 w 3247"/>
              <a:gd name="T13" fmla="*/ 3043 h 3100"/>
              <a:gd name="T14" fmla="*/ 1836 w 3247"/>
              <a:gd name="T15" fmla="*/ 2653 h 3100"/>
              <a:gd name="T16" fmla="*/ 1854 w 3247"/>
              <a:gd name="T17" fmla="*/ 2097 h 3100"/>
              <a:gd name="T18" fmla="*/ 1873 w 3247"/>
              <a:gd name="T19" fmla="*/ 1318 h 3100"/>
              <a:gd name="T20" fmla="*/ 1947 w 3247"/>
              <a:gd name="T21" fmla="*/ 1225 h 3100"/>
              <a:gd name="T22" fmla="*/ 2133 w 3247"/>
              <a:gd name="T23" fmla="*/ 1188 h 3100"/>
              <a:gd name="T24" fmla="*/ 2170 w 3247"/>
              <a:gd name="T25" fmla="*/ 761 h 3100"/>
              <a:gd name="T26" fmla="*/ 2170 w 3247"/>
              <a:gd name="T27" fmla="*/ 409 h 3100"/>
              <a:gd name="T28" fmla="*/ 2430 w 3247"/>
              <a:gd name="T29" fmla="*/ 316 h 3100"/>
              <a:gd name="T30" fmla="*/ 2763 w 3247"/>
              <a:gd name="T31" fmla="*/ 297 h 3100"/>
              <a:gd name="T32" fmla="*/ 2912 w 3247"/>
              <a:gd name="T33" fmla="*/ 353 h 3100"/>
              <a:gd name="T34" fmla="*/ 3023 w 3247"/>
              <a:gd name="T35" fmla="*/ 260 h 3100"/>
              <a:gd name="T36" fmla="*/ 3190 w 3247"/>
              <a:gd name="T37" fmla="*/ 241 h 3100"/>
              <a:gd name="T38" fmla="*/ 3227 w 3247"/>
              <a:gd name="T39" fmla="*/ 167 h 3100"/>
              <a:gd name="T40" fmla="*/ 3042 w 3247"/>
              <a:gd name="T41" fmla="*/ 149 h 3100"/>
              <a:gd name="T42" fmla="*/ 2986 w 3247"/>
              <a:gd name="T43" fmla="*/ 149 h 3100"/>
              <a:gd name="T44" fmla="*/ 2912 w 3247"/>
              <a:gd name="T45" fmla="*/ 149 h 3100"/>
              <a:gd name="T46" fmla="*/ 2801 w 3247"/>
              <a:gd name="T47" fmla="*/ 167 h 3100"/>
              <a:gd name="T48" fmla="*/ 2782 w 3247"/>
              <a:gd name="T49" fmla="*/ 167 h 3100"/>
              <a:gd name="T50" fmla="*/ 2707 w 3247"/>
              <a:gd name="T51" fmla="*/ 223 h 3100"/>
              <a:gd name="T52" fmla="*/ 2541 w 3247"/>
              <a:gd name="T53" fmla="*/ 260 h 3100"/>
              <a:gd name="T54" fmla="*/ 2355 w 3247"/>
              <a:gd name="T55" fmla="*/ 279 h 3100"/>
              <a:gd name="T56" fmla="*/ 2151 w 3247"/>
              <a:gd name="T57" fmla="*/ 260 h 3100"/>
              <a:gd name="T58" fmla="*/ 1836 w 3247"/>
              <a:gd name="T59" fmla="*/ 149 h 3100"/>
              <a:gd name="T60" fmla="*/ 1576 w 3247"/>
              <a:gd name="T61" fmla="*/ 93 h 3100"/>
              <a:gd name="T62" fmla="*/ 1150 w 3247"/>
              <a:gd name="T63" fmla="*/ 75 h 3100"/>
              <a:gd name="T64" fmla="*/ 705 w 3247"/>
              <a:gd name="T65" fmla="*/ 93 h 3100"/>
              <a:gd name="T66" fmla="*/ 427 w 3247"/>
              <a:gd name="T67" fmla="*/ 38 h 3100"/>
              <a:gd name="T68" fmla="*/ 241 w 3247"/>
              <a:gd name="T69" fmla="*/ 19 h 3100"/>
              <a:gd name="T70" fmla="*/ 93 w 3247"/>
              <a:gd name="T71" fmla="*/ 93 h 3100"/>
              <a:gd name="T72" fmla="*/ 74 w 3247"/>
              <a:gd name="T73" fmla="*/ 130 h 3100"/>
              <a:gd name="T74" fmla="*/ 19 w 3247"/>
              <a:gd name="T75" fmla="*/ 279 h 3100"/>
              <a:gd name="T76" fmla="*/ 93 w 3247"/>
              <a:gd name="T77" fmla="*/ 483 h 3100"/>
              <a:gd name="T78" fmla="*/ 260 w 3247"/>
              <a:gd name="T79" fmla="*/ 668 h 3100"/>
              <a:gd name="T80" fmla="*/ 315 w 3247"/>
              <a:gd name="T81" fmla="*/ 872 h 3100"/>
              <a:gd name="T82" fmla="*/ 427 w 3247"/>
              <a:gd name="T83" fmla="*/ 1058 h 3100"/>
              <a:gd name="T84" fmla="*/ 556 w 3247"/>
              <a:gd name="T85" fmla="*/ 1318 h 3100"/>
              <a:gd name="T86" fmla="*/ 575 w 3247"/>
              <a:gd name="T87" fmla="*/ 1633 h 3100"/>
              <a:gd name="T88" fmla="*/ 686 w 3247"/>
              <a:gd name="T89" fmla="*/ 2134 h 3100"/>
              <a:gd name="T90" fmla="*/ 761 w 3247"/>
              <a:gd name="T91" fmla="*/ 2505 h 3100"/>
              <a:gd name="T92" fmla="*/ 853 w 3247"/>
              <a:gd name="T93" fmla="*/ 2913 h 3100"/>
              <a:gd name="T94" fmla="*/ 983 w 3247"/>
              <a:gd name="T95" fmla="*/ 3043 h 3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247" h="3100">
                <a:moveTo>
                  <a:pt x="983" y="3043"/>
                </a:moveTo>
                <a:lnTo>
                  <a:pt x="983" y="3043"/>
                </a:lnTo>
                <a:cubicBezTo>
                  <a:pt x="983" y="3043"/>
                  <a:pt x="983" y="2876"/>
                  <a:pt x="1057" y="2894"/>
                </a:cubicBezTo>
                <a:cubicBezTo>
                  <a:pt x="1150" y="2894"/>
                  <a:pt x="1169" y="2894"/>
                  <a:pt x="1224" y="2969"/>
                </a:cubicBezTo>
                <a:cubicBezTo>
                  <a:pt x="1280" y="3024"/>
                  <a:pt x="1224" y="3024"/>
                  <a:pt x="1336" y="3061"/>
                </a:cubicBezTo>
                <a:cubicBezTo>
                  <a:pt x="1466" y="3099"/>
                  <a:pt x="1410" y="3080"/>
                  <a:pt x="1520" y="3080"/>
                </a:cubicBezTo>
                <a:cubicBezTo>
                  <a:pt x="1650" y="3080"/>
                  <a:pt x="1762" y="3099"/>
                  <a:pt x="1799" y="3043"/>
                </a:cubicBezTo>
                <a:cubicBezTo>
                  <a:pt x="1817" y="2969"/>
                  <a:pt x="1854" y="2764"/>
                  <a:pt x="1836" y="2653"/>
                </a:cubicBezTo>
                <a:cubicBezTo>
                  <a:pt x="1836" y="2523"/>
                  <a:pt x="1854" y="2171"/>
                  <a:pt x="1854" y="2097"/>
                </a:cubicBezTo>
                <a:cubicBezTo>
                  <a:pt x="1854" y="2004"/>
                  <a:pt x="1873" y="1354"/>
                  <a:pt x="1873" y="1318"/>
                </a:cubicBezTo>
                <a:cubicBezTo>
                  <a:pt x="1873" y="1280"/>
                  <a:pt x="1854" y="1206"/>
                  <a:pt x="1947" y="1225"/>
                </a:cubicBezTo>
                <a:cubicBezTo>
                  <a:pt x="2021" y="1225"/>
                  <a:pt x="2114" y="1280"/>
                  <a:pt x="2133" y="1188"/>
                </a:cubicBezTo>
                <a:cubicBezTo>
                  <a:pt x="2151" y="1095"/>
                  <a:pt x="2170" y="817"/>
                  <a:pt x="2170" y="761"/>
                </a:cubicBezTo>
                <a:cubicBezTo>
                  <a:pt x="2170" y="706"/>
                  <a:pt x="2133" y="464"/>
                  <a:pt x="2170" y="409"/>
                </a:cubicBezTo>
                <a:cubicBezTo>
                  <a:pt x="2207" y="353"/>
                  <a:pt x="2374" y="316"/>
                  <a:pt x="2430" y="316"/>
                </a:cubicBezTo>
                <a:cubicBezTo>
                  <a:pt x="2504" y="316"/>
                  <a:pt x="2707" y="260"/>
                  <a:pt x="2763" y="297"/>
                </a:cubicBezTo>
                <a:cubicBezTo>
                  <a:pt x="2819" y="353"/>
                  <a:pt x="2837" y="409"/>
                  <a:pt x="2912" y="353"/>
                </a:cubicBezTo>
                <a:cubicBezTo>
                  <a:pt x="2986" y="316"/>
                  <a:pt x="2949" y="297"/>
                  <a:pt x="3023" y="260"/>
                </a:cubicBezTo>
                <a:cubicBezTo>
                  <a:pt x="3097" y="241"/>
                  <a:pt x="3153" y="241"/>
                  <a:pt x="3190" y="241"/>
                </a:cubicBezTo>
                <a:cubicBezTo>
                  <a:pt x="3227" y="223"/>
                  <a:pt x="3246" y="186"/>
                  <a:pt x="3227" y="167"/>
                </a:cubicBezTo>
                <a:cubicBezTo>
                  <a:pt x="3208" y="167"/>
                  <a:pt x="3097" y="149"/>
                  <a:pt x="3042" y="149"/>
                </a:cubicBezTo>
                <a:cubicBezTo>
                  <a:pt x="2986" y="149"/>
                  <a:pt x="2986" y="149"/>
                  <a:pt x="2986" y="149"/>
                </a:cubicBezTo>
                <a:cubicBezTo>
                  <a:pt x="2986" y="149"/>
                  <a:pt x="2949" y="130"/>
                  <a:pt x="2912" y="149"/>
                </a:cubicBezTo>
                <a:cubicBezTo>
                  <a:pt x="2893" y="167"/>
                  <a:pt x="2801" y="167"/>
                  <a:pt x="2801" y="167"/>
                </a:cubicBezTo>
                <a:lnTo>
                  <a:pt x="2782" y="167"/>
                </a:lnTo>
                <a:cubicBezTo>
                  <a:pt x="2763" y="186"/>
                  <a:pt x="2726" y="205"/>
                  <a:pt x="2707" y="223"/>
                </a:cubicBezTo>
                <a:cubicBezTo>
                  <a:pt x="2671" y="241"/>
                  <a:pt x="2596" y="260"/>
                  <a:pt x="2541" y="260"/>
                </a:cubicBezTo>
                <a:cubicBezTo>
                  <a:pt x="2485" y="260"/>
                  <a:pt x="2411" y="260"/>
                  <a:pt x="2355" y="279"/>
                </a:cubicBezTo>
                <a:cubicBezTo>
                  <a:pt x="2300" y="279"/>
                  <a:pt x="2188" y="279"/>
                  <a:pt x="2151" y="260"/>
                </a:cubicBezTo>
                <a:cubicBezTo>
                  <a:pt x="2133" y="223"/>
                  <a:pt x="1836" y="149"/>
                  <a:pt x="1836" y="149"/>
                </a:cubicBezTo>
                <a:cubicBezTo>
                  <a:pt x="1576" y="93"/>
                  <a:pt x="1576" y="93"/>
                  <a:pt x="1576" y="93"/>
                </a:cubicBezTo>
                <a:cubicBezTo>
                  <a:pt x="1576" y="93"/>
                  <a:pt x="1354" y="56"/>
                  <a:pt x="1150" y="75"/>
                </a:cubicBezTo>
                <a:cubicBezTo>
                  <a:pt x="965" y="93"/>
                  <a:pt x="705" y="93"/>
                  <a:pt x="705" y="93"/>
                </a:cubicBezTo>
                <a:cubicBezTo>
                  <a:pt x="705" y="93"/>
                  <a:pt x="501" y="56"/>
                  <a:pt x="427" y="38"/>
                </a:cubicBezTo>
                <a:cubicBezTo>
                  <a:pt x="334" y="0"/>
                  <a:pt x="260" y="19"/>
                  <a:pt x="241" y="19"/>
                </a:cubicBezTo>
                <a:cubicBezTo>
                  <a:pt x="223" y="38"/>
                  <a:pt x="93" y="93"/>
                  <a:pt x="93" y="93"/>
                </a:cubicBezTo>
                <a:cubicBezTo>
                  <a:pt x="93" y="93"/>
                  <a:pt x="111" y="93"/>
                  <a:pt x="74" y="130"/>
                </a:cubicBezTo>
                <a:cubicBezTo>
                  <a:pt x="37" y="167"/>
                  <a:pt x="0" y="223"/>
                  <a:pt x="19" y="279"/>
                </a:cubicBezTo>
                <a:cubicBezTo>
                  <a:pt x="19" y="335"/>
                  <a:pt x="19" y="409"/>
                  <a:pt x="93" y="483"/>
                </a:cubicBezTo>
                <a:cubicBezTo>
                  <a:pt x="185" y="557"/>
                  <a:pt x="241" y="594"/>
                  <a:pt x="260" y="668"/>
                </a:cubicBezTo>
                <a:cubicBezTo>
                  <a:pt x="279" y="724"/>
                  <a:pt x="315" y="798"/>
                  <a:pt x="315" y="872"/>
                </a:cubicBezTo>
                <a:cubicBezTo>
                  <a:pt x="334" y="947"/>
                  <a:pt x="371" y="983"/>
                  <a:pt x="427" y="1058"/>
                </a:cubicBezTo>
                <a:cubicBezTo>
                  <a:pt x="482" y="1132"/>
                  <a:pt x="538" y="1243"/>
                  <a:pt x="556" y="1318"/>
                </a:cubicBezTo>
                <a:cubicBezTo>
                  <a:pt x="594" y="1392"/>
                  <a:pt x="594" y="1559"/>
                  <a:pt x="575" y="1633"/>
                </a:cubicBezTo>
                <a:cubicBezTo>
                  <a:pt x="575" y="1707"/>
                  <a:pt x="668" y="2078"/>
                  <a:pt x="686" y="2134"/>
                </a:cubicBezTo>
                <a:cubicBezTo>
                  <a:pt x="724" y="2190"/>
                  <a:pt x="761" y="2301"/>
                  <a:pt x="761" y="2505"/>
                </a:cubicBezTo>
                <a:cubicBezTo>
                  <a:pt x="761" y="2709"/>
                  <a:pt x="779" y="2839"/>
                  <a:pt x="853" y="2913"/>
                </a:cubicBezTo>
                <a:cubicBezTo>
                  <a:pt x="909" y="2969"/>
                  <a:pt x="965" y="3043"/>
                  <a:pt x="983" y="3043"/>
                </a:cubicBezTo>
              </a:path>
            </a:pathLst>
          </a:custGeom>
          <a:solidFill>
            <a:srgbClr val="97979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7" name="Freeform 27"/>
          <p:cNvSpPr>
            <a:spLocks noChangeArrowheads="1"/>
          </p:cNvSpPr>
          <p:nvPr/>
        </p:nvSpPr>
        <p:spPr bwMode="auto">
          <a:xfrm>
            <a:off x="8446558" y="5443822"/>
            <a:ext cx="1322917" cy="1166124"/>
          </a:xfrm>
          <a:custGeom>
            <a:avLst/>
            <a:gdLst>
              <a:gd name="T0" fmla="*/ 3950 w 4045"/>
              <a:gd name="T1" fmla="*/ 1131 h 3562"/>
              <a:gd name="T2" fmla="*/ 3950 w 4045"/>
              <a:gd name="T3" fmla="*/ 1131 h 3562"/>
              <a:gd name="T4" fmla="*/ 4006 w 4045"/>
              <a:gd name="T5" fmla="*/ 1335 h 3562"/>
              <a:gd name="T6" fmla="*/ 3784 w 4045"/>
              <a:gd name="T7" fmla="*/ 1799 h 3562"/>
              <a:gd name="T8" fmla="*/ 3673 w 4045"/>
              <a:gd name="T9" fmla="*/ 1892 h 3562"/>
              <a:gd name="T10" fmla="*/ 3394 w 4045"/>
              <a:gd name="T11" fmla="*/ 2282 h 3562"/>
              <a:gd name="T12" fmla="*/ 2967 w 4045"/>
              <a:gd name="T13" fmla="*/ 2615 h 3562"/>
              <a:gd name="T14" fmla="*/ 2837 w 4045"/>
              <a:gd name="T15" fmla="*/ 2819 h 3562"/>
              <a:gd name="T16" fmla="*/ 2504 w 4045"/>
              <a:gd name="T17" fmla="*/ 3116 h 3562"/>
              <a:gd name="T18" fmla="*/ 2300 w 4045"/>
              <a:gd name="T19" fmla="*/ 3209 h 3562"/>
              <a:gd name="T20" fmla="*/ 2003 w 4045"/>
              <a:gd name="T21" fmla="*/ 3265 h 3562"/>
              <a:gd name="T22" fmla="*/ 1892 w 4045"/>
              <a:gd name="T23" fmla="*/ 3246 h 3562"/>
              <a:gd name="T24" fmla="*/ 1743 w 4045"/>
              <a:gd name="T25" fmla="*/ 3320 h 3562"/>
              <a:gd name="T26" fmla="*/ 1521 w 4045"/>
              <a:gd name="T27" fmla="*/ 3283 h 3562"/>
              <a:gd name="T28" fmla="*/ 1335 w 4045"/>
              <a:gd name="T29" fmla="*/ 3301 h 3562"/>
              <a:gd name="T30" fmla="*/ 1150 w 4045"/>
              <a:gd name="T31" fmla="*/ 3339 h 3562"/>
              <a:gd name="T32" fmla="*/ 1057 w 4045"/>
              <a:gd name="T33" fmla="*/ 3431 h 3562"/>
              <a:gd name="T34" fmla="*/ 982 w 4045"/>
              <a:gd name="T35" fmla="*/ 3450 h 3562"/>
              <a:gd name="T36" fmla="*/ 890 w 4045"/>
              <a:gd name="T37" fmla="*/ 3543 h 3562"/>
              <a:gd name="T38" fmla="*/ 723 w 4045"/>
              <a:gd name="T39" fmla="*/ 3487 h 3562"/>
              <a:gd name="T40" fmla="*/ 630 w 4045"/>
              <a:gd name="T41" fmla="*/ 3431 h 3562"/>
              <a:gd name="T42" fmla="*/ 575 w 4045"/>
              <a:gd name="T43" fmla="*/ 3339 h 3562"/>
              <a:gd name="T44" fmla="*/ 427 w 4045"/>
              <a:gd name="T45" fmla="*/ 3265 h 3562"/>
              <a:gd name="T46" fmla="*/ 464 w 4045"/>
              <a:gd name="T47" fmla="*/ 3135 h 3562"/>
              <a:gd name="T48" fmla="*/ 334 w 4045"/>
              <a:gd name="T49" fmla="*/ 3005 h 3562"/>
              <a:gd name="T50" fmla="*/ 334 w 4045"/>
              <a:gd name="T51" fmla="*/ 2838 h 3562"/>
              <a:gd name="T52" fmla="*/ 427 w 4045"/>
              <a:gd name="T53" fmla="*/ 2634 h 3562"/>
              <a:gd name="T54" fmla="*/ 353 w 4045"/>
              <a:gd name="T55" fmla="*/ 2467 h 3562"/>
              <a:gd name="T56" fmla="*/ 186 w 4045"/>
              <a:gd name="T57" fmla="*/ 2263 h 3562"/>
              <a:gd name="T58" fmla="*/ 149 w 4045"/>
              <a:gd name="T59" fmla="*/ 2077 h 3562"/>
              <a:gd name="T60" fmla="*/ 74 w 4045"/>
              <a:gd name="T61" fmla="*/ 1855 h 3562"/>
              <a:gd name="T62" fmla="*/ 56 w 4045"/>
              <a:gd name="T63" fmla="*/ 1743 h 3562"/>
              <a:gd name="T64" fmla="*/ 0 w 4045"/>
              <a:gd name="T65" fmla="*/ 1725 h 3562"/>
              <a:gd name="T66" fmla="*/ 19 w 4045"/>
              <a:gd name="T67" fmla="*/ 1595 h 3562"/>
              <a:gd name="T68" fmla="*/ 112 w 4045"/>
              <a:gd name="T69" fmla="*/ 1576 h 3562"/>
              <a:gd name="T70" fmla="*/ 204 w 4045"/>
              <a:gd name="T71" fmla="*/ 1595 h 3562"/>
              <a:gd name="T72" fmla="*/ 279 w 4045"/>
              <a:gd name="T73" fmla="*/ 1688 h 3562"/>
              <a:gd name="T74" fmla="*/ 353 w 4045"/>
              <a:gd name="T75" fmla="*/ 1743 h 3562"/>
              <a:gd name="T76" fmla="*/ 464 w 4045"/>
              <a:gd name="T77" fmla="*/ 1781 h 3562"/>
              <a:gd name="T78" fmla="*/ 723 w 4045"/>
              <a:gd name="T79" fmla="*/ 1781 h 3562"/>
              <a:gd name="T80" fmla="*/ 834 w 4045"/>
              <a:gd name="T81" fmla="*/ 1669 h 3562"/>
              <a:gd name="T82" fmla="*/ 871 w 4045"/>
              <a:gd name="T83" fmla="*/ 1354 h 3562"/>
              <a:gd name="T84" fmla="*/ 871 w 4045"/>
              <a:gd name="T85" fmla="*/ 667 h 3562"/>
              <a:gd name="T86" fmla="*/ 1094 w 4045"/>
              <a:gd name="T87" fmla="*/ 797 h 3562"/>
              <a:gd name="T88" fmla="*/ 1094 w 4045"/>
              <a:gd name="T89" fmla="*/ 1113 h 3562"/>
              <a:gd name="T90" fmla="*/ 1391 w 4045"/>
              <a:gd name="T91" fmla="*/ 1298 h 3562"/>
              <a:gd name="T92" fmla="*/ 1576 w 4045"/>
              <a:gd name="T93" fmla="*/ 1020 h 3562"/>
              <a:gd name="T94" fmla="*/ 1724 w 4045"/>
              <a:gd name="T95" fmla="*/ 872 h 3562"/>
              <a:gd name="T96" fmla="*/ 1892 w 4045"/>
              <a:gd name="T97" fmla="*/ 964 h 3562"/>
              <a:gd name="T98" fmla="*/ 2263 w 4045"/>
              <a:gd name="T99" fmla="*/ 946 h 3562"/>
              <a:gd name="T100" fmla="*/ 2392 w 4045"/>
              <a:gd name="T101" fmla="*/ 742 h 3562"/>
              <a:gd name="T102" fmla="*/ 2504 w 4045"/>
              <a:gd name="T103" fmla="*/ 612 h 3562"/>
              <a:gd name="T104" fmla="*/ 2819 w 4045"/>
              <a:gd name="T105" fmla="*/ 296 h 3562"/>
              <a:gd name="T106" fmla="*/ 3042 w 4045"/>
              <a:gd name="T107" fmla="*/ 130 h 3562"/>
              <a:gd name="T108" fmla="*/ 3190 w 4045"/>
              <a:gd name="T109" fmla="*/ 0 h 3562"/>
              <a:gd name="T110" fmla="*/ 3450 w 4045"/>
              <a:gd name="T111" fmla="*/ 55 h 3562"/>
              <a:gd name="T112" fmla="*/ 3747 w 4045"/>
              <a:gd name="T113" fmla="*/ 148 h 3562"/>
              <a:gd name="T114" fmla="*/ 3784 w 4045"/>
              <a:gd name="T115" fmla="*/ 278 h 3562"/>
              <a:gd name="T116" fmla="*/ 3858 w 4045"/>
              <a:gd name="T117" fmla="*/ 537 h 3562"/>
              <a:gd name="T118" fmla="*/ 3858 w 4045"/>
              <a:gd name="T119" fmla="*/ 742 h 3562"/>
              <a:gd name="T120" fmla="*/ 3784 w 4045"/>
              <a:gd name="T121" fmla="*/ 909 h 3562"/>
              <a:gd name="T122" fmla="*/ 3821 w 4045"/>
              <a:gd name="T123" fmla="*/ 1001 h 3562"/>
              <a:gd name="T124" fmla="*/ 3950 w 4045"/>
              <a:gd name="T125" fmla="*/ 113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045" h="3562">
                <a:moveTo>
                  <a:pt x="3950" y="1131"/>
                </a:moveTo>
                <a:lnTo>
                  <a:pt x="3950" y="1131"/>
                </a:lnTo>
                <a:cubicBezTo>
                  <a:pt x="3950" y="1131"/>
                  <a:pt x="4044" y="1243"/>
                  <a:pt x="4006" y="1335"/>
                </a:cubicBezTo>
                <a:cubicBezTo>
                  <a:pt x="3969" y="1410"/>
                  <a:pt x="3876" y="1706"/>
                  <a:pt x="3784" y="1799"/>
                </a:cubicBezTo>
                <a:cubicBezTo>
                  <a:pt x="3673" y="1892"/>
                  <a:pt x="3673" y="1892"/>
                  <a:pt x="3673" y="1892"/>
                </a:cubicBezTo>
                <a:cubicBezTo>
                  <a:pt x="3673" y="1892"/>
                  <a:pt x="3524" y="2133"/>
                  <a:pt x="3394" y="2282"/>
                </a:cubicBezTo>
                <a:cubicBezTo>
                  <a:pt x="3246" y="2430"/>
                  <a:pt x="3079" y="2541"/>
                  <a:pt x="2967" y="2615"/>
                </a:cubicBezTo>
                <a:cubicBezTo>
                  <a:pt x="2875" y="2708"/>
                  <a:pt x="2949" y="2708"/>
                  <a:pt x="2837" y="2819"/>
                </a:cubicBezTo>
                <a:cubicBezTo>
                  <a:pt x="2726" y="2930"/>
                  <a:pt x="2615" y="3042"/>
                  <a:pt x="2504" y="3116"/>
                </a:cubicBezTo>
                <a:cubicBezTo>
                  <a:pt x="2411" y="3190"/>
                  <a:pt x="2392" y="3209"/>
                  <a:pt x="2300" y="3209"/>
                </a:cubicBezTo>
                <a:cubicBezTo>
                  <a:pt x="2225" y="3190"/>
                  <a:pt x="2040" y="3265"/>
                  <a:pt x="2003" y="3265"/>
                </a:cubicBezTo>
                <a:cubicBezTo>
                  <a:pt x="1966" y="3283"/>
                  <a:pt x="1929" y="3209"/>
                  <a:pt x="1892" y="3246"/>
                </a:cubicBezTo>
                <a:cubicBezTo>
                  <a:pt x="1836" y="3283"/>
                  <a:pt x="1854" y="3357"/>
                  <a:pt x="1743" y="3320"/>
                </a:cubicBezTo>
                <a:cubicBezTo>
                  <a:pt x="1632" y="3265"/>
                  <a:pt x="1595" y="3265"/>
                  <a:pt x="1521" y="3283"/>
                </a:cubicBezTo>
                <a:cubicBezTo>
                  <a:pt x="1447" y="3301"/>
                  <a:pt x="1409" y="3301"/>
                  <a:pt x="1335" y="3301"/>
                </a:cubicBezTo>
                <a:cubicBezTo>
                  <a:pt x="1261" y="3283"/>
                  <a:pt x="1168" y="3320"/>
                  <a:pt x="1150" y="3339"/>
                </a:cubicBezTo>
                <a:cubicBezTo>
                  <a:pt x="1131" y="3357"/>
                  <a:pt x="1112" y="3431"/>
                  <a:pt x="1057" y="3431"/>
                </a:cubicBezTo>
                <a:cubicBezTo>
                  <a:pt x="1001" y="3431"/>
                  <a:pt x="1020" y="3413"/>
                  <a:pt x="982" y="3450"/>
                </a:cubicBezTo>
                <a:cubicBezTo>
                  <a:pt x="946" y="3506"/>
                  <a:pt x="964" y="3561"/>
                  <a:pt x="890" y="3543"/>
                </a:cubicBezTo>
                <a:cubicBezTo>
                  <a:pt x="834" y="3524"/>
                  <a:pt x="779" y="3506"/>
                  <a:pt x="723" y="3487"/>
                </a:cubicBezTo>
                <a:cubicBezTo>
                  <a:pt x="667" y="3469"/>
                  <a:pt x="649" y="3469"/>
                  <a:pt x="630" y="3431"/>
                </a:cubicBezTo>
                <a:cubicBezTo>
                  <a:pt x="593" y="3376"/>
                  <a:pt x="630" y="3357"/>
                  <a:pt x="575" y="3339"/>
                </a:cubicBezTo>
                <a:cubicBezTo>
                  <a:pt x="520" y="3320"/>
                  <a:pt x="427" y="3301"/>
                  <a:pt x="427" y="3265"/>
                </a:cubicBezTo>
                <a:cubicBezTo>
                  <a:pt x="446" y="3227"/>
                  <a:pt x="483" y="3190"/>
                  <a:pt x="464" y="3135"/>
                </a:cubicBezTo>
                <a:cubicBezTo>
                  <a:pt x="427" y="3098"/>
                  <a:pt x="353" y="3060"/>
                  <a:pt x="334" y="3005"/>
                </a:cubicBezTo>
                <a:cubicBezTo>
                  <a:pt x="334" y="2949"/>
                  <a:pt x="260" y="2912"/>
                  <a:pt x="334" y="2838"/>
                </a:cubicBezTo>
                <a:cubicBezTo>
                  <a:pt x="409" y="2782"/>
                  <a:pt x="427" y="2671"/>
                  <a:pt x="427" y="2634"/>
                </a:cubicBezTo>
                <a:cubicBezTo>
                  <a:pt x="409" y="2578"/>
                  <a:pt x="427" y="2541"/>
                  <a:pt x="353" y="2467"/>
                </a:cubicBezTo>
                <a:cubicBezTo>
                  <a:pt x="297" y="2393"/>
                  <a:pt x="204" y="2300"/>
                  <a:pt x="186" y="2263"/>
                </a:cubicBezTo>
                <a:cubicBezTo>
                  <a:pt x="167" y="2226"/>
                  <a:pt x="186" y="2114"/>
                  <a:pt x="149" y="2077"/>
                </a:cubicBezTo>
                <a:cubicBezTo>
                  <a:pt x="130" y="2040"/>
                  <a:pt x="112" y="1892"/>
                  <a:pt x="74" y="1855"/>
                </a:cubicBezTo>
                <a:cubicBezTo>
                  <a:pt x="38" y="1817"/>
                  <a:pt x="38" y="1781"/>
                  <a:pt x="56" y="1743"/>
                </a:cubicBezTo>
                <a:cubicBezTo>
                  <a:pt x="56" y="1725"/>
                  <a:pt x="0" y="1725"/>
                  <a:pt x="0" y="1725"/>
                </a:cubicBezTo>
                <a:cubicBezTo>
                  <a:pt x="0" y="1725"/>
                  <a:pt x="0" y="1614"/>
                  <a:pt x="19" y="1595"/>
                </a:cubicBezTo>
                <a:cubicBezTo>
                  <a:pt x="38" y="1576"/>
                  <a:pt x="19" y="1558"/>
                  <a:pt x="112" y="1576"/>
                </a:cubicBezTo>
                <a:cubicBezTo>
                  <a:pt x="112" y="1576"/>
                  <a:pt x="186" y="1576"/>
                  <a:pt x="204" y="1595"/>
                </a:cubicBezTo>
                <a:cubicBezTo>
                  <a:pt x="223" y="1595"/>
                  <a:pt x="260" y="1651"/>
                  <a:pt x="279" y="1688"/>
                </a:cubicBezTo>
                <a:cubicBezTo>
                  <a:pt x="279" y="1706"/>
                  <a:pt x="315" y="1725"/>
                  <a:pt x="353" y="1743"/>
                </a:cubicBezTo>
                <a:cubicBezTo>
                  <a:pt x="409" y="1762"/>
                  <a:pt x="464" y="1781"/>
                  <a:pt x="464" y="1781"/>
                </a:cubicBezTo>
                <a:cubicBezTo>
                  <a:pt x="723" y="1781"/>
                  <a:pt x="723" y="1781"/>
                  <a:pt x="723" y="1781"/>
                </a:cubicBezTo>
                <a:cubicBezTo>
                  <a:pt x="723" y="1781"/>
                  <a:pt x="816" y="1781"/>
                  <a:pt x="834" y="1669"/>
                </a:cubicBezTo>
                <a:cubicBezTo>
                  <a:pt x="834" y="1558"/>
                  <a:pt x="871" y="1465"/>
                  <a:pt x="871" y="1354"/>
                </a:cubicBezTo>
                <a:cubicBezTo>
                  <a:pt x="871" y="1261"/>
                  <a:pt x="871" y="667"/>
                  <a:pt x="871" y="667"/>
                </a:cubicBezTo>
                <a:cubicBezTo>
                  <a:pt x="871" y="667"/>
                  <a:pt x="1076" y="723"/>
                  <a:pt x="1094" y="797"/>
                </a:cubicBezTo>
                <a:cubicBezTo>
                  <a:pt x="1112" y="872"/>
                  <a:pt x="1094" y="1001"/>
                  <a:pt x="1094" y="1113"/>
                </a:cubicBezTo>
                <a:cubicBezTo>
                  <a:pt x="1094" y="1224"/>
                  <a:pt x="1131" y="1428"/>
                  <a:pt x="1391" y="1298"/>
                </a:cubicBezTo>
                <a:cubicBezTo>
                  <a:pt x="1391" y="1298"/>
                  <a:pt x="1521" y="1075"/>
                  <a:pt x="1576" y="1020"/>
                </a:cubicBezTo>
                <a:cubicBezTo>
                  <a:pt x="1632" y="946"/>
                  <a:pt x="1669" y="853"/>
                  <a:pt x="1724" y="872"/>
                </a:cubicBezTo>
                <a:cubicBezTo>
                  <a:pt x="1780" y="890"/>
                  <a:pt x="1799" y="946"/>
                  <a:pt x="1892" y="964"/>
                </a:cubicBezTo>
                <a:cubicBezTo>
                  <a:pt x="1966" y="1001"/>
                  <a:pt x="2207" y="1020"/>
                  <a:pt x="2263" y="946"/>
                </a:cubicBezTo>
                <a:cubicBezTo>
                  <a:pt x="2337" y="872"/>
                  <a:pt x="2355" y="816"/>
                  <a:pt x="2392" y="742"/>
                </a:cubicBezTo>
                <a:cubicBezTo>
                  <a:pt x="2411" y="667"/>
                  <a:pt x="2485" y="630"/>
                  <a:pt x="2504" y="612"/>
                </a:cubicBezTo>
                <a:cubicBezTo>
                  <a:pt x="2541" y="593"/>
                  <a:pt x="2726" y="389"/>
                  <a:pt x="2819" y="296"/>
                </a:cubicBezTo>
                <a:cubicBezTo>
                  <a:pt x="2931" y="204"/>
                  <a:pt x="2967" y="166"/>
                  <a:pt x="3042" y="130"/>
                </a:cubicBezTo>
                <a:cubicBezTo>
                  <a:pt x="3097" y="92"/>
                  <a:pt x="3172" y="0"/>
                  <a:pt x="3190" y="0"/>
                </a:cubicBezTo>
                <a:cubicBezTo>
                  <a:pt x="3208" y="0"/>
                  <a:pt x="3338" y="18"/>
                  <a:pt x="3450" y="55"/>
                </a:cubicBezTo>
                <a:cubicBezTo>
                  <a:pt x="3543" y="111"/>
                  <a:pt x="3747" y="148"/>
                  <a:pt x="3747" y="148"/>
                </a:cubicBezTo>
                <a:cubicBezTo>
                  <a:pt x="3747" y="148"/>
                  <a:pt x="3765" y="222"/>
                  <a:pt x="3784" y="278"/>
                </a:cubicBezTo>
                <a:cubicBezTo>
                  <a:pt x="3784" y="333"/>
                  <a:pt x="3858" y="426"/>
                  <a:pt x="3858" y="537"/>
                </a:cubicBezTo>
                <a:cubicBezTo>
                  <a:pt x="3839" y="630"/>
                  <a:pt x="3895" y="649"/>
                  <a:pt x="3858" y="742"/>
                </a:cubicBezTo>
                <a:cubicBezTo>
                  <a:pt x="3821" y="816"/>
                  <a:pt x="3784" y="872"/>
                  <a:pt x="3784" y="909"/>
                </a:cubicBezTo>
                <a:cubicBezTo>
                  <a:pt x="3784" y="927"/>
                  <a:pt x="3802" y="983"/>
                  <a:pt x="3821" y="1001"/>
                </a:cubicBezTo>
                <a:cubicBezTo>
                  <a:pt x="3839" y="1039"/>
                  <a:pt x="3950" y="1131"/>
                  <a:pt x="3950" y="1131"/>
                </a:cubicBezTo>
              </a:path>
            </a:pathLst>
          </a:custGeom>
          <a:solidFill>
            <a:srgbClr val="95959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8" name="Freeform 28"/>
          <p:cNvSpPr>
            <a:spLocks noChangeArrowheads="1"/>
          </p:cNvSpPr>
          <p:nvPr/>
        </p:nvSpPr>
        <p:spPr bwMode="auto">
          <a:xfrm>
            <a:off x="9587700" y="5759887"/>
            <a:ext cx="145708" cy="158754"/>
          </a:xfrm>
          <a:custGeom>
            <a:avLst/>
            <a:gdLst>
              <a:gd name="T0" fmla="*/ 445 w 446"/>
              <a:gd name="T1" fmla="*/ 186 h 483"/>
              <a:gd name="T2" fmla="*/ 445 w 446"/>
              <a:gd name="T3" fmla="*/ 186 h 483"/>
              <a:gd name="T4" fmla="*/ 371 w 446"/>
              <a:gd name="T5" fmla="*/ 390 h 483"/>
              <a:gd name="T6" fmla="*/ 130 w 446"/>
              <a:gd name="T7" fmla="*/ 427 h 483"/>
              <a:gd name="T8" fmla="*/ 18 w 446"/>
              <a:gd name="T9" fmla="*/ 223 h 483"/>
              <a:gd name="T10" fmla="*/ 186 w 446"/>
              <a:gd name="T11" fmla="*/ 19 h 483"/>
              <a:gd name="T12" fmla="*/ 445 w 446"/>
              <a:gd name="T13" fmla="*/ 186 h 483"/>
            </a:gdLst>
            <a:ahLst/>
            <a:cxnLst>
              <a:cxn ang="0">
                <a:pos x="T0" y="T1"/>
              </a:cxn>
              <a:cxn ang="0">
                <a:pos x="T2" y="T3"/>
              </a:cxn>
              <a:cxn ang="0">
                <a:pos x="T4" y="T5"/>
              </a:cxn>
              <a:cxn ang="0">
                <a:pos x="T6" y="T7"/>
              </a:cxn>
              <a:cxn ang="0">
                <a:pos x="T8" y="T9"/>
              </a:cxn>
              <a:cxn ang="0">
                <a:pos x="T10" y="T11"/>
              </a:cxn>
              <a:cxn ang="0">
                <a:pos x="T12" y="T13"/>
              </a:cxn>
            </a:cxnLst>
            <a:rect l="0" t="0" r="r" b="b"/>
            <a:pathLst>
              <a:path w="446" h="483">
                <a:moveTo>
                  <a:pt x="445" y="186"/>
                </a:moveTo>
                <a:lnTo>
                  <a:pt x="445" y="186"/>
                </a:lnTo>
                <a:cubicBezTo>
                  <a:pt x="445" y="186"/>
                  <a:pt x="445" y="334"/>
                  <a:pt x="371" y="390"/>
                </a:cubicBezTo>
                <a:cubicBezTo>
                  <a:pt x="315" y="446"/>
                  <a:pt x="186" y="482"/>
                  <a:pt x="130" y="427"/>
                </a:cubicBezTo>
                <a:cubicBezTo>
                  <a:pt x="74" y="390"/>
                  <a:pt x="0" y="316"/>
                  <a:pt x="18" y="223"/>
                </a:cubicBezTo>
                <a:cubicBezTo>
                  <a:pt x="18" y="130"/>
                  <a:pt x="92" y="37"/>
                  <a:pt x="186" y="19"/>
                </a:cubicBezTo>
                <a:cubicBezTo>
                  <a:pt x="260" y="0"/>
                  <a:pt x="408" y="75"/>
                  <a:pt x="445" y="186"/>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69" name="Freeform 29"/>
          <p:cNvSpPr>
            <a:spLocks noChangeArrowheads="1"/>
          </p:cNvSpPr>
          <p:nvPr/>
        </p:nvSpPr>
        <p:spPr bwMode="auto">
          <a:xfrm>
            <a:off x="9253004" y="5996576"/>
            <a:ext cx="206299" cy="194835"/>
          </a:xfrm>
          <a:custGeom>
            <a:avLst/>
            <a:gdLst>
              <a:gd name="T0" fmla="*/ 483 w 632"/>
              <a:gd name="T1" fmla="*/ 37 h 595"/>
              <a:gd name="T2" fmla="*/ 483 w 632"/>
              <a:gd name="T3" fmla="*/ 37 h 595"/>
              <a:gd name="T4" fmla="*/ 613 w 632"/>
              <a:gd name="T5" fmla="*/ 204 h 595"/>
              <a:gd name="T6" fmla="*/ 557 w 632"/>
              <a:gd name="T7" fmla="*/ 464 h 595"/>
              <a:gd name="T8" fmla="*/ 335 w 632"/>
              <a:gd name="T9" fmla="*/ 500 h 595"/>
              <a:gd name="T10" fmla="*/ 112 w 632"/>
              <a:gd name="T11" fmla="*/ 519 h 595"/>
              <a:gd name="T12" fmla="*/ 75 w 632"/>
              <a:gd name="T13" fmla="*/ 278 h 595"/>
              <a:gd name="T14" fmla="*/ 242 w 632"/>
              <a:gd name="T15" fmla="*/ 148 h 595"/>
              <a:gd name="T16" fmla="*/ 483 w 632"/>
              <a:gd name="T17" fmla="*/ 37 h 5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32" h="595">
                <a:moveTo>
                  <a:pt x="483" y="37"/>
                </a:moveTo>
                <a:lnTo>
                  <a:pt x="483" y="37"/>
                </a:lnTo>
                <a:cubicBezTo>
                  <a:pt x="594" y="74"/>
                  <a:pt x="594" y="129"/>
                  <a:pt x="613" y="204"/>
                </a:cubicBezTo>
                <a:cubicBezTo>
                  <a:pt x="631" y="278"/>
                  <a:pt x="613" y="445"/>
                  <a:pt x="557" y="464"/>
                </a:cubicBezTo>
                <a:cubicBezTo>
                  <a:pt x="501" y="464"/>
                  <a:pt x="409" y="464"/>
                  <a:pt x="335" y="500"/>
                </a:cubicBezTo>
                <a:cubicBezTo>
                  <a:pt x="279" y="556"/>
                  <a:pt x="168" y="594"/>
                  <a:pt x="112" y="519"/>
                </a:cubicBezTo>
                <a:cubicBezTo>
                  <a:pt x="75" y="464"/>
                  <a:pt x="0" y="334"/>
                  <a:pt x="75" y="278"/>
                </a:cubicBezTo>
                <a:cubicBezTo>
                  <a:pt x="130" y="223"/>
                  <a:pt x="168" y="204"/>
                  <a:pt x="242" y="148"/>
                </a:cubicBezTo>
                <a:cubicBezTo>
                  <a:pt x="316" y="93"/>
                  <a:pt x="335" y="0"/>
                  <a:pt x="483" y="37"/>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0" name="Freeform 30"/>
          <p:cNvSpPr>
            <a:spLocks noChangeArrowheads="1"/>
          </p:cNvSpPr>
          <p:nvPr/>
        </p:nvSpPr>
        <p:spPr bwMode="auto">
          <a:xfrm>
            <a:off x="8732204" y="5072914"/>
            <a:ext cx="758838" cy="819750"/>
          </a:xfrm>
          <a:custGeom>
            <a:avLst/>
            <a:gdLst>
              <a:gd name="T0" fmla="*/ 0 w 2320"/>
              <a:gd name="T1" fmla="*/ 1799 h 2505"/>
              <a:gd name="T2" fmla="*/ 0 w 2320"/>
              <a:gd name="T3" fmla="*/ 1799 h 2505"/>
              <a:gd name="T4" fmla="*/ 19 w 2320"/>
              <a:gd name="T5" fmla="*/ 1076 h 2505"/>
              <a:gd name="T6" fmla="*/ 93 w 2320"/>
              <a:gd name="T7" fmla="*/ 1039 h 2505"/>
              <a:gd name="T8" fmla="*/ 241 w 2320"/>
              <a:gd name="T9" fmla="*/ 1057 h 2505"/>
              <a:gd name="T10" fmla="*/ 316 w 2320"/>
              <a:gd name="T11" fmla="*/ 761 h 2505"/>
              <a:gd name="T12" fmla="*/ 297 w 2320"/>
              <a:gd name="T13" fmla="*/ 371 h 2505"/>
              <a:gd name="T14" fmla="*/ 353 w 2320"/>
              <a:gd name="T15" fmla="*/ 185 h 2505"/>
              <a:gd name="T16" fmla="*/ 576 w 2320"/>
              <a:gd name="T17" fmla="*/ 130 h 2505"/>
              <a:gd name="T18" fmla="*/ 798 w 2320"/>
              <a:gd name="T19" fmla="*/ 93 h 2505"/>
              <a:gd name="T20" fmla="*/ 891 w 2320"/>
              <a:gd name="T21" fmla="*/ 111 h 2505"/>
              <a:gd name="T22" fmla="*/ 965 w 2320"/>
              <a:gd name="T23" fmla="*/ 167 h 2505"/>
              <a:gd name="T24" fmla="*/ 1076 w 2320"/>
              <a:gd name="T25" fmla="*/ 167 h 2505"/>
              <a:gd name="T26" fmla="*/ 1224 w 2320"/>
              <a:gd name="T27" fmla="*/ 74 h 2505"/>
              <a:gd name="T28" fmla="*/ 1354 w 2320"/>
              <a:gd name="T29" fmla="*/ 37 h 2505"/>
              <a:gd name="T30" fmla="*/ 1392 w 2320"/>
              <a:gd name="T31" fmla="*/ 0 h 2505"/>
              <a:gd name="T32" fmla="*/ 1503 w 2320"/>
              <a:gd name="T33" fmla="*/ 93 h 2505"/>
              <a:gd name="T34" fmla="*/ 1633 w 2320"/>
              <a:gd name="T35" fmla="*/ 408 h 2505"/>
              <a:gd name="T36" fmla="*/ 1855 w 2320"/>
              <a:gd name="T37" fmla="*/ 612 h 2505"/>
              <a:gd name="T38" fmla="*/ 2004 w 2320"/>
              <a:gd name="T39" fmla="*/ 853 h 2505"/>
              <a:gd name="T40" fmla="*/ 2301 w 2320"/>
              <a:gd name="T41" fmla="*/ 1094 h 2505"/>
              <a:gd name="T42" fmla="*/ 2319 w 2320"/>
              <a:gd name="T43" fmla="*/ 1132 h 2505"/>
              <a:gd name="T44" fmla="*/ 2189 w 2320"/>
              <a:gd name="T45" fmla="*/ 1243 h 2505"/>
              <a:gd name="T46" fmla="*/ 2041 w 2320"/>
              <a:gd name="T47" fmla="*/ 1354 h 2505"/>
              <a:gd name="T48" fmla="*/ 1744 w 2320"/>
              <a:gd name="T49" fmla="*/ 1651 h 2505"/>
              <a:gd name="T50" fmla="*/ 1633 w 2320"/>
              <a:gd name="T51" fmla="*/ 1744 h 2505"/>
              <a:gd name="T52" fmla="*/ 1540 w 2320"/>
              <a:gd name="T53" fmla="*/ 1836 h 2505"/>
              <a:gd name="T54" fmla="*/ 1392 w 2320"/>
              <a:gd name="T55" fmla="*/ 2078 h 2505"/>
              <a:gd name="T56" fmla="*/ 1262 w 2320"/>
              <a:gd name="T57" fmla="*/ 2133 h 2505"/>
              <a:gd name="T58" fmla="*/ 1002 w 2320"/>
              <a:gd name="T59" fmla="*/ 2096 h 2505"/>
              <a:gd name="T60" fmla="*/ 891 w 2320"/>
              <a:gd name="T61" fmla="*/ 2041 h 2505"/>
              <a:gd name="T62" fmla="*/ 798 w 2320"/>
              <a:gd name="T63" fmla="*/ 2022 h 2505"/>
              <a:gd name="T64" fmla="*/ 576 w 2320"/>
              <a:gd name="T65" fmla="*/ 2319 h 2505"/>
              <a:gd name="T66" fmla="*/ 520 w 2320"/>
              <a:gd name="T67" fmla="*/ 2430 h 2505"/>
              <a:gd name="T68" fmla="*/ 279 w 2320"/>
              <a:gd name="T69" fmla="*/ 2449 h 2505"/>
              <a:gd name="T70" fmla="*/ 223 w 2320"/>
              <a:gd name="T71" fmla="*/ 2226 h 2505"/>
              <a:gd name="T72" fmla="*/ 223 w 2320"/>
              <a:gd name="T73" fmla="*/ 1929 h 2505"/>
              <a:gd name="T74" fmla="*/ 0 w 2320"/>
              <a:gd name="T75" fmla="*/ 1799 h 25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20" h="2505">
                <a:moveTo>
                  <a:pt x="0" y="1799"/>
                </a:moveTo>
                <a:lnTo>
                  <a:pt x="0" y="1799"/>
                </a:lnTo>
                <a:cubicBezTo>
                  <a:pt x="19" y="1076"/>
                  <a:pt x="19" y="1076"/>
                  <a:pt x="19" y="1076"/>
                </a:cubicBezTo>
                <a:cubicBezTo>
                  <a:pt x="19" y="1076"/>
                  <a:pt x="19" y="1039"/>
                  <a:pt x="93" y="1039"/>
                </a:cubicBezTo>
                <a:cubicBezTo>
                  <a:pt x="149" y="1020"/>
                  <a:pt x="205" y="1076"/>
                  <a:pt x="241" y="1057"/>
                </a:cubicBezTo>
                <a:cubicBezTo>
                  <a:pt x="297" y="1039"/>
                  <a:pt x="316" y="816"/>
                  <a:pt x="316" y="761"/>
                </a:cubicBezTo>
                <a:cubicBezTo>
                  <a:pt x="316" y="686"/>
                  <a:pt x="297" y="408"/>
                  <a:pt x="297" y="371"/>
                </a:cubicBezTo>
                <a:cubicBezTo>
                  <a:pt x="297" y="334"/>
                  <a:pt x="316" y="204"/>
                  <a:pt x="353" y="185"/>
                </a:cubicBezTo>
                <a:cubicBezTo>
                  <a:pt x="408" y="167"/>
                  <a:pt x="538" y="149"/>
                  <a:pt x="576" y="130"/>
                </a:cubicBezTo>
                <a:cubicBezTo>
                  <a:pt x="631" y="130"/>
                  <a:pt x="779" y="111"/>
                  <a:pt x="798" y="93"/>
                </a:cubicBezTo>
                <a:cubicBezTo>
                  <a:pt x="817" y="93"/>
                  <a:pt x="872" y="93"/>
                  <a:pt x="891" y="111"/>
                </a:cubicBezTo>
                <a:cubicBezTo>
                  <a:pt x="891" y="111"/>
                  <a:pt x="947" y="167"/>
                  <a:pt x="965" y="167"/>
                </a:cubicBezTo>
                <a:cubicBezTo>
                  <a:pt x="1002" y="185"/>
                  <a:pt x="1039" y="204"/>
                  <a:pt x="1076" y="167"/>
                </a:cubicBezTo>
                <a:cubicBezTo>
                  <a:pt x="1113" y="111"/>
                  <a:pt x="1150" y="74"/>
                  <a:pt x="1224" y="74"/>
                </a:cubicBezTo>
                <a:cubicBezTo>
                  <a:pt x="1318" y="55"/>
                  <a:pt x="1354" y="55"/>
                  <a:pt x="1354" y="37"/>
                </a:cubicBezTo>
                <a:cubicBezTo>
                  <a:pt x="1373" y="19"/>
                  <a:pt x="1392" y="0"/>
                  <a:pt x="1392" y="0"/>
                </a:cubicBezTo>
                <a:cubicBezTo>
                  <a:pt x="1392" y="0"/>
                  <a:pt x="1466" y="37"/>
                  <a:pt x="1503" y="93"/>
                </a:cubicBezTo>
                <a:cubicBezTo>
                  <a:pt x="1521" y="149"/>
                  <a:pt x="1559" y="334"/>
                  <a:pt x="1633" y="408"/>
                </a:cubicBezTo>
                <a:cubicBezTo>
                  <a:pt x="1707" y="482"/>
                  <a:pt x="1744" y="501"/>
                  <a:pt x="1855" y="612"/>
                </a:cubicBezTo>
                <a:cubicBezTo>
                  <a:pt x="1948" y="723"/>
                  <a:pt x="1911" y="742"/>
                  <a:pt x="2004" y="853"/>
                </a:cubicBezTo>
                <a:cubicBezTo>
                  <a:pt x="2096" y="965"/>
                  <a:pt x="2263" y="1057"/>
                  <a:pt x="2301" y="1094"/>
                </a:cubicBezTo>
                <a:cubicBezTo>
                  <a:pt x="2319" y="1113"/>
                  <a:pt x="2319" y="1132"/>
                  <a:pt x="2319" y="1132"/>
                </a:cubicBezTo>
                <a:cubicBezTo>
                  <a:pt x="2319" y="1132"/>
                  <a:pt x="2208" y="1243"/>
                  <a:pt x="2189" y="1243"/>
                </a:cubicBezTo>
                <a:cubicBezTo>
                  <a:pt x="2171" y="1262"/>
                  <a:pt x="2078" y="1317"/>
                  <a:pt x="2041" y="1354"/>
                </a:cubicBezTo>
                <a:cubicBezTo>
                  <a:pt x="2004" y="1391"/>
                  <a:pt x="1763" y="1595"/>
                  <a:pt x="1744" y="1651"/>
                </a:cubicBezTo>
                <a:cubicBezTo>
                  <a:pt x="1725" y="1688"/>
                  <a:pt x="1633" y="1744"/>
                  <a:pt x="1633" y="1744"/>
                </a:cubicBezTo>
                <a:cubicBezTo>
                  <a:pt x="1633" y="1744"/>
                  <a:pt x="1559" y="1781"/>
                  <a:pt x="1540" y="1836"/>
                </a:cubicBezTo>
                <a:cubicBezTo>
                  <a:pt x="1521" y="1874"/>
                  <a:pt x="1466" y="2022"/>
                  <a:pt x="1392" y="2078"/>
                </a:cubicBezTo>
                <a:cubicBezTo>
                  <a:pt x="1392" y="2078"/>
                  <a:pt x="1336" y="2133"/>
                  <a:pt x="1262" y="2133"/>
                </a:cubicBezTo>
                <a:cubicBezTo>
                  <a:pt x="1188" y="2133"/>
                  <a:pt x="1021" y="2115"/>
                  <a:pt x="1002" y="2096"/>
                </a:cubicBezTo>
                <a:cubicBezTo>
                  <a:pt x="965" y="2096"/>
                  <a:pt x="891" y="2041"/>
                  <a:pt x="891" y="2041"/>
                </a:cubicBezTo>
                <a:cubicBezTo>
                  <a:pt x="872" y="2022"/>
                  <a:pt x="835" y="1966"/>
                  <a:pt x="798" y="2022"/>
                </a:cubicBezTo>
                <a:cubicBezTo>
                  <a:pt x="742" y="2096"/>
                  <a:pt x="612" y="2301"/>
                  <a:pt x="576" y="2319"/>
                </a:cubicBezTo>
                <a:cubicBezTo>
                  <a:pt x="557" y="2356"/>
                  <a:pt x="520" y="2430"/>
                  <a:pt x="520" y="2430"/>
                </a:cubicBezTo>
                <a:cubicBezTo>
                  <a:pt x="520" y="2430"/>
                  <a:pt x="390" y="2504"/>
                  <a:pt x="279" y="2449"/>
                </a:cubicBezTo>
                <a:cubicBezTo>
                  <a:pt x="279" y="2449"/>
                  <a:pt x="223" y="2393"/>
                  <a:pt x="223" y="2226"/>
                </a:cubicBezTo>
                <a:cubicBezTo>
                  <a:pt x="223" y="2078"/>
                  <a:pt x="241" y="1966"/>
                  <a:pt x="223" y="1929"/>
                </a:cubicBezTo>
                <a:cubicBezTo>
                  <a:pt x="205" y="1892"/>
                  <a:pt x="56" y="1799"/>
                  <a:pt x="0" y="1799"/>
                </a:cubicBezTo>
              </a:path>
            </a:pathLst>
          </a:custGeom>
          <a:solidFill>
            <a:srgbClr val="99999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1" name="Freeform 31"/>
          <p:cNvSpPr>
            <a:spLocks noChangeArrowheads="1"/>
          </p:cNvSpPr>
          <p:nvPr/>
        </p:nvSpPr>
        <p:spPr bwMode="auto">
          <a:xfrm>
            <a:off x="9557404" y="4489852"/>
            <a:ext cx="893005" cy="1317663"/>
          </a:xfrm>
          <a:custGeom>
            <a:avLst/>
            <a:gdLst>
              <a:gd name="T0" fmla="*/ 538 w 2728"/>
              <a:gd name="T1" fmla="*/ 4026 h 4027"/>
              <a:gd name="T2" fmla="*/ 538 w 2728"/>
              <a:gd name="T3" fmla="*/ 4026 h 4027"/>
              <a:gd name="T4" fmla="*/ 408 w 2728"/>
              <a:gd name="T5" fmla="*/ 3914 h 4027"/>
              <a:gd name="T6" fmla="*/ 390 w 2728"/>
              <a:gd name="T7" fmla="*/ 3822 h 4027"/>
              <a:gd name="T8" fmla="*/ 464 w 2728"/>
              <a:gd name="T9" fmla="*/ 3617 h 4027"/>
              <a:gd name="T10" fmla="*/ 445 w 2728"/>
              <a:gd name="T11" fmla="*/ 3506 h 4027"/>
              <a:gd name="T12" fmla="*/ 464 w 2728"/>
              <a:gd name="T13" fmla="*/ 3395 h 4027"/>
              <a:gd name="T14" fmla="*/ 390 w 2728"/>
              <a:gd name="T15" fmla="*/ 3246 h 4027"/>
              <a:gd name="T16" fmla="*/ 353 w 2728"/>
              <a:gd name="T17" fmla="*/ 3061 h 4027"/>
              <a:gd name="T18" fmla="*/ 556 w 2728"/>
              <a:gd name="T19" fmla="*/ 2746 h 4027"/>
              <a:gd name="T20" fmla="*/ 650 w 2728"/>
              <a:gd name="T21" fmla="*/ 2560 h 4027"/>
              <a:gd name="T22" fmla="*/ 779 w 2728"/>
              <a:gd name="T23" fmla="*/ 2245 h 4027"/>
              <a:gd name="T24" fmla="*/ 798 w 2728"/>
              <a:gd name="T25" fmla="*/ 1855 h 4027"/>
              <a:gd name="T26" fmla="*/ 705 w 2728"/>
              <a:gd name="T27" fmla="*/ 1577 h 4027"/>
              <a:gd name="T28" fmla="*/ 427 w 2728"/>
              <a:gd name="T29" fmla="*/ 1447 h 4027"/>
              <a:gd name="T30" fmla="*/ 149 w 2728"/>
              <a:gd name="T31" fmla="*/ 1354 h 4027"/>
              <a:gd name="T32" fmla="*/ 56 w 2728"/>
              <a:gd name="T33" fmla="*/ 1224 h 4027"/>
              <a:gd name="T34" fmla="*/ 390 w 2728"/>
              <a:gd name="T35" fmla="*/ 1020 h 4027"/>
              <a:gd name="T36" fmla="*/ 724 w 2728"/>
              <a:gd name="T37" fmla="*/ 909 h 4027"/>
              <a:gd name="T38" fmla="*/ 983 w 2728"/>
              <a:gd name="T39" fmla="*/ 909 h 4027"/>
              <a:gd name="T40" fmla="*/ 1169 w 2728"/>
              <a:gd name="T41" fmla="*/ 1132 h 4027"/>
              <a:gd name="T42" fmla="*/ 1169 w 2728"/>
              <a:gd name="T43" fmla="*/ 1188 h 4027"/>
              <a:gd name="T44" fmla="*/ 1150 w 2728"/>
              <a:gd name="T45" fmla="*/ 1373 h 4027"/>
              <a:gd name="T46" fmla="*/ 1262 w 2728"/>
              <a:gd name="T47" fmla="*/ 1595 h 4027"/>
              <a:gd name="T48" fmla="*/ 1466 w 2728"/>
              <a:gd name="T49" fmla="*/ 1391 h 4027"/>
              <a:gd name="T50" fmla="*/ 1410 w 2728"/>
              <a:gd name="T51" fmla="*/ 983 h 4027"/>
              <a:gd name="T52" fmla="*/ 1317 w 2728"/>
              <a:gd name="T53" fmla="*/ 149 h 4027"/>
              <a:gd name="T54" fmla="*/ 1595 w 2728"/>
              <a:gd name="T55" fmla="*/ 297 h 4027"/>
              <a:gd name="T56" fmla="*/ 2022 w 2728"/>
              <a:gd name="T57" fmla="*/ 241 h 4027"/>
              <a:gd name="T58" fmla="*/ 2449 w 2728"/>
              <a:gd name="T59" fmla="*/ 149 h 4027"/>
              <a:gd name="T60" fmla="*/ 2616 w 2728"/>
              <a:gd name="T61" fmla="*/ 37 h 4027"/>
              <a:gd name="T62" fmla="*/ 2708 w 2728"/>
              <a:gd name="T63" fmla="*/ 56 h 4027"/>
              <a:gd name="T64" fmla="*/ 2671 w 2728"/>
              <a:gd name="T65" fmla="*/ 464 h 4027"/>
              <a:gd name="T66" fmla="*/ 2690 w 2728"/>
              <a:gd name="T67" fmla="*/ 687 h 4027"/>
              <a:gd name="T68" fmla="*/ 2634 w 2728"/>
              <a:gd name="T69" fmla="*/ 872 h 4027"/>
              <a:gd name="T70" fmla="*/ 2634 w 2728"/>
              <a:gd name="T71" fmla="*/ 1002 h 4027"/>
              <a:gd name="T72" fmla="*/ 2671 w 2728"/>
              <a:gd name="T73" fmla="*/ 1150 h 4027"/>
              <a:gd name="T74" fmla="*/ 2708 w 2728"/>
              <a:gd name="T75" fmla="*/ 1188 h 4027"/>
              <a:gd name="T76" fmla="*/ 2560 w 2728"/>
              <a:gd name="T77" fmla="*/ 1373 h 4027"/>
              <a:gd name="T78" fmla="*/ 2282 w 2728"/>
              <a:gd name="T79" fmla="*/ 1595 h 4027"/>
              <a:gd name="T80" fmla="*/ 2004 w 2728"/>
              <a:gd name="T81" fmla="*/ 1707 h 4027"/>
              <a:gd name="T82" fmla="*/ 1911 w 2728"/>
              <a:gd name="T83" fmla="*/ 1707 h 4027"/>
              <a:gd name="T84" fmla="*/ 1799 w 2728"/>
              <a:gd name="T85" fmla="*/ 1855 h 4027"/>
              <a:gd name="T86" fmla="*/ 1688 w 2728"/>
              <a:gd name="T87" fmla="*/ 1966 h 4027"/>
              <a:gd name="T88" fmla="*/ 1614 w 2728"/>
              <a:gd name="T89" fmla="*/ 2078 h 4027"/>
              <a:gd name="T90" fmla="*/ 1466 w 2728"/>
              <a:gd name="T91" fmla="*/ 2096 h 4027"/>
              <a:gd name="T92" fmla="*/ 1466 w 2728"/>
              <a:gd name="T93" fmla="*/ 2171 h 4027"/>
              <a:gd name="T94" fmla="*/ 1317 w 2728"/>
              <a:gd name="T95" fmla="*/ 2337 h 4027"/>
              <a:gd name="T96" fmla="*/ 1150 w 2728"/>
              <a:gd name="T97" fmla="*/ 2486 h 4027"/>
              <a:gd name="T98" fmla="*/ 1262 w 2728"/>
              <a:gd name="T99" fmla="*/ 2783 h 4027"/>
              <a:gd name="T100" fmla="*/ 1243 w 2728"/>
              <a:gd name="T101" fmla="*/ 3414 h 4027"/>
              <a:gd name="T102" fmla="*/ 1021 w 2728"/>
              <a:gd name="T103" fmla="*/ 3747 h 4027"/>
              <a:gd name="T104" fmla="*/ 612 w 2728"/>
              <a:gd name="T105" fmla="*/ 3896 h 4027"/>
              <a:gd name="T106" fmla="*/ 538 w 2728"/>
              <a:gd name="T107" fmla="*/ 4026 h 40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728" h="4027">
                <a:moveTo>
                  <a:pt x="538" y="4026"/>
                </a:moveTo>
                <a:lnTo>
                  <a:pt x="538" y="4026"/>
                </a:lnTo>
                <a:cubicBezTo>
                  <a:pt x="538" y="4026"/>
                  <a:pt x="427" y="3952"/>
                  <a:pt x="408" y="3914"/>
                </a:cubicBezTo>
                <a:cubicBezTo>
                  <a:pt x="390" y="3859"/>
                  <a:pt x="390" y="3859"/>
                  <a:pt x="390" y="3822"/>
                </a:cubicBezTo>
                <a:cubicBezTo>
                  <a:pt x="408" y="3766"/>
                  <a:pt x="464" y="3636"/>
                  <a:pt x="464" y="3617"/>
                </a:cubicBezTo>
                <a:cubicBezTo>
                  <a:pt x="464" y="3599"/>
                  <a:pt x="445" y="3543"/>
                  <a:pt x="445" y="3506"/>
                </a:cubicBezTo>
                <a:cubicBezTo>
                  <a:pt x="445" y="3469"/>
                  <a:pt x="464" y="3414"/>
                  <a:pt x="464" y="3395"/>
                </a:cubicBezTo>
                <a:cubicBezTo>
                  <a:pt x="445" y="3376"/>
                  <a:pt x="408" y="3284"/>
                  <a:pt x="390" y="3246"/>
                </a:cubicBezTo>
                <a:cubicBezTo>
                  <a:pt x="371" y="3209"/>
                  <a:pt x="353" y="3061"/>
                  <a:pt x="353" y="3061"/>
                </a:cubicBezTo>
                <a:cubicBezTo>
                  <a:pt x="353" y="3061"/>
                  <a:pt x="520" y="2820"/>
                  <a:pt x="556" y="2746"/>
                </a:cubicBezTo>
                <a:cubicBezTo>
                  <a:pt x="594" y="2672"/>
                  <a:pt x="594" y="2634"/>
                  <a:pt x="650" y="2560"/>
                </a:cubicBezTo>
                <a:cubicBezTo>
                  <a:pt x="724" y="2486"/>
                  <a:pt x="835" y="2412"/>
                  <a:pt x="779" y="2245"/>
                </a:cubicBezTo>
                <a:cubicBezTo>
                  <a:pt x="742" y="2096"/>
                  <a:pt x="798" y="1948"/>
                  <a:pt x="798" y="1855"/>
                </a:cubicBezTo>
                <a:cubicBezTo>
                  <a:pt x="779" y="1781"/>
                  <a:pt x="761" y="1614"/>
                  <a:pt x="705" y="1577"/>
                </a:cubicBezTo>
                <a:cubicBezTo>
                  <a:pt x="631" y="1521"/>
                  <a:pt x="464" y="1465"/>
                  <a:pt x="427" y="1447"/>
                </a:cubicBezTo>
                <a:cubicBezTo>
                  <a:pt x="371" y="1429"/>
                  <a:pt x="167" y="1373"/>
                  <a:pt x="149" y="1354"/>
                </a:cubicBezTo>
                <a:cubicBezTo>
                  <a:pt x="130" y="1336"/>
                  <a:pt x="0" y="1299"/>
                  <a:pt x="56" y="1224"/>
                </a:cubicBezTo>
                <a:cubicBezTo>
                  <a:pt x="130" y="1150"/>
                  <a:pt x="297" y="1058"/>
                  <a:pt x="390" y="1020"/>
                </a:cubicBezTo>
                <a:cubicBezTo>
                  <a:pt x="482" y="983"/>
                  <a:pt x="668" y="891"/>
                  <a:pt x="724" y="909"/>
                </a:cubicBezTo>
                <a:cubicBezTo>
                  <a:pt x="798" y="909"/>
                  <a:pt x="909" y="891"/>
                  <a:pt x="983" y="909"/>
                </a:cubicBezTo>
                <a:cubicBezTo>
                  <a:pt x="1057" y="928"/>
                  <a:pt x="1169" y="1076"/>
                  <a:pt x="1169" y="1132"/>
                </a:cubicBezTo>
                <a:cubicBezTo>
                  <a:pt x="1169" y="1188"/>
                  <a:pt x="1169" y="1188"/>
                  <a:pt x="1169" y="1188"/>
                </a:cubicBezTo>
                <a:cubicBezTo>
                  <a:pt x="1169" y="1188"/>
                  <a:pt x="1150" y="1317"/>
                  <a:pt x="1150" y="1373"/>
                </a:cubicBezTo>
                <a:cubicBezTo>
                  <a:pt x="1132" y="1429"/>
                  <a:pt x="1169" y="1614"/>
                  <a:pt x="1262" y="1595"/>
                </a:cubicBezTo>
                <a:cubicBezTo>
                  <a:pt x="1354" y="1595"/>
                  <a:pt x="1410" y="1484"/>
                  <a:pt x="1466" y="1391"/>
                </a:cubicBezTo>
                <a:cubicBezTo>
                  <a:pt x="1521" y="1299"/>
                  <a:pt x="1466" y="1039"/>
                  <a:pt x="1410" y="983"/>
                </a:cubicBezTo>
                <a:cubicBezTo>
                  <a:pt x="1354" y="928"/>
                  <a:pt x="1132" y="408"/>
                  <a:pt x="1317" y="149"/>
                </a:cubicBezTo>
                <a:cubicBezTo>
                  <a:pt x="1317" y="149"/>
                  <a:pt x="1521" y="278"/>
                  <a:pt x="1595" y="297"/>
                </a:cubicBezTo>
                <a:cubicBezTo>
                  <a:pt x="1669" y="297"/>
                  <a:pt x="1874" y="297"/>
                  <a:pt x="2022" y="241"/>
                </a:cubicBezTo>
                <a:cubicBezTo>
                  <a:pt x="2170" y="186"/>
                  <a:pt x="2356" y="149"/>
                  <a:pt x="2449" y="149"/>
                </a:cubicBezTo>
                <a:cubicBezTo>
                  <a:pt x="2541" y="130"/>
                  <a:pt x="2597" y="56"/>
                  <a:pt x="2616" y="37"/>
                </a:cubicBezTo>
                <a:cubicBezTo>
                  <a:pt x="2634" y="19"/>
                  <a:pt x="2690" y="0"/>
                  <a:pt x="2708" y="56"/>
                </a:cubicBezTo>
                <a:cubicBezTo>
                  <a:pt x="2727" y="111"/>
                  <a:pt x="2671" y="390"/>
                  <a:pt x="2671" y="464"/>
                </a:cubicBezTo>
                <a:cubicBezTo>
                  <a:pt x="2671" y="538"/>
                  <a:pt x="2690" y="631"/>
                  <a:pt x="2690" y="687"/>
                </a:cubicBezTo>
                <a:cubicBezTo>
                  <a:pt x="2690" y="742"/>
                  <a:pt x="2653" y="779"/>
                  <a:pt x="2634" y="872"/>
                </a:cubicBezTo>
                <a:cubicBezTo>
                  <a:pt x="2616" y="946"/>
                  <a:pt x="2616" y="928"/>
                  <a:pt x="2634" y="1002"/>
                </a:cubicBezTo>
                <a:cubicBezTo>
                  <a:pt x="2634" y="1076"/>
                  <a:pt x="2653" y="1150"/>
                  <a:pt x="2671" y="1150"/>
                </a:cubicBezTo>
                <a:cubicBezTo>
                  <a:pt x="2690" y="1169"/>
                  <a:pt x="2708" y="1188"/>
                  <a:pt x="2708" y="1188"/>
                </a:cubicBezTo>
                <a:cubicBezTo>
                  <a:pt x="2708" y="1188"/>
                  <a:pt x="2597" y="1317"/>
                  <a:pt x="2560" y="1373"/>
                </a:cubicBezTo>
                <a:cubicBezTo>
                  <a:pt x="2523" y="1429"/>
                  <a:pt x="2375" y="1540"/>
                  <a:pt x="2282" y="1595"/>
                </a:cubicBezTo>
                <a:cubicBezTo>
                  <a:pt x="2170" y="1651"/>
                  <a:pt x="2040" y="1688"/>
                  <a:pt x="2004" y="1707"/>
                </a:cubicBezTo>
                <a:cubicBezTo>
                  <a:pt x="1966" y="1707"/>
                  <a:pt x="1911" y="1707"/>
                  <a:pt x="1911" y="1707"/>
                </a:cubicBezTo>
                <a:cubicBezTo>
                  <a:pt x="1911" y="1707"/>
                  <a:pt x="1837" y="1781"/>
                  <a:pt x="1799" y="1855"/>
                </a:cubicBezTo>
                <a:cubicBezTo>
                  <a:pt x="1763" y="1911"/>
                  <a:pt x="1688" y="1966"/>
                  <a:pt x="1688" y="1966"/>
                </a:cubicBezTo>
                <a:cubicBezTo>
                  <a:pt x="1688" y="1966"/>
                  <a:pt x="1633" y="2078"/>
                  <a:pt x="1614" y="2078"/>
                </a:cubicBezTo>
                <a:lnTo>
                  <a:pt x="1466" y="2096"/>
                </a:lnTo>
                <a:cubicBezTo>
                  <a:pt x="1466" y="2171"/>
                  <a:pt x="1466" y="2171"/>
                  <a:pt x="1466" y="2171"/>
                </a:cubicBezTo>
                <a:cubicBezTo>
                  <a:pt x="1466" y="2171"/>
                  <a:pt x="1336" y="2319"/>
                  <a:pt x="1317" y="2337"/>
                </a:cubicBezTo>
                <a:cubicBezTo>
                  <a:pt x="1298" y="2375"/>
                  <a:pt x="1150" y="2486"/>
                  <a:pt x="1150" y="2486"/>
                </a:cubicBezTo>
                <a:cubicBezTo>
                  <a:pt x="1150" y="2486"/>
                  <a:pt x="1243" y="2672"/>
                  <a:pt x="1262" y="2783"/>
                </a:cubicBezTo>
                <a:cubicBezTo>
                  <a:pt x="1280" y="2894"/>
                  <a:pt x="1243" y="3414"/>
                  <a:pt x="1243" y="3414"/>
                </a:cubicBezTo>
                <a:cubicBezTo>
                  <a:pt x="1243" y="3414"/>
                  <a:pt x="1224" y="3673"/>
                  <a:pt x="1021" y="3747"/>
                </a:cubicBezTo>
                <a:cubicBezTo>
                  <a:pt x="798" y="3822"/>
                  <a:pt x="650" y="3859"/>
                  <a:pt x="612" y="3896"/>
                </a:cubicBezTo>
                <a:cubicBezTo>
                  <a:pt x="575" y="3952"/>
                  <a:pt x="520" y="3970"/>
                  <a:pt x="538" y="4026"/>
                </a:cubicBezTo>
              </a:path>
            </a:pathLst>
          </a:custGeom>
          <a:solidFill>
            <a:srgbClr val="9F9F9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2" name="Freeform 32"/>
          <p:cNvSpPr>
            <a:spLocks noChangeArrowheads="1"/>
          </p:cNvSpPr>
          <p:nvPr/>
        </p:nvSpPr>
        <p:spPr bwMode="auto">
          <a:xfrm>
            <a:off x="9211166" y="4891068"/>
            <a:ext cx="607359" cy="601824"/>
          </a:xfrm>
          <a:custGeom>
            <a:avLst/>
            <a:gdLst>
              <a:gd name="T0" fmla="*/ 0 w 1856"/>
              <a:gd name="T1" fmla="*/ 594 h 1838"/>
              <a:gd name="T2" fmla="*/ 0 w 1856"/>
              <a:gd name="T3" fmla="*/ 594 h 1838"/>
              <a:gd name="T4" fmla="*/ 55 w 1856"/>
              <a:gd name="T5" fmla="*/ 706 h 1838"/>
              <a:gd name="T6" fmla="*/ 111 w 1856"/>
              <a:gd name="T7" fmla="*/ 909 h 1838"/>
              <a:gd name="T8" fmla="*/ 278 w 1856"/>
              <a:gd name="T9" fmla="*/ 1077 h 1838"/>
              <a:gd name="T10" fmla="*/ 445 w 1856"/>
              <a:gd name="T11" fmla="*/ 1243 h 1838"/>
              <a:gd name="T12" fmla="*/ 575 w 1856"/>
              <a:gd name="T13" fmla="*/ 1429 h 1838"/>
              <a:gd name="T14" fmla="*/ 816 w 1856"/>
              <a:gd name="T15" fmla="*/ 1633 h 1838"/>
              <a:gd name="T16" fmla="*/ 853 w 1856"/>
              <a:gd name="T17" fmla="*/ 1689 h 1838"/>
              <a:gd name="T18" fmla="*/ 1039 w 1856"/>
              <a:gd name="T19" fmla="*/ 1725 h 1838"/>
              <a:gd name="T20" fmla="*/ 1410 w 1856"/>
              <a:gd name="T21" fmla="*/ 1837 h 1838"/>
              <a:gd name="T22" fmla="*/ 1558 w 1856"/>
              <a:gd name="T23" fmla="*/ 1633 h 1838"/>
              <a:gd name="T24" fmla="*/ 1651 w 1856"/>
              <a:gd name="T25" fmla="*/ 1448 h 1838"/>
              <a:gd name="T26" fmla="*/ 1743 w 1856"/>
              <a:gd name="T27" fmla="*/ 1299 h 1838"/>
              <a:gd name="T28" fmla="*/ 1836 w 1856"/>
              <a:gd name="T29" fmla="*/ 1188 h 1838"/>
              <a:gd name="T30" fmla="*/ 1836 w 1856"/>
              <a:gd name="T31" fmla="*/ 1021 h 1838"/>
              <a:gd name="T32" fmla="*/ 1836 w 1856"/>
              <a:gd name="T33" fmla="*/ 761 h 1838"/>
              <a:gd name="T34" fmla="*/ 1818 w 1856"/>
              <a:gd name="T35" fmla="*/ 464 h 1838"/>
              <a:gd name="T36" fmla="*/ 1725 w 1856"/>
              <a:gd name="T37" fmla="*/ 316 h 1838"/>
              <a:gd name="T38" fmla="*/ 1317 w 1856"/>
              <a:gd name="T39" fmla="*/ 167 h 1838"/>
              <a:gd name="T40" fmla="*/ 1131 w 1856"/>
              <a:gd name="T41" fmla="*/ 93 h 1838"/>
              <a:gd name="T42" fmla="*/ 1094 w 1856"/>
              <a:gd name="T43" fmla="*/ 19 h 1838"/>
              <a:gd name="T44" fmla="*/ 1039 w 1856"/>
              <a:gd name="T45" fmla="*/ 19 h 1838"/>
              <a:gd name="T46" fmla="*/ 835 w 1856"/>
              <a:gd name="T47" fmla="*/ 75 h 1838"/>
              <a:gd name="T48" fmla="*/ 779 w 1856"/>
              <a:gd name="T49" fmla="*/ 223 h 1838"/>
              <a:gd name="T50" fmla="*/ 742 w 1856"/>
              <a:gd name="T51" fmla="*/ 390 h 1838"/>
              <a:gd name="T52" fmla="*/ 334 w 1856"/>
              <a:gd name="T53" fmla="*/ 612 h 1838"/>
              <a:gd name="T54" fmla="*/ 0 w 1856"/>
              <a:gd name="T55" fmla="*/ 594 h 18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856" h="1838">
                <a:moveTo>
                  <a:pt x="0" y="594"/>
                </a:moveTo>
                <a:lnTo>
                  <a:pt x="0" y="594"/>
                </a:lnTo>
                <a:cubicBezTo>
                  <a:pt x="0" y="594"/>
                  <a:pt x="37" y="668"/>
                  <a:pt x="55" y="706"/>
                </a:cubicBezTo>
                <a:cubicBezTo>
                  <a:pt x="55" y="761"/>
                  <a:pt x="93" y="872"/>
                  <a:pt x="111" y="909"/>
                </a:cubicBezTo>
                <a:cubicBezTo>
                  <a:pt x="129" y="965"/>
                  <a:pt x="259" y="1039"/>
                  <a:pt x="278" y="1077"/>
                </a:cubicBezTo>
                <a:cubicBezTo>
                  <a:pt x="297" y="1095"/>
                  <a:pt x="426" y="1225"/>
                  <a:pt x="445" y="1243"/>
                </a:cubicBezTo>
                <a:cubicBezTo>
                  <a:pt x="445" y="1280"/>
                  <a:pt x="500" y="1373"/>
                  <a:pt x="575" y="1429"/>
                </a:cubicBezTo>
                <a:cubicBezTo>
                  <a:pt x="630" y="1484"/>
                  <a:pt x="816" y="1614"/>
                  <a:pt x="816" y="1633"/>
                </a:cubicBezTo>
                <a:cubicBezTo>
                  <a:pt x="835" y="1651"/>
                  <a:pt x="853" y="1689"/>
                  <a:pt x="853" y="1689"/>
                </a:cubicBezTo>
                <a:cubicBezTo>
                  <a:pt x="853" y="1689"/>
                  <a:pt x="1020" y="1707"/>
                  <a:pt x="1039" y="1725"/>
                </a:cubicBezTo>
                <a:cubicBezTo>
                  <a:pt x="1076" y="1744"/>
                  <a:pt x="1410" y="1837"/>
                  <a:pt x="1410" y="1837"/>
                </a:cubicBezTo>
                <a:cubicBezTo>
                  <a:pt x="1558" y="1633"/>
                  <a:pt x="1558" y="1633"/>
                  <a:pt x="1558" y="1633"/>
                </a:cubicBezTo>
                <a:cubicBezTo>
                  <a:pt x="1558" y="1633"/>
                  <a:pt x="1632" y="1484"/>
                  <a:pt x="1651" y="1448"/>
                </a:cubicBezTo>
                <a:cubicBezTo>
                  <a:pt x="1651" y="1410"/>
                  <a:pt x="1725" y="1318"/>
                  <a:pt x="1743" y="1299"/>
                </a:cubicBezTo>
                <a:cubicBezTo>
                  <a:pt x="1762" y="1280"/>
                  <a:pt x="1836" y="1225"/>
                  <a:pt x="1836" y="1188"/>
                </a:cubicBezTo>
                <a:cubicBezTo>
                  <a:pt x="1836" y="1151"/>
                  <a:pt x="1855" y="1113"/>
                  <a:pt x="1836" y="1021"/>
                </a:cubicBezTo>
                <a:cubicBezTo>
                  <a:pt x="1836" y="947"/>
                  <a:pt x="1836" y="817"/>
                  <a:pt x="1836" y="761"/>
                </a:cubicBezTo>
                <a:cubicBezTo>
                  <a:pt x="1836" y="687"/>
                  <a:pt x="1836" y="520"/>
                  <a:pt x="1818" y="464"/>
                </a:cubicBezTo>
                <a:cubicBezTo>
                  <a:pt x="1799" y="390"/>
                  <a:pt x="1799" y="371"/>
                  <a:pt x="1725" y="316"/>
                </a:cubicBezTo>
                <a:cubicBezTo>
                  <a:pt x="1632" y="279"/>
                  <a:pt x="1317" y="167"/>
                  <a:pt x="1317" y="167"/>
                </a:cubicBezTo>
                <a:cubicBezTo>
                  <a:pt x="1131" y="93"/>
                  <a:pt x="1131" y="93"/>
                  <a:pt x="1131" y="93"/>
                </a:cubicBezTo>
                <a:cubicBezTo>
                  <a:pt x="1131" y="93"/>
                  <a:pt x="1076" y="38"/>
                  <a:pt x="1094" y="19"/>
                </a:cubicBezTo>
                <a:cubicBezTo>
                  <a:pt x="1113" y="0"/>
                  <a:pt x="1094" y="0"/>
                  <a:pt x="1039" y="19"/>
                </a:cubicBezTo>
                <a:cubicBezTo>
                  <a:pt x="983" y="19"/>
                  <a:pt x="853" y="38"/>
                  <a:pt x="835" y="75"/>
                </a:cubicBezTo>
                <a:cubicBezTo>
                  <a:pt x="797" y="112"/>
                  <a:pt x="723" y="130"/>
                  <a:pt x="779" y="223"/>
                </a:cubicBezTo>
                <a:cubicBezTo>
                  <a:pt x="835" y="297"/>
                  <a:pt x="853" y="353"/>
                  <a:pt x="742" y="390"/>
                </a:cubicBezTo>
                <a:cubicBezTo>
                  <a:pt x="630" y="446"/>
                  <a:pt x="408" y="612"/>
                  <a:pt x="334" y="612"/>
                </a:cubicBezTo>
                <a:cubicBezTo>
                  <a:pt x="241" y="612"/>
                  <a:pt x="0" y="557"/>
                  <a:pt x="0" y="594"/>
                </a:cubicBezTo>
              </a:path>
            </a:pathLst>
          </a:custGeom>
          <a:solidFill>
            <a:srgbClr val="9B9B9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3" name="Freeform 33"/>
          <p:cNvSpPr>
            <a:spLocks noChangeArrowheads="1"/>
          </p:cNvSpPr>
          <p:nvPr/>
        </p:nvSpPr>
        <p:spPr bwMode="auto">
          <a:xfrm>
            <a:off x="8931291" y="4313779"/>
            <a:ext cx="940612" cy="777897"/>
          </a:xfrm>
          <a:custGeom>
            <a:avLst/>
            <a:gdLst>
              <a:gd name="T0" fmla="*/ 1855 w 2877"/>
              <a:gd name="T1" fmla="*/ 1206 h 2375"/>
              <a:gd name="T2" fmla="*/ 1855 w 2877"/>
              <a:gd name="T3" fmla="*/ 1206 h 2375"/>
              <a:gd name="T4" fmla="*/ 1540 w 2877"/>
              <a:gd name="T5" fmla="*/ 1002 h 2375"/>
              <a:gd name="T6" fmla="*/ 1299 w 2877"/>
              <a:gd name="T7" fmla="*/ 890 h 2375"/>
              <a:gd name="T8" fmla="*/ 1151 w 2877"/>
              <a:gd name="T9" fmla="*/ 890 h 2375"/>
              <a:gd name="T10" fmla="*/ 983 w 2877"/>
              <a:gd name="T11" fmla="*/ 854 h 2375"/>
              <a:gd name="T12" fmla="*/ 872 w 2877"/>
              <a:gd name="T13" fmla="*/ 761 h 2375"/>
              <a:gd name="T14" fmla="*/ 631 w 2877"/>
              <a:gd name="T15" fmla="*/ 631 h 2375"/>
              <a:gd name="T16" fmla="*/ 557 w 2877"/>
              <a:gd name="T17" fmla="*/ 761 h 2375"/>
              <a:gd name="T18" fmla="*/ 538 w 2877"/>
              <a:gd name="T19" fmla="*/ 984 h 2375"/>
              <a:gd name="T20" fmla="*/ 483 w 2877"/>
              <a:gd name="T21" fmla="*/ 1132 h 2375"/>
              <a:gd name="T22" fmla="*/ 223 w 2877"/>
              <a:gd name="T23" fmla="*/ 1132 h 2375"/>
              <a:gd name="T24" fmla="*/ 112 w 2877"/>
              <a:gd name="T25" fmla="*/ 1132 h 2375"/>
              <a:gd name="T26" fmla="*/ 38 w 2877"/>
              <a:gd name="T27" fmla="*/ 1225 h 2375"/>
              <a:gd name="T28" fmla="*/ 38 w 2877"/>
              <a:gd name="T29" fmla="*/ 1596 h 2375"/>
              <a:gd name="T30" fmla="*/ 38 w 2877"/>
              <a:gd name="T31" fmla="*/ 1800 h 2375"/>
              <a:gd name="T32" fmla="*/ 56 w 2877"/>
              <a:gd name="T33" fmla="*/ 1967 h 2375"/>
              <a:gd name="T34" fmla="*/ 241 w 2877"/>
              <a:gd name="T35" fmla="*/ 2208 h 2375"/>
              <a:gd name="T36" fmla="*/ 316 w 2877"/>
              <a:gd name="T37" fmla="*/ 2300 h 2375"/>
              <a:gd name="T38" fmla="*/ 427 w 2877"/>
              <a:gd name="T39" fmla="*/ 2282 h 2375"/>
              <a:gd name="T40" fmla="*/ 501 w 2877"/>
              <a:gd name="T41" fmla="*/ 2282 h 2375"/>
              <a:gd name="T42" fmla="*/ 724 w 2877"/>
              <a:gd name="T43" fmla="*/ 2282 h 2375"/>
              <a:gd name="T44" fmla="*/ 761 w 2877"/>
              <a:gd name="T45" fmla="*/ 2300 h 2375"/>
              <a:gd name="T46" fmla="*/ 854 w 2877"/>
              <a:gd name="T47" fmla="*/ 2356 h 2375"/>
              <a:gd name="T48" fmla="*/ 1058 w 2877"/>
              <a:gd name="T49" fmla="*/ 2356 h 2375"/>
              <a:gd name="T50" fmla="*/ 1188 w 2877"/>
              <a:gd name="T51" fmla="*/ 2374 h 2375"/>
              <a:gd name="T52" fmla="*/ 1354 w 2877"/>
              <a:gd name="T53" fmla="*/ 2300 h 2375"/>
              <a:gd name="T54" fmla="*/ 1614 w 2877"/>
              <a:gd name="T55" fmla="*/ 2133 h 2375"/>
              <a:gd name="T56" fmla="*/ 1651 w 2877"/>
              <a:gd name="T57" fmla="*/ 2022 h 2375"/>
              <a:gd name="T58" fmla="*/ 1633 w 2877"/>
              <a:gd name="T59" fmla="*/ 1874 h 2375"/>
              <a:gd name="T60" fmla="*/ 1763 w 2877"/>
              <a:gd name="T61" fmla="*/ 1800 h 2375"/>
              <a:gd name="T62" fmla="*/ 1967 w 2877"/>
              <a:gd name="T63" fmla="*/ 1762 h 2375"/>
              <a:gd name="T64" fmla="*/ 2152 w 2877"/>
              <a:gd name="T65" fmla="*/ 1632 h 2375"/>
              <a:gd name="T66" fmla="*/ 2523 w 2877"/>
              <a:gd name="T67" fmla="*/ 1466 h 2375"/>
              <a:gd name="T68" fmla="*/ 2653 w 2877"/>
              <a:gd name="T69" fmla="*/ 1429 h 2375"/>
              <a:gd name="T70" fmla="*/ 2709 w 2877"/>
              <a:gd name="T71" fmla="*/ 1429 h 2375"/>
              <a:gd name="T72" fmla="*/ 2727 w 2877"/>
              <a:gd name="T73" fmla="*/ 1317 h 2375"/>
              <a:gd name="T74" fmla="*/ 2764 w 2877"/>
              <a:gd name="T75" fmla="*/ 1113 h 2375"/>
              <a:gd name="T76" fmla="*/ 2857 w 2877"/>
              <a:gd name="T77" fmla="*/ 890 h 2375"/>
              <a:gd name="T78" fmla="*/ 2820 w 2877"/>
              <a:gd name="T79" fmla="*/ 557 h 2375"/>
              <a:gd name="T80" fmla="*/ 2727 w 2877"/>
              <a:gd name="T81" fmla="*/ 316 h 2375"/>
              <a:gd name="T82" fmla="*/ 2523 w 2877"/>
              <a:gd name="T83" fmla="*/ 223 h 2375"/>
              <a:gd name="T84" fmla="*/ 2338 w 2877"/>
              <a:gd name="T85" fmla="*/ 93 h 2375"/>
              <a:gd name="T86" fmla="*/ 2226 w 2877"/>
              <a:gd name="T87" fmla="*/ 56 h 2375"/>
              <a:gd name="T88" fmla="*/ 1744 w 2877"/>
              <a:gd name="T89" fmla="*/ 37 h 2375"/>
              <a:gd name="T90" fmla="*/ 1651 w 2877"/>
              <a:gd name="T91" fmla="*/ 130 h 2375"/>
              <a:gd name="T92" fmla="*/ 1596 w 2877"/>
              <a:gd name="T93" fmla="*/ 278 h 2375"/>
              <a:gd name="T94" fmla="*/ 1577 w 2877"/>
              <a:gd name="T95" fmla="*/ 575 h 2375"/>
              <a:gd name="T96" fmla="*/ 1614 w 2877"/>
              <a:gd name="T97" fmla="*/ 779 h 2375"/>
              <a:gd name="T98" fmla="*/ 1744 w 2877"/>
              <a:gd name="T99" fmla="*/ 928 h 2375"/>
              <a:gd name="T100" fmla="*/ 1985 w 2877"/>
              <a:gd name="T101" fmla="*/ 1002 h 2375"/>
              <a:gd name="T102" fmla="*/ 1855 w 2877"/>
              <a:gd name="T103" fmla="*/ 1206 h 23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877" h="2375">
                <a:moveTo>
                  <a:pt x="1855" y="1206"/>
                </a:moveTo>
                <a:lnTo>
                  <a:pt x="1855" y="1206"/>
                </a:lnTo>
                <a:cubicBezTo>
                  <a:pt x="1855" y="1206"/>
                  <a:pt x="1651" y="1095"/>
                  <a:pt x="1540" y="1002"/>
                </a:cubicBezTo>
                <a:cubicBezTo>
                  <a:pt x="1429" y="909"/>
                  <a:pt x="1299" y="890"/>
                  <a:pt x="1299" y="890"/>
                </a:cubicBezTo>
                <a:cubicBezTo>
                  <a:pt x="1299" y="890"/>
                  <a:pt x="1169" y="890"/>
                  <a:pt x="1151" y="890"/>
                </a:cubicBezTo>
                <a:cubicBezTo>
                  <a:pt x="1113" y="872"/>
                  <a:pt x="983" y="854"/>
                  <a:pt x="983" y="854"/>
                </a:cubicBezTo>
                <a:cubicBezTo>
                  <a:pt x="983" y="854"/>
                  <a:pt x="928" y="798"/>
                  <a:pt x="872" y="761"/>
                </a:cubicBezTo>
                <a:cubicBezTo>
                  <a:pt x="835" y="724"/>
                  <a:pt x="650" y="649"/>
                  <a:pt x="631" y="631"/>
                </a:cubicBezTo>
                <a:cubicBezTo>
                  <a:pt x="594" y="631"/>
                  <a:pt x="557" y="724"/>
                  <a:pt x="557" y="761"/>
                </a:cubicBezTo>
                <a:cubicBezTo>
                  <a:pt x="557" y="816"/>
                  <a:pt x="538" y="928"/>
                  <a:pt x="538" y="984"/>
                </a:cubicBezTo>
                <a:cubicBezTo>
                  <a:pt x="538" y="1039"/>
                  <a:pt x="576" y="1132"/>
                  <a:pt x="483" y="1132"/>
                </a:cubicBezTo>
                <a:cubicBezTo>
                  <a:pt x="409" y="1150"/>
                  <a:pt x="241" y="1132"/>
                  <a:pt x="223" y="1132"/>
                </a:cubicBezTo>
                <a:cubicBezTo>
                  <a:pt x="186" y="1132"/>
                  <a:pt x="112" y="1132"/>
                  <a:pt x="112" y="1132"/>
                </a:cubicBezTo>
                <a:cubicBezTo>
                  <a:pt x="112" y="1132"/>
                  <a:pt x="38" y="1113"/>
                  <a:pt x="38" y="1225"/>
                </a:cubicBezTo>
                <a:cubicBezTo>
                  <a:pt x="38" y="1336"/>
                  <a:pt x="38" y="1558"/>
                  <a:pt x="38" y="1596"/>
                </a:cubicBezTo>
                <a:cubicBezTo>
                  <a:pt x="38" y="1632"/>
                  <a:pt x="38" y="1762"/>
                  <a:pt x="38" y="1800"/>
                </a:cubicBezTo>
                <a:cubicBezTo>
                  <a:pt x="38" y="1837"/>
                  <a:pt x="0" y="1892"/>
                  <a:pt x="56" y="1967"/>
                </a:cubicBezTo>
                <a:cubicBezTo>
                  <a:pt x="112" y="2059"/>
                  <a:pt x="223" y="2189"/>
                  <a:pt x="241" y="2208"/>
                </a:cubicBezTo>
                <a:cubicBezTo>
                  <a:pt x="279" y="2226"/>
                  <a:pt x="316" y="2300"/>
                  <a:pt x="316" y="2300"/>
                </a:cubicBezTo>
                <a:cubicBezTo>
                  <a:pt x="316" y="2300"/>
                  <a:pt x="390" y="2300"/>
                  <a:pt x="427" y="2282"/>
                </a:cubicBezTo>
                <a:cubicBezTo>
                  <a:pt x="446" y="2282"/>
                  <a:pt x="501" y="2263"/>
                  <a:pt x="501" y="2282"/>
                </a:cubicBezTo>
                <a:cubicBezTo>
                  <a:pt x="520" y="2282"/>
                  <a:pt x="706" y="2282"/>
                  <a:pt x="724" y="2282"/>
                </a:cubicBezTo>
                <a:cubicBezTo>
                  <a:pt x="742" y="2300"/>
                  <a:pt x="761" y="2300"/>
                  <a:pt x="761" y="2300"/>
                </a:cubicBezTo>
                <a:cubicBezTo>
                  <a:pt x="854" y="2356"/>
                  <a:pt x="854" y="2356"/>
                  <a:pt x="854" y="2356"/>
                </a:cubicBezTo>
                <a:cubicBezTo>
                  <a:pt x="854" y="2356"/>
                  <a:pt x="891" y="2356"/>
                  <a:pt x="1058" y="2356"/>
                </a:cubicBezTo>
                <a:cubicBezTo>
                  <a:pt x="1188" y="2374"/>
                  <a:pt x="1188" y="2374"/>
                  <a:pt x="1188" y="2374"/>
                </a:cubicBezTo>
                <a:cubicBezTo>
                  <a:pt x="1188" y="2374"/>
                  <a:pt x="1280" y="2338"/>
                  <a:pt x="1354" y="2300"/>
                </a:cubicBezTo>
                <a:cubicBezTo>
                  <a:pt x="1410" y="2245"/>
                  <a:pt x="1596" y="2171"/>
                  <a:pt x="1614" y="2133"/>
                </a:cubicBezTo>
                <a:cubicBezTo>
                  <a:pt x="1633" y="2115"/>
                  <a:pt x="1689" y="2115"/>
                  <a:pt x="1651" y="2022"/>
                </a:cubicBezTo>
                <a:cubicBezTo>
                  <a:pt x="1633" y="1929"/>
                  <a:pt x="1559" y="1929"/>
                  <a:pt x="1633" y="1874"/>
                </a:cubicBezTo>
                <a:cubicBezTo>
                  <a:pt x="1707" y="1818"/>
                  <a:pt x="1763" y="1800"/>
                  <a:pt x="1763" y="1800"/>
                </a:cubicBezTo>
                <a:cubicBezTo>
                  <a:pt x="1763" y="1800"/>
                  <a:pt x="1967" y="1744"/>
                  <a:pt x="1967" y="1762"/>
                </a:cubicBezTo>
                <a:cubicBezTo>
                  <a:pt x="1967" y="1762"/>
                  <a:pt x="2041" y="1688"/>
                  <a:pt x="2152" y="1632"/>
                </a:cubicBezTo>
                <a:cubicBezTo>
                  <a:pt x="2264" y="1577"/>
                  <a:pt x="2523" y="1466"/>
                  <a:pt x="2523" y="1466"/>
                </a:cubicBezTo>
                <a:cubicBezTo>
                  <a:pt x="2653" y="1429"/>
                  <a:pt x="2653" y="1429"/>
                  <a:pt x="2653" y="1429"/>
                </a:cubicBezTo>
                <a:cubicBezTo>
                  <a:pt x="2709" y="1429"/>
                  <a:pt x="2709" y="1429"/>
                  <a:pt x="2709" y="1429"/>
                </a:cubicBezTo>
                <a:cubicBezTo>
                  <a:pt x="2709" y="1429"/>
                  <a:pt x="2746" y="1410"/>
                  <a:pt x="2727" y="1317"/>
                </a:cubicBezTo>
                <a:cubicBezTo>
                  <a:pt x="2709" y="1225"/>
                  <a:pt x="2709" y="1206"/>
                  <a:pt x="2764" y="1113"/>
                </a:cubicBezTo>
                <a:cubicBezTo>
                  <a:pt x="2802" y="1039"/>
                  <a:pt x="2857" y="984"/>
                  <a:pt x="2857" y="890"/>
                </a:cubicBezTo>
                <a:cubicBezTo>
                  <a:pt x="2857" y="779"/>
                  <a:pt x="2876" y="631"/>
                  <a:pt x="2820" y="557"/>
                </a:cubicBezTo>
                <a:cubicBezTo>
                  <a:pt x="2783" y="483"/>
                  <a:pt x="2764" y="334"/>
                  <a:pt x="2727" y="316"/>
                </a:cubicBezTo>
                <a:cubicBezTo>
                  <a:pt x="2690" y="297"/>
                  <a:pt x="2579" y="278"/>
                  <a:pt x="2523" y="223"/>
                </a:cubicBezTo>
                <a:cubicBezTo>
                  <a:pt x="2449" y="167"/>
                  <a:pt x="2338" y="93"/>
                  <a:pt x="2338" y="93"/>
                </a:cubicBezTo>
                <a:cubicBezTo>
                  <a:pt x="2226" y="56"/>
                  <a:pt x="2226" y="56"/>
                  <a:pt x="2226" y="56"/>
                </a:cubicBezTo>
                <a:cubicBezTo>
                  <a:pt x="1744" y="37"/>
                  <a:pt x="1744" y="37"/>
                  <a:pt x="1744" y="37"/>
                </a:cubicBezTo>
                <a:cubicBezTo>
                  <a:pt x="1744" y="37"/>
                  <a:pt x="1670" y="0"/>
                  <a:pt x="1651" y="130"/>
                </a:cubicBezTo>
                <a:cubicBezTo>
                  <a:pt x="1596" y="278"/>
                  <a:pt x="1596" y="278"/>
                  <a:pt x="1596" y="278"/>
                </a:cubicBezTo>
                <a:cubicBezTo>
                  <a:pt x="1596" y="278"/>
                  <a:pt x="1559" y="501"/>
                  <a:pt x="1577" y="575"/>
                </a:cubicBezTo>
                <a:cubicBezTo>
                  <a:pt x="1596" y="631"/>
                  <a:pt x="1614" y="779"/>
                  <a:pt x="1614" y="779"/>
                </a:cubicBezTo>
                <a:cubicBezTo>
                  <a:pt x="1614" y="779"/>
                  <a:pt x="1633" y="909"/>
                  <a:pt x="1744" y="928"/>
                </a:cubicBezTo>
                <a:cubicBezTo>
                  <a:pt x="1837" y="946"/>
                  <a:pt x="1874" y="909"/>
                  <a:pt x="1985" y="1002"/>
                </a:cubicBezTo>
                <a:cubicBezTo>
                  <a:pt x="2078" y="1076"/>
                  <a:pt x="2022" y="1150"/>
                  <a:pt x="1855" y="1206"/>
                </a:cubicBezTo>
              </a:path>
            </a:pathLst>
          </a:custGeom>
          <a:solidFill>
            <a:srgbClr val="A1A1A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4" name="Freeform 34"/>
          <p:cNvSpPr>
            <a:spLocks noChangeArrowheads="1"/>
          </p:cNvSpPr>
          <p:nvPr/>
        </p:nvSpPr>
        <p:spPr bwMode="auto">
          <a:xfrm>
            <a:off x="9818525" y="4398929"/>
            <a:ext cx="230825" cy="637904"/>
          </a:xfrm>
          <a:custGeom>
            <a:avLst/>
            <a:gdLst>
              <a:gd name="T0" fmla="*/ 519 w 706"/>
              <a:gd name="T1" fmla="*/ 427 h 1949"/>
              <a:gd name="T2" fmla="*/ 519 w 706"/>
              <a:gd name="T3" fmla="*/ 427 h 1949"/>
              <a:gd name="T4" fmla="*/ 371 w 706"/>
              <a:gd name="T5" fmla="*/ 167 h 1949"/>
              <a:gd name="T6" fmla="*/ 259 w 706"/>
              <a:gd name="T7" fmla="*/ 18 h 1949"/>
              <a:gd name="T8" fmla="*/ 18 w 706"/>
              <a:gd name="T9" fmla="*/ 56 h 1949"/>
              <a:gd name="T10" fmla="*/ 93 w 706"/>
              <a:gd name="T11" fmla="*/ 223 h 1949"/>
              <a:gd name="T12" fmla="*/ 148 w 706"/>
              <a:gd name="T13" fmla="*/ 427 h 1949"/>
              <a:gd name="T14" fmla="*/ 148 w 706"/>
              <a:gd name="T15" fmla="*/ 630 h 1949"/>
              <a:gd name="T16" fmla="*/ 93 w 706"/>
              <a:gd name="T17" fmla="*/ 779 h 1949"/>
              <a:gd name="T18" fmla="*/ 18 w 706"/>
              <a:gd name="T19" fmla="*/ 965 h 1949"/>
              <a:gd name="T20" fmla="*/ 0 w 706"/>
              <a:gd name="T21" fmla="*/ 1169 h 1949"/>
              <a:gd name="T22" fmla="*/ 148 w 706"/>
              <a:gd name="T23" fmla="*/ 1169 h 1949"/>
              <a:gd name="T24" fmla="*/ 297 w 706"/>
              <a:gd name="T25" fmla="*/ 1280 h 1949"/>
              <a:gd name="T26" fmla="*/ 371 w 706"/>
              <a:gd name="T27" fmla="*/ 1484 h 1949"/>
              <a:gd name="T28" fmla="*/ 371 w 706"/>
              <a:gd name="T29" fmla="*/ 1799 h 1949"/>
              <a:gd name="T30" fmla="*/ 556 w 706"/>
              <a:gd name="T31" fmla="*/ 1837 h 1949"/>
              <a:gd name="T32" fmla="*/ 686 w 706"/>
              <a:gd name="T33" fmla="*/ 1614 h 1949"/>
              <a:gd name="T34" fmla="*/ 630 w 706"/>
              <a:gd name="T35" fmla="*/ 1298 h 1949"/>
              <a:gd name="T36" fmla="*/ 464 w 706"/>
              <a:gd name="T37" fmla="*/ 909 h 1949"/>
              <a:gd name="T38" fmla="*/ 519 w 706"/>
              <a:gd name="T39" fmla="*/ 427 h 19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06" h="1949">
                <a:moveTo>
                  <a:pt x="519" y="427"/>
                </a:moveTo>
                <a:lnTo>
                  <a:pt x="519" y="427"/>
                </a:lnTo>
                <a:cubicBezTo>
                  <a:pt x="519" y="427"/>
                  <a:pt x="426" y="259"/>
                  <a:pt x="371" y="167"/>
                </a:cubicBezTo>
                <a:cubicBezTo>
                  <a:pt x="334" y="93"/>
                  <a:pt x="334" y="37"/>
                  <a:pt x="259" y="18"/>
                </a:cubicBezTo>
                <a:cubicBezTo>
                  <a:pt x="185" y="0"/>
                  <a:pt x="37" y="0"/>
                  <a:pt x="18" y="56"/>
                </a:cubicBezTo>
                <a:cubicBezTo>
                  <a:pt x="18" y="56"/>
                  <a:pt x="37" y="111"/>
                  <a:pt x="93" y="223"/>
                </a:cubicBezTo>
                <a:cubicBezTo>
                  <a:pt x="129" y="315"/>
                  <a:pt x="148" y="389"/>
                  <a:pt x="148" y="427"/>
                </a:cubicBezTo>
                <a:cubicBezTo>
                  <a:pt x="148" y="464"/>
                  <a:pt x="148" y="630"/>
                  <a:pt x="148" y="630"/>
                </a:cubicBezTo>
                <a:cubicBezTo>
                  <a:pt x="148" y="630"/>
                  <a:pt x="129" y="724"/>
                  <a:pt x="93" y="779"/>
                </a:cubicBezTo>
                <a:cubicBezTo>
                  <a:pt x="55" y="835"/>
                  <a:pt x="18" y="927"/>
                  <a:pt x="18" y="965"/>
                </a:cubicBezTo>
                <a:cubicBezTo>
                  <a:pt x="18" y="1001"/>
                  <a:pt x="37" y="1113"/>
                  <a:pt x="0" y="1169"/>
                </a:cubicBezTo>
                <a:cubicBezTo>
                  <a:pt x="0" y="1169"/>
                  <a:pt x="111" y="1169"/>
                  <a:pt x="148" y="1169"/>
                </a:cubicBezTo>
                <a:cubicBezTo>
                  <a:pt x="185" y="1169"/>
                  <a:pt x="241" y="1224"/>
                  <a:pt x="297" y="1280"/>
                </a:cubicBezTo>
                <a:cubicBezTo>
                  <a:pt x="352" y="1336"/>
                  <a:pt x="371" y="1354"/>
                  <a:pt x="371" y="1484"/>
                </a:cubicBezTo>
                <a:cubicBezTo>
                  <a:pt x="371" y="1632"/>
                  <a:pt x="315" y="1632"/>
                  <a:pt x="371" y="1799"/>
                </a:cubicBezTo>
                <a:cubicBezTo>
                  <a:pt x="408" y="1948"/>
                  <a:pt x="500" y="1873"/>
                  <a:pt x="556" y="1837"/>
                </a:cubicBezTo>
                <a:cubicBezTo>
                  <a:pt x="594" y="1781"/>
                  <a:pt x="686" y="1669"/>
                  <a:pt x="686" y="1614"/>
                </a:cubicBezTo>
                <a:cubicBezTo>
                  <a:pt x="705" y="1540"/>
                  <a:pt x="668" y="1317"/>
                  <a:pt x="630" y="1298"/>
                </a:cubicBezTo>
                <a:cubicBezTo>
                  <a:pt x="594" y="1261"/>
                  <a:pt x="500" y="1113"/>
                  <a:pt x="464" y="909"/>
                </a:cubicBezTo>
                <a:cubicBezTo>
                  <a:pt x="426" y="686"/>
                  <a:pt x="445" y="501"/>
                  <a:pt x="519" y="427"/>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5" name="Freeform 35"/>
          <p:cNvSpPr>
            <a:spLocks noChangeArrowheads="1"/>
          </p:cNvSpPr>
          <p:nvPr/>
        </p:nvSpPr>
        <p:spPr bwMode="auto">
          <a:xfrm>
            <a:off x="9532879" y="3823083"/>
            <a:ext cx="145708" cy="170300"/>
          </a:xfrm>
          <a:custGeom>
            <a:avLst/>
            <a:gdLst>
              <a:gd name="T0" fmla="*/ 37 w 446"/>
              <a:gd name="T1" fmla="*/ 92 h 520"/>
              <a:gd name="T2" fmla="*/ 37 w 446"/>
              <a:gd name="T3" fmla="*/ 92 h 520"/>
              <a:gd name="T4" fmla="*/ 56 w 446"/>
              <a:gd name="T5" fmla="*/ 55 h 520"/>
              <a:gd name="T6" fmla="*/ 223 w 446"/>
              <a:gd name="T7" fmla="*/ 74 h 520"/>
              <a:gd name="T8" fmla="*/ 297 w 446"/>
              <a:gd name="T9" fmla="*/ 18 h 520"/>
              <a:gd name="T10" fmla="*/ 389 w 446"/>
              <a:gd name="T11" fmla="*/ 241 h 520"/>
              <a:gd name="T12" fmla="*/ 167 w 446"/>
              <a:gd name="T13" fmla="*/ 501 h 520"/>
              <a:gd name="T14" fmla="*/ 56 w 446"/>
              <a:gd name="T15" fmla="*/ 501 h 520"/>
              <a:gd name="T16" fmla="*/ 93 w 446"/>
              <a:gd name="T17" fmla="*/ 334 h 520"/>
              <a:gd name="T18" fmla="*/ 37 w 446"/>
              <a:gd name="T19" fmla="*/ 9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46" h="520">
                <a:moveTo>
                  <a:pt x="37" y="92"/>
                </a:moveTo>
                <a:lnTo>
                  <a:pt x="37" y="92"/>
                </a:lnTo>
                <a:cubicBezTo>
                  <a:pt x="37" y="74"/>
                  <a:pt x="0" y="55"/>
                  <a:pt x="56" y="55"/>
                </a:cubicBezTo>
                <a:cubicBezTo>
                  <a:pt x="111" y="55"/>
                  <a:pt x="185" y="92"/>
                  <a:pt x="223" y="74"/>
                </a:cubicBezTo>
                <a:cubicBezTo>
                  <a:pt x="259" y="37"/>
                  <a:pt x="241" y="0"/>
                  <a:pt x="297" y="18"/>
                </a:cubicBezTo>
                <a:cubicBezTo>
                  <a:pt x="353" y="37"/>
                  <a:pt x="445" y="130"/>
                  <a:pt x="389" y="241"/>
                </a:cubicBezTo>
                <a:cubicBezTo>
                  <a:pt x="334" y="334"/>
                  <a:pt x="241" y="501"/>
                  <a:pt x="167" y="501"/>
                </a:cubicBezTo>
                <a:cubicBezTo>
                  <a:pt x="111" y="501"/>
                  <a:pt x="56" y="519"/>
                  <a:pt x="56" y="501"/>
                </a:cubicBezTo>
                <a:cubicBezTo>
                  <a:pt x="56" y="463"/>
                  <a:pt x="111" y="445"/>
                  <a:pt x="93" y="334"/>
                </a:cubicBezTo>
                <a:cubicBezTo>
                  <a:pt x="93" y="222"/>
                  <a:pt x="74" y="185"/>
                  <a:pt x="37" y="92"/>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6" name="Freeform 36"/>
          <p:cNvSpPr>
            <a:spLocks noChangeArrowheads="1"/>
          </p:cNvSpPr>
          <p:nvPr/>
        </p:nvSpPr>
        <p:spPr bwMode="auto">
          <a:xfrm>
            <a:off x="9527109" y="3707625"/>
            <a:ext cx="158692" cy="145766"/>
          </a:xfrm>
          <a:custGeom>
            <a:avLst/>
            <a:gdLst>
              <a:gd name="T0" fmla="*/ 111 w 483"/>
              <a:gd name="T1" fmla="*/ 130 h 446"/>
              <a:gd name="T2" fmla="*/ 111 w 483"/>
              <a:gd name="T3" fmla="*/ 130 h 446"/>
              <a:gd name="T4" fmla="*/ 222 w 483"/>
              <a:gd name="T5" fmla="*/ 74 h 446"/>
              <a:gd name="T6" fmla="*/ 371 w 483"/>
              <a:gd name="T7" fmla="*/ 0 h 446"/>
              <a:gd name="T8" fmla="*/ 482 w 483"/>
              <a:gd name="T9" fmla="*/ 37 h 446"/>
              <a:gd name="T10" fmla="*/ 426 w 483"/>
              <a:gd name="T11" fmla="*/ 186 h 446"/>
              <a:gd name="T12" fmla="*/ 333 w 483"/>
              <a:gd name="T13" fmla="*/ 353 h 446"/>
              <a:gd name="T14" fmla="*/ 315 w 483"/>
              <a:gd name="T15" fmla="*/ 371 h 446"/>
              <a:gd name="T16" fmla="*/ 277 w 483"/>
              <a:gd name="T17" fmla="*/ 353 h 446"/>
              <a:gd name="T18" fmla="*/ 185 w 483"/>
              <a:gd name="T19" fmla="*/ 427 h 446"/>
              <a:gd name="T20" fmla="*/ 55 w 483"/>
              <a:gd name="T21" fmla="*/ 445 h 446"/>
              <a:gd name="T22" fmla="*/ 0 w 483"/>
              <a:gd name="T23" fmla="*/ 353 h 446"/>
              <a:gd name="T24" fmla="*/ 74 w 483"/>
              <a:gd name="T25" fmla="*/ 204 h 446"/>
              <a:gd name="T26" fmla="*/ 111 w 483"/>
              <a:gd name="T27" fmla="*/ 130 h 4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83" h="446">
                <a:moveTo>
                  <a:pt x="111" y="130"/>
                </a:moveTo>
                <a:lnTo>
                  <a:pt x="111" y="130"/>
                </a:lnTo>
                <a:cubicBezTo>
                  <a:pt x="111" y="130"/>
                  <a:pt x="185" y="112"/>
                  <a:pt x="222" y="74"/>
                </a:cubicBezTo>
                <a:cubicBezTo>
                  <a:pt x="259" y="37"/>
                  <a:pt x="371" y="0"/>
                  <a:pt x="371" y="0"/>
                </a:cubicBezTo>
                <a:cubicBezTo>
                  <a:pt x="371" y="0"/>
                  <a:pt x="482" y="0"/>
                  <a:pt x="482" y="37"/>
                </a:cubicBezTo>
                <a:cubicBezTo>
                  <a:pt x="482" y="74"/>
                  <a:pt x="463" y="130"/>
                  <a:pt x="426" y="186"/>
                </a:cubicBezTo>
                <a:cubicBezTo>
                  <a:pt x="371" y="242"/>
                  <a:pt x="333" y="334"/>
                  <a:pt x="333" y="353"/>
                </a:cubicBezTo>
                <a:lnTo>
                  <a:pt x="315" y="371"/>
                </a:lnTo>
                <a:lnTo>
                  <a:pt x="277" y="353"/>
                </a:lnTo>
                <a:cubicBezTo>
                  <a:pt x="259" y="371"/>
                  <a:pt x="259" y="427"/>
                  <a:pt x="185" y="427"/>
                </a:cubicBezTo>
                <a:cubicBezTo>
                  <a:pt x="129" y="427"/>
                  <a:pt x="36" y="353"/>
                  <a:pt x="55" y="445"/>
                </a:cubicBezTo>
                <a:cubicBezTo>
                  <a:pt x="55" y="445"/>
                  <a:pt x="0" y="408"/>
                  <a:pt x="0" y="353"/>
                </a:cubicBezTo>
                <a:cubicBezTo>
                  <a:pt x="0" y="278"/>
                  <a:pt x="55" y="223"/>
                  <a:pt x="74" y="204"/>
                </a:cubicBezTo>
                <a:cubicBezTo>
                  <a:pt x="92" y="167"/>
                  <a:pt x="111" y="167"/>
                  <a:pt x="111" y="130"/>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7" name="Freeform 37"/>
          <p:cNvSpPr>
            <a:spLocks noChangeArrowheads="1"/>
          </p:cNvSpPr>
          <p:nvPr/>
        </p:nvSpPr>
        <p:spPr bwMode="auto">
          <a:xfrm>
            <a:off x="9538650" y="3701852"/>
            <a:ext cx="874250" cy="893355"/>
          </a:xfrm>
          <a:custGeom>
            <a:avLst/>
            <a:gdLst>
              <a:gd name="T0" fmla="*/ 2449 w 2673"/>
              <a:gd name="T1" fmla="*/ 1279 h 2728"/>
              <a:gd name="T2" fmla="*/ 2449 w 2673"/>
              <a:gd name="T3" fmla="*/ 1279 h 2728"/>
              <a:gd name="T4" fmla="*/ 2467 w 2673"/>
              <a:gd name="T5" fmla="*/ 1780 h 2728"/>
              <a:gd name="T6" fmla="*/ 2672 w 2673"/>
              <a:gd name="T7" fmla="*/ 2448 h 2728"/>
              <a:gd name="T8" fmla="*/ 2579 w 2673"/>
              <a:gd name="T9" fmla="*/ 2522 h 2728"/>
              <a:gd name="T10" fmla="*/ 2319 w 2673"/>
              <a:gd name="T11" fmla="*/ 2578 h 2728"/>
              <a:gd name="T12" fmla="*/ 2078 w 2673"/>
              <a:gd name="T13" fmla="*/ 2652 h 2728"/>
              <a:gd name="T14" fmla="*/ 1819 w 2673"/>
              <a:gd name="T15" fmla="*/ 2708 h 2728"/>
              <a:gd name="T16" fmla="*/ 1540 w 2673"/>
              <a:gd name="T17" fmla="*/ 2652 h 2728"/>
              <a:gd name="T18" fmla="*/ 1373 w 2673"/>
              <a:gd name="T19" fmla="*/ 2560 h 2728"/>
              <a:gd name="T20" fmla="*/ 1225 w 2673"/>
              <a:gd name="T21" fmla="*/ 2281 h 2728"/>
              <a:gd name="T22" fmla="*/ 1113 w 2673"/>
              <a:gd name="T23" fmla="*/ 2151 h 2728"/>
              <a:gd name="T24" fmla="*/ 872 w 2673"/>
              <a:gd name="T25" fmla="*/ 2189 h 2728"/>
              <a:gd name="T26" fmla="*/ 706 w 2673"/>
              <a:gd name="T27" fmla="*/ 2133 h 2728"/>
              <a:gd name="T28" fmla="*/ 538 w 2673"/>
              <a:gd name="T29" fmla="*/ 2003 h 2728"/>
              <a:gd name="T30" fmla="*/ 483 w 2673"/>
              <a:gd name="T31" fmla="*/ 1966 h 2728"/>
              <a:gd name="T32" fmla="*/ 371 w 2673"/>
              <a:gd name="T33" fmla="*/ 1929 h 2728"/>
              <a:gd name="T34" fmla="*/ 335 w 2673"/>
              <a:gd name="T35" fmla="*/ 1650 h 2728"/>
              <a:gd name="T36" fmla="*/ 205 w 2673"/>
              <a:gd name="T37" fmla="*/ 1391 h 2728"/>
              <a:gd name="T38" fmla="*/ 75 w 2673"/>
              <a:gd name="T39" fmla="*/ 1094 h 2728"/>
              <a:gd name="T40" fmla="*/ 0 w 2673"/>
              <a:gd name="T41" fmla="*/ 927 h 2728"/>
              <a:gd name="T42" fmla="*/ 38 w 2673"/>
              <a:gd name="T43" fmla="*/ 872 h 2728"/>
              <a:gd name="T44" fmla="*/ 149 w 2673"/>
              <a:gd name="T45" fmla="*/ 872 h 2728"/>
              <a:gd name="T46" fmla="*/ 316 w 2673"/>
              <a:gd name="T47" fmla="*/ 686 h 2728"/>
              <a:gd name="T48" fmla="*/ 390 w 2673"/>
              <a:gd name="T49" fmla="*/ 575 h 2728"/>
              <a:gd name="T50" fmla="*/ 279 w 2673"/>
              <a:gd name="T51" fmla="*/ 389 h 2728"/>
              <a:gd name="T52" fmla="*/ 335 w 2673"/>
              <a:gd name="T53" fmla="*/ 260 h 2728"/>
              <a:gd name="T54" fmla="*/ 427 w 2673"/>
              <a:gd name="T55" fmla="*/ 130 h 2728"/>
              <a:gd name="T56" fmla="*/ 446 w 2673"/>
              <a:gd name="T57" fmla="*/ 55 h 2728"/>
              <a:gd name="T58" fmla="*/ 538 w 2673"/>
              <a:gd name="T59" fmla="*/ 18 h 2728"/>
              <a:gd name="T60" fmla="*/ 1169 w 2673"/>
              <a:gd name="T61" fmla="*/ 0 h 2728"/>
              <a:gd name="T62" fmla="*/ 1651 w 2673"/>
              <a:gd name="T63" fmla="*/ 241 h 2728"/>
              <a:gd name="T64" fmla="*/ 2134 w 2673"/>
              <a:gd name="T65" fmla="*/ 537 h 2728"/>
              <a:gd name="T66" fmla="*/ 2152 w 2673"/>
              <a:gd name="T67" fmla="*/ 649 h 2728"/>
              <a:gd name="T68" fmla="*/ 2486 w 2673"/>
              <a:gd name="T69" fmla="*/ 872 h 2728"/>
              <a:gd name="T70" fmla="*/ 2449 w 2673"/>
              <a:gd name="T71" fmla="*/ 1279 h 27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3" h="2728">
                <a:moveTo>
                  <a:pt x="2449" y="1279"/>
                </a:moveTo>
                <a:lnTo>
                  <a:pt x="2449" y="1279"/>
                </a:lnTo>
                <a:cubicBezTo>
                  <a:pt x="2486" y="1354"/>
                  <a:pt x="2486" y="1539"/>
                  <a:pt x="2467" y="1780"/>
                </a:cubicBezTo>
                <a:cubicBezTo>
                  <a:pt x="2449" y="2021"/>
                  <a:pt x="2579" y="2263"/>
                  <a:pt x="2672" y="2448"/>
                </a:cubicBezTo>
                <a:cubicBezTo>
                  <a:pt x="2672" y="2448"/>
                  <a:pt x="2597" y="2522"/>
                  <a:pt x="2579" y="2522"/>
                </a:cubicBezTo>
                <a:cubicBezTo>
                  <a:pt x="2561" y="2541"/>
                  <a:pt x="2338" y="2578"/>
                  <a:pt x="2319" y="2578"/>
                </a:cubicBezTo>
                <a:cubicBezTo>
                  <a:pt x="2301" y="2578"/>
                  <a:pt x="2078" y="2652"/>
                  <a:pt x="2078" y="2652"/>
                </a:cubicBezTo>
                <a:cubicBezTo>
                  <a:pt x="2078" y="2652"/>
                  <a:pt x="1985" y="2708"/>
                  <a:pt x="1819" y="2708"/>
                </a:cubicBezTo>
                <a:cubicBezTo>
                  <a:pt x="1670" y="2708"/>
                  <a:pt x="1633" y="2727"/>
                  <a:pt x="1540" y="2652"/>
                </a:cubicBezTo>
                <a:cubicBezTo>
                  <a:pt x="1429" y="2597"/>
                  <a:pt x="1373" y="2560"/>
                  <a:pt x="1373" y="2560"/>
                </a:cubicBezTo>
                <a:cubicBezTo>
                  <a:pt x="1373" y="2560"/>
                  <a:pt x="1225" y="2337"/>
                  <a:pt x="1225" y="2281"/>
                </a:cubicBezTo>
                <a:cubicBezTo>
                  <a:pt x="1206" y="2244"/>
                  <a:pt x="1188" y="2170"/>
                  <a:pt x="1113" y="2151"/>
                </a:cubicBezTo>
                <a:cubicBezTo>
                  <a:pt x="1039" y="2133"/>
                  <a:pt x="872" y="2151"/>
                  <a:pt x="872" y="2189"/>
                </a:cubicBezTo>
                <a:cubicBezTo>
                  <a:pt x="872" y="2189"/>
                  <a:pt x="742" y="2151"/>
                  <a:pt x="706" y="2133"/>
                </a:cubicBezTo>
                <a:cubicBezTo>
                  <a:pt x="687" y="2115"/>
                  <a:pt x="538" y="2003"/>
                  <a:pt x="538" y="2003"/>
                </a:cubicBezTo>
                <a:cubicBezTo>
                  <a:pt x="483" y="1966"/>
                  <a:pt x="483" y="1966"/>
                  <a:pt x="483" y="1966"/>
                </a:cubicBezTo>
                <a:cubicBezTo>
                  <a:pt x="371" y="1929"/>
                  <a:pt x="371" y="1929"/>
                  <a:pt x="371" y="1929"/>
                </a:cubicBezTo>
                <a:cubicBezTo>
                  <a:pt x="371" y="1929"/>
                  <a:pt x="390" y="1799"/>
                  <a:pt x="335" y="1650"/>
                </a:cubicBezTo>
                <a:cubicBezTo>
                  <a:pt x="279" y="1502"/>
                  <a:pt x="205" y="1391"/>
                  <a:pt x="205" y="1391"/>
                </a:cubicBezTo>
                <a:cubicBezTo>
                  <a:pt x="75" y="1094"/>
                  <a:pt x="75" y="1094"/>
                  <a:pt x="75" y="1094"/>
                </a:cubicBezTo>
                <a:cubicBezTo>
                  <a:pt x="0" y="927"/>
                  <a:pt x="0" y="927"/>
                  <a:pt x="0" y="927"/>
                </a:cubicBezTo>
                <a:cubicBezTo>
                  <a:pt x="0" y="927"/>
                  <a:pt x="0" y="890"/>
                  <a:pt x="38" y="872"/>
                </a:cubicBezTo>
                <a:cubicBezTo>
                  <a:pt x="38" y="872"/>
                  <a:pt x="38" y="890"/>
                  <a:pt x="149" y="872"/>
                </a:cubicBezTo>
                <a:cubicBezTo>
                  <a:pt x="149" y="872"/>
                  <a:pt x="241" y="834"/>
                  <a:pt x="316" y="686"/>
                </a:cubicBezTo>
                <a:cubicBezTo>
                  <a:pt x="316" y="686"/>
                  <a:pt x="390" y="593"/>
                  <a:pt x="390" y="575"/>
                </a:cubicBezTo>
                <a:cubicBezTo>
                  <a:pt x="390" y="537"/>
                  <a:pt x="371" y="408"/>
                  <a:pt x="279" y="389"/>
                </a:cubicBezTo>
                <a:cubicBezTo>
                  <a:pt x="279" y="389"/>
                  <a:pt x="316" y="296"/>
                  <a:pt x="335" y="260"/>
                </a:cubicBezTo>
                <a:cubicBezTo>
                  <a:pt x="371" y="222"/>
                  <a:pt x="427" y="148"/>
                  <a:pt x="427" y="130"/>
                </a:cubicBezTo>
                <a:cubicBezTo>
                  <a:pt x="446" y="111"/>
                  <a:pt x="446" y="55"/>
                  <a:pt x="446" y="55"/>
                </a:cubicBezTo>
                <a:cubicBezTo>
                  <a:pt x="538" y="18"/>
                  <a:pt x="538" y="18"/>
                  <a:pt x="538" y="18"/>
                </a:cubicBezTo>
                <a:cubicBezTo>
                  <a:pt x="1169" y="0"/>
                  <a:pt x="1169" y="0"/>
                  <a:pt x="1169" y="0"/>
                </a:cubicBezTo>
                <a:cubicBezTo>
                  <a:pt x="1651" y="241"/>
                  <a:pt x="1651" y="241"/>
                  <a:pt x="1651" y="241"/>
                </a:cubicBezTo>
                <a:cubicBezTo>
                  <a:pt x="2134" y="537"/>
                  <a:pt x="2134" y="537"/>
                  <a:pt x="2134" y="537"/>
                </a:cubicBezTo>
                <a:cubicBezTo>
                  <a:pt x="2134" y="537"/>
                  <a:pt x="2152" y="631"/>
                  <a:pt x="2152" y="649"/>
                </a:cubicBezTo>
                <a:cubicBezTo>
                  <a:pt x="2152" y="686"/>
                  <a:pt x="2523" y="816"/>
                  <a:pt x="2486" y="872"/>
                </a:cubicBezTo>
                <a:cubicBezTo>
                  <a:pt x="2467" y="890"/>
                  <a:pt x="2319" y="1076"/>
                  <a:pt x="2449" y="1279"/>
                </a:cubicBezTo>
              </a:path>
            </a:pathLst>
          </a:custGeom>
          <a:solidFill>
            <a:srgbClr val="A9A9A9"/>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8" name="Freeform 38"/>
          <p:cNvSpPr>
            <a:spLocks noChangeArrowheads="1"/>
          </p:cNvSpPr>
          <p:nvPr/>
        </p:nvSpPr>
        <p:spPr bwMode="auto">
          <a:xfrm>
            <a:off x="9551633" y="3283318"/>
            <a:ext cx="473191" cy="467604"/>
          </a:xfrm>
          <a:custGeom>
            <a:avLst/>
            <a:gdLst>
              <a:gd name="T0" fmla="*/ 371 w 1447"/>
              <a:gd name="T1" fmla="*/ 92 h 1428"/>
              <a:gd name="T2" fmla="*/ 371 w 1447"/>
              <a:gd name="T3" fmla="*/ 92 h 1428"/>
              <a:gd name="T4" fmla="*/ 445 w 1447"/>
              <a:gd name="T5" fmla="*/ 445 h 1428"/>
              <a:gd name="T6" fmla="*/ 222 w 1447"/>
              <a:gd name="T7" fmla="*/ 834 h 1428"/>
              <a:gd name="T8" fmla="*/ 111 w 1447"/>
              <a:gd name="T9" fmla="*/ 1000 h 1428"/>
              <a:gd name="T10" fmla="*/ 74 w 1447"/>
              <a:gd name="T11" fmla="*/ 1149 h 1428"/>
              <a:gd name="T12" fmla="*/ 37 w 1447"/>
              <a:gd name="T13" fmla="*/ 1427 h 1428"/>
              <a:gd name="T14" fmla="*/ 129 w 1447"/>
              <a:gd name="T15" fmla="*/ 1390 h 1428"/>
              <a:gd name="T16" fmla="*/ 259 w 1447"/>
              <a:gd name="T17" fmla="*/ 1316 h 1428"/>
              <a:gd name="T18" fmla="*/ 408 w 1447"/>
              <a:gd name="T19" fmla="*/ 1334 h 1428"/>
              <a:gd name="T20" fmla="*/ 500 w 1447"/>
              <a:gd name="T21" fmla="*/ 1297 h 1428"/>
              <a:gd name="T22" fmla="*/ 1131 w 1447"/>
              <a:gd name="T23" fmla="*/ 1279 h 1428"/>
              <a:gd name="T24" fmla="*/ 1205 w 1447"/>
              <a:gd name="T25" fmla="*/ 964 h 1428"/>
              <a:gd name="T26" fmla="*/ 1298 w 1447"/>
              <a:gd name="T27" fmla="*/ 742 h 1428"/>
              <a:gd name="T28" fmla="*/ 1410 w 1447"/>
              <a:gd name="T29" fmla="*/ 482 h 1428"/>
              <a:gd name="T30" fmla="*/ 1298 w 1447"/>
              <a:gd name="T31" fmla="*/ 111 h 1428"/>
              <a:gd name="T32" fmla="*/ 1150 w 1447"/>
              <a:gd name="T33" fmla="*/ 0 h 1428"/>
              <a:gd name="T34" fmla="*/ 927 w 1447"/>
              <a:gd name="T35" fmla="*/ 55 h 1428"/>
              <a:gd name="T36" fmla="*/ 371 w 1447"/>
              <a:gd name="T37" fmla="*/ 92 h 14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447" h="1428">
                <a:moveTo>
                  <a:pt x="371" y="92"/>
                </a:moveTo>
                <a:lnTo>
                  <a:pt x="371" y="92"/>
                </a:lnTo>
                <a:cubicBezTo>
                  <a:pt x="371" y="92"/>
                  <a:pt x="482" y="278"/>
                  <a:pt x="445" y="445"/>
                </a:cubicBezTo>
                <a:cubicBezTo>
                  <a:pt x="389" y="593"/>
                  <a:pt x="222" y="834"/>
                  <a:pt x="222" y="834"/>
                </a:cubicBezTo>
                <a:cubicBezTo>
                  <a:pt x="111" y="1000"/>
                  <a:pt x="111" y="1000"/>
                  <a:pt x="111" y="1000"/>
                </a:cubicBezTo>
                <a:cubicBezTo>
                  <a:pt x="111" y="1000"/>
                  <a:pt x="92" y="1130"/>
                  <a:pt x="74" y="1149"/>
                </a:cubicBezTo>
                <a:cubicBezTo>
                  <a:pt x="55" y="1186"/>
                  <a:pt x="0" y="1371"/>
                  <a:pt x="37" y="1427"/>
                </a:cubicBezTo>
                <a:cubicBezTo>
                  <a:pt x="37" y="1427"/>
                  <a:pt x="74" y="1427"/>
                  <a:pt x="129" y="1390"/>
                </a:cubicBezTo>
                <a:cubicBezTo>
                  <a:pt x="185" y="1353"/>
                  <a:pt x="222" y="1316"/>
                  <a:pt x="259" y="1316"/>
                </a:cubicBezTo>
                <a:cubicBezTo>
                  <a:pt x="297" y="1297"/>
                  <a:pt x="408" y="1297"/>
                  <a:pt x="408" y="1334"/>
                </a:cubicBezTo>
                <a:cubicBezTo>
                  <a:pt x="500" y="1297"/>
                  <a:pt x="500" y="1297"/>
                  <a:pt x="500" y="1297"/>
                </a:cubicBezTo>
                <a:cubicBezTo>
                  <a:pt x="1131" y="1279"/>
                  <a:pt x="1131" y="1279"/>
                  <a:pt x="1131" y="1279"/>
                </a:cubicBezTo>
                <a:cubicBezTo>
                  <a:pt x="1131" y="1279"/>
                  <a:pt x="1187" y="1019"/>
                  <a:pt x="1205" y="964"/>
                </a:cubicBezTo>
                <a:cubicBezTo>
                  <a:pt x="1205" y="909"/>
                  <a:pt x="1298" y="742"/>
                  <a:pt x="1298" y="742"/>
                </a:cubicBezTo>
                <a:cubicBezTo>
                  <a:pt x="1298" y="742"/>
                  <a:pt x="1446" y="630"/>
                  <a:pt x="1410" y="482"/>
                </a:cubicBezTo>
                <a:cubicBezTo>
                  <a:pt x="1391" y="315"/>
                  <a:pt x="1354" y="166"/>
                  <a:pt x="1298" y="111"/>
                </a:cubicBezTo>
                <a:cubicBezTo>
                  <a:pt x="1261" y="74"/>
                  <a:pt x="1150" y="0"/>
                  <a:pt x="1150" y="0"/>
                </a:cubicBezTo>
                <a:cubicBezTo>
                  <a:pt x="1150" y="0"/>
                  <a:pt x="1113" y="18"/>
                  <a:pt x="927" y="55"/>
                </a:cubicBezTo>
                <a:cubicBezTo>
                  <a:pt x="742" y="92"/>
                  <a:pt x="482" y="111"/>
                  <a:pt x="371" y="92"/>
                </a:cubicBezTo>
              </a:path>
            </a:pathLst>
          </a:custGeom>
          <a:solidFill>
            <a:srgbClr val="A7A7A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79" name="Freeform 39"/>
          <p:cNvSpPr>
            <a:spLocks noChangeArrowheads="1"/>
          </p:cNvSpPr>
          <p:nvPr/>
        </p:nvSpPr>
        <p:spPr bwMode="auto">
          <a:xfrm>
            <a:off x="9920953" y="3209714"/>
            <a:ext cx="662180" cy="783669"/>
          </a:xfrm>
          <a:custGeom>
            <a:avLst/>
            <a:gdLst>
              <a:gd name="T0" fmla="*/ 1855 w 2023"/>
              <a:gd name="T1" fmla="*/ 1706 h 2393"/>
              <a:gd name="T2" fmla="*/ 1855 w 2023"/>
              <a:gd name="T3" fmla="*/ 1706 h 2393"/>
              <a:gd name="T4" fmla="*/ 1763 w 2023"/>
              <a:gd name="T5" fmla="*/ 1724 h 2393"/>
              <a:gd name="T6" fmla="*/ 1614 w 2023"/>
              <a:gd name="T7" fmla="*/ 1873 h 2393"/>
              <a:gd name="T8" fmla="*/ 1577 w 2023"/>
              <a:gd name="T9" fmla="*/ 2021 h 2393"/>
              <a:gd name="T10" fmla="*/ 1503 w 2023"/>
              <a:gd name="T11" fmla="*/ 2058 h 2393"/>
              <a:gd name="T12" fmla="*/ 1466 w 2023"/>
              <a:gd name="T13" fmla="*/ 2281 h 2393"/>
              <a:gd name="T14" fmla="*/ 1354 w 2023"/>
              <a:gd name="T15" fmla="*/ 2392 h 2393"/>
              <a:gd name="T16" fmla="*/ 983 w 2023"/>
              <a:gd name="T17" fmla="*/ 2151 h 2393"/>
              <a:gd name="T18" fmla="*/ 965 w 2023"/>
              <a:gd name="T19" fmla="*/ 2039 h 2393"/>
              <a:gd name="T20" fmla="*/ 482 w 2023"/>
              <a:gd name="T21" fmla="*/ 1743 h 2393"/>
              <a:gd name="T22" fmla="*/ 0 w 2023"/>
              <a:gd name="T23" fmla="*/ 1502 h 2393"/>
              <a:gd name="T24" fmla="*/ 74 w 2023"/>
              <a:gd name="T25" fmla="*/ 1169 h 2393"/>
              <a:gd name="T26" fmla="*/ 167 w 2023"/>
              <a:gd name="T27" fmla="*/ 965 h 2393"/>
              <a:gd name="T28" fmla="*/ 297 w 2023"/>
              <a:gd name="T29" fmla="*/ 724 h 2393"/>
              <a:gd name="T30" fmla="*/ 167 w 2023"/>
              <a:gd name="T31" fmla="*/ 334 h 2393"/>
              <a:gd name="T32" fmla="*/ 19 w 2023"/>
              <a:gd name="T33" fmla="*/ 223 h 2393"/>
              <a:gd name="T34" fmla="*/ 130 w 2023"/>
              <a:gd name="T35" fmla="*/ 56 h 2393"/>
              <a:gd name="T36" fmla="*/ 408 w 2023"/>
              <a:gd name="T37" fmla="*/ 37 h 2393"/>
              <a:gd name="T38" fmla="*/ 650 w 2023"/>
              <a:gd name="T39" fmla="*/ 56 h 2393"/>
              <a:gd name="T40" fmla="*/ 1039 w 2023"/>
              <a:gd name="T41" fmla="*/ 315 h 2393"/>
              <a:gd name="T42" fmla="*/ 1410 w 2023"/>
              <a:gd name="T43" fmla="*/ 371 h 2393"/>
              <a:gd name="T44" fmla="*/ 1763 w 2023"/>
              <a:gd name="T45" fmla="*/ 278 h 2393"/>
              <a:gd name="T46" fmla="*/ 1985 w 2023"/>
              <a:gd name="T47" fmla="*/ 297 h 2393"/>
              <a:gd name="T48" fmla="*/ 1837 w 2023"/>
              <a:gd name="T49" fmla="*/ 501 h 2393"/>
              <a:gd name="T50" fmla="*/ 1725 w 2023"/>
              <a:gd name="T51" fmla="*/ 630 h 2393"/>
              <a:gd name="T52" fmla="*/ 1707 w 2023"/>
              <a:gd name="T53" fmla="*/ 1465 h 2393"/>
              <a:gd name="T54" fmla="*/ 1799 w 2023"/>
              <a:gd name="T55" fmla="*/ 1613 h 2393"/>
              <a:gd name="T56" fmla="*/ 1855 w 2023"/>
              <a:gd name="T57" fmla="*/ 1706 h 23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023" h="2393">
                <a:moveTo>
                  <a:pt x="1855" y="1706"/>
                </a:moveTo>
                <a:lnTo>
                  <a:pt x="1855" y="1706"/>
                </a:lnTo>
                <a:cubicBezTo>
                  <a:pt x="1855" y="1706"/>
                  <a:pt x="1781" y="1687"/>
                  <a:pt x="1763" y="1724"/>
                </a:cubicBezTo>
                <a:cubicBezTo>
                  <a:pt x="1744" y="1762"/>
                  <a:pt x="1651" y="1817"/>
                  <a:pt x="1614" y="1873"/>
                </a:cubicBezTo>
                <a:cubicBezTo>
                  <a:pt x="1577" y="1947"/>
                  <a:pt x="1614" y="1984"/>
                  <a:pt x="1577" y="2021"/>
                </a:cubicBezTo>
                <a:cubicBezTo>
                  <a:pt x="1558" y="2039"/>
                  <a:pt x="1503" y="1965"/>
                  <a:pt x="1503" y="2058"/>
                </a:cubicBezTo>
                <a:cubicBezTo>
                  <a:pt x="1503" y="2133"/>
                  <a:pt x="1503" y="2225"/>
                  <a:pt x="1466" y="2281"/>
                </a:cubicBezTo>
                <a:cubicBezTo>
                  <a:pt x="1410" y="2318"/>
                  <a:pt x="1354" y="2392"/>
                  <a:pt x="1354" y="2392"/>
                </a:cubicBezTo>
                <a:cubicBezTo>
                  <a:pt x="983" y="2151"/>
                  <a:pt x="983" y="2151"/>
                  <a:pt x="983" y="2151"/>
                </a:cubicBezTo>
                <a:cubicBezTo>
                  <a:pt x="965" y="2039"/>
                  <a:pt x="965" y="2039"/>
                  <a:pt x="965" y="2039"/>
                </a:cubicBezTo>
                <a:cubicBezTo>
                  <a:pt x="482" y="1743"/>
                  <a:pt x="482" y="1743"/>
                  <a:pt x="482" y="1743"/>
                </a:cubicBezTo>
                <a:cubicBezTo>
                  <a:pt x="0" y="1502"/>
                  <a:pt x="0" y="1502"/>
                  <a:pt x="0" y="1502"/>
                </a:cubicBezTo>
                <a:cubicBezTo>
                  <a:pt x="74" y="1169"/>
                  <a:pt x="74" y="1169"/>
                  <a:pt x="74" y="1169"/>
                </a:cubicBezTo>
                <a:cubicBezTo>
                  <a:pt x="167" y="965"/>
                  <a:pt x="167" y="965"/>
                  <a:pt x="167" y="965"/>
                </a:cubicBezTo>
                <a:cubicBezTo>
                  <a:pt x="167" y="965"/>
                  <a:pt x="297" y="853"/>
                  <a:pt x="297" y="724"/>
                </a:cubicBezTo>
                <a:cubicBezTo>
                  <a:pt x="279" y="594"/>
                  <a:pt x="204" y="353"/>
                  <a:pt x="167" y="334"/>
                </a:cubicBezTo>
                <a:cubicBezTo>
                  <a:pt x="149" y="315"/>
                  <a:pt x="19" y="223"/>
                  <a:pt x="19" y="223"/>
                </a:cubicBezTo>
                <a:cubicBezTo>
                  <a:pt x="19" y="223"/>
                  <a:pt x="0" y="56"/>
                  <a:pt x="130" y="56"/>
                </a:cubicBezTo>
                <a:cubicBezTo>
                  <a:pt x="279" y="37"/>
                  <a:pt x="353" y="37"/>
                  <a:pt x="408" y="37"/>
                </a:cubicBezTo>
                <a:cubicBezTo>
                  <a:pt x="445" y="37"/>
                  <a:pt x="575" y="0"/>
                  <a:pt x="650" y="56"/>
                </a:cubicBezTo>
                <a:cubicBezTo>
                  <a:pt x="724" y="111"/>
                  <a:pt x="946" y="297"/>
                  <a:pt x="1039" y="315"/>
                </a:cubicBezTo>
                <a:cubicBezTo>
                  <a:pt x="1132" y="353"/>
                  <a:pt x="1224" y="427"/>
                  <a:pt x="1410" y="371"/>
                </a:cubicBezTo>
                <a:cubicBezTo>
                  <a:pt x="1595" y="297"/>
                  <a:pt x="1725" y="278"/>
                  <a:pt x="1763" y="278"/>
                </a:cubicBezTo>
                <a:cubicBezTo>
                  <a:pt x="1818" y="278"/>
                  <a:pt x="2022" y="241"/>
                  <a:pt x="1985" y="297"/>
                </a:cubicBezTo>
                <a:cubicBezTo>
                  <a:pt x="1966" y="353"/>
                  <a:pt x="1892" y="464"/>
                  <a:pt x="1837" y="501"/>
                </a:cubicBezTo>
                <a:cubicBezTo>
                  <a:pt x="1781" y="556"/>
                  <a:pt x="1725" y="575"/>
                  <a:pt x="1725" y="630"/>
                </a:cubicBezTo>
                <a:cubicBezTo>
                  <a:pt x="1725" y="686"/>
                  <a:pt x="1651" y="1409"/>
                  <a:pt x="1707" y="1465"/>
                </a:cubicBezTo>
                <a:cubicBezTo>
                  <a:pt x="1744" y="1502"/>
                  <a:pt x="1744" y="1576"/>
                  <a:pt x="1799" y="1613"/>
                </a:cubicBezTo>
                <a:cubicBezTo>
                  <a:pt x="1837" y="1650"/>
                  <a:pt x="1874" y="1668"/>
                  <a:pt x="1855" y="1706"/>
                </a:cubicBezTo>
              </a:path>
            </a:pathLst>
          </a:custGeom>
          <a:solidFill>
            <a:srgbClr val="ABABAB"/>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0" name="Freeform 40"/>
          <p:cNvSpPr>
            <a:spLocks noChangeArrowheads="1"/>
          </p:cNvSpPr>
          <p:nvPr/>
        </p:nvSpPr>
        <p:spPr bwMode="auto">
          <a:xfrm>
            <a:off x="8367212" y="2717574"/>
            <a:ext cx="1044484" cy="704293"/>
          </a:xfrm>
          <a:custGeom>
            <a:avLst/>
            <a:gdLst>
              <a:gd name="T0" fmla="*/ 1984 w 3191"/>
              <a:gd name="T1" fmla="*/ 0 h 2152"/>
              <a:gd name="T2" fmla="*/ 1984 w 3191"/>
              <a:gd name="T3" fmla="*/ 0 h 2152"/>
              <a:gd name="T4" fmla="*/ 1891 w 3191"/>
              <a:gd name="T5" fmla="*/ 18 h 2152"/>
              <a:gd name="T6" fmla="*/ 1762 w 3191"/>
              <a:gd name="T7" fmla="*/ 36 h 2152"/>
              <a:gd name="T8" fmla="*/ 1613 w 3191"/>
              <a:gd name="T9" fmla="*/ 259 h 2152"/>
              <a:gd name="T10" fmla="*/ 1446 w 3191"/>
              <a:gd name="T11" fmla="*/ 426 h 2152"/>
              <a:gd name="T12" fmla="*/ 1094 w 3191"/>
              <a:gd name="T13" fmla="*/ 556 h 2152"/>
              <a:gd name="T14" fmla="*/ 1020 w 3191"/>
              <a:gd name="T15" fmla="*/ 612 h 2152"/>
              <a:gd name="T16" fmla="*/ 834 w 3191"/>
              <a:gd name="T17" fmla="*/ 760 h 2152"/>
              <a:gd name="T18" fmla="*/ 279 w 3191"/>
              <a:gd name="T19" fmla="*/ 890 h 2152"/>
              <a:gd name="T20" fmla="*/ 167 w 3191"/>
              <a:gd name="T21" fmla="*/ 1113 h 2152"/>
              <a:gd name="T22" fmla="*/ 37 w 3191"/>
              <a:gd name="T23" fmla="*/ 1279 h 2152"/>
              <a:gd name="T24" fmla="*/ 56 w 3191"/>
              <a:gd name="T25" fmla="*/ 1465 h 2152"/>
              <a:gd name="T26" fmla="*/ 130 w 3191"/>
              <a:gd name="T27" fmla="*/ 1687 h 2152"/>
              <a:gd name="T28" fmla="*/ 167 w 3191"/>
              <a:gd name="T29" fmla="*/ 1799 h 2152"/>
              <a:gd name="T30" fmla="*/ 445 w 3191"/>
              <a:gd name="T31" fmla="*/ 2151 h 2152"/>
              <a:gd name="T32" fmla="*/ 501 w 3191"/>
              <a:gd name="T33" fmla="*/ 2058 h 2152"/>
              <a:gd name="T34" fmla="*/ 612 w 3191"/>
              <a:gd name="T35" fmla="*/ 1891 h 2152"/>
              <a:gd name="T36" fmla="*/ 778 w 3191"/>
              <a:gd name="T37" fmla="*/ 1873 h 2152"/>
              <a:gd name="T38" fmla="*/ 946 w 3191"/>
              <a:gd name="T39" fmla="*/ 1929 h 2152"/>
              <a:gd name="T40" fmla="*/ 908 w 3191"/>
              <a:gd name="T41" fmla="*/ 1761 h 2152"/>
              <a:gd name="T42" fmla="*/ 982 w 3191"/>
              <a:gd name="T43" fmla="*/ 1650 h 2152"/>
              <a:gd name="T44" fmla="*/ 1094 w 3191"/>
              <a:gd name="T45" fmla="*/ 1539 h 2152"/>
              <a:gd name="T46" fmla="*/ 1279 w 3191"/>
              <a:gd name="T47" fmla="*/ 1520 h 2152"/>
              <a:gd name="T48" fmla="*/ 1391 w 3191"/>
              <a:gd name="T49" fmla="*/ 1613 h 2152"/>
              <a:gd name="T50" fmla="*/ 1502 w 3191"/>
              <a:gd name="T51" fmla="*/ 1669 h 2152"/>
              <a:gd name="T52" fmla="*/ 1669 w 3191"/>
              <a:gd name="T53" fmla="*/ 1706 h 2152"/>
              <a:gd name="T54" fmla="*/ 1836 w 3191"/>
              <a:gd name="T55" fmla="*/ 1743 h 2152"/>
              <a:gd name="T56" fmla="*/ 1984 w 3191"/>
              <a:gd name="T57" fmla="*/ 1669 h 2152"/>
              <a:gd name="T58" fmla="*/ 2170 w 3191"/>
              <a:gd name="T59" fmla="*/ 1502 h 2152"/>
              <a:gd name="T60" fmla="*/ 3190 w 3191"/>
              <a:gd name="T61" fmla="*/ 1446 h 2152"/>
              <a:gd name="T62" fmla="*/ 3078 w 3191"/>
              <a:gd name="T63" fmla="*/ 1298 h 2152"/>
              <a:gd name="T64" fmla="*/ 2949 w 3191"/>
              <a:gd name="T65" fmla="*/ 1149 h 2152"/>
              <a:gd name="T66" fmla="*/ 2837 w 3191"/>
              <a:gd name="T67" fmla="*/ 1019 h 2152"/>
              <a:gd name="T68" fmla="*/ 2578 w 3191"/>
              <a:gd name="T69" fmla="*/ 760 h 2152"/>
              <a:gd name="T70" fmla="*/ 2262 w 3191"/>
              <a:gd name="T71" fmla="*/ 556 h 2152"/>
              <a:gd name="T72" fmla="*/ 2207 w 3191"/>
              <a:gd name="T73" fmla="*/ 445 h 2152"/>
              <a:gd name="T74" fmla="*/ 2262 w 3191"/>
              <a:gd name="T75" fmla="*/ 277 h 2152"/>
              <a:gd name="T76" fmla="*/ 1984 w 3191"/>
              <a:gd name="T77" fmla="*/ 0 h 2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3191" h="2152">
                <a:moveTo>
                  <a:pt x="1984" y="0"/>
                </a:moveTo>
                <a:lnTo>
                  <a:pt x="1984" y="0"/>
                </a:lnTo>
                <a:cubicBezTo>
                  <a:pt x="1984" y="0"/>
                  <a:pt x="1965" y="18"/>
                  <a:pt x="1891" y="18"/>
                </a:cubicBezTo>
                <a:cubicBezTo>
                  <a:pt x="1817" y="18"/>
                  <a:pt x="1799" y="0"/>
                  <a:pt x="1762" y="36"/>
                </a:cubicBezTo>
                <a:cubicBezTo>
                  <a:pt x="1724" y="92"/>
                  <a:pt x="1613" y="259"/>
                  <a:pt x="1613" y="259"/>
                </a:cubicBezTo>
                <a:cubicBezTo>
                  <a:pt x="1613" y="259"/>
                  <a:pt x="1483" y="407"/>
                  <a:pt x="1446" y="426"/>
                </a:cubicBezTo>
                <a:cubicBezTo>
                  <a:pt x="1409" y="445"/>
                  <a:pt x="1261" y="556"/>
                  <a:pt x="1094" y="556"/>
                </a:cubicBezTo>
                <a:cubicBezTo>
                  <a:pt x="1094" y="556"/>
                  <a:pt x="1057" y="537"/>
                  <a:pt x="1020" y="612"/>
                </a:cubicBezTo>
                <a:cubicBezTo>
                  <a:pt x="982" y="686"/>
                  <a:pt x="852" y="760"/>
                  <a:pt x="834" y="760"/>
                </a:cubicBezTo>
                <a:cubicBezTo>
                  <a:pt x="797" y="778"/>
                  <a:pt x="594" y="871"/>
                  <a:pt x="279" y="890"/>
                </a:cubicBezTo>
                <a:cubicBezTo>
                  <a:pt x="279" y="890"/>
                  <a:pt x="204" y="1075"/>
                  <a:pt x="167" y="1113"/>
                </a:cubicBezTo>
                <a:cubicBezTo>
                  <a:pt x="130" y="1168"/>
                  <a:pt x="56" y="1261"/>
                  <a:pt x="37" y="1279"/>
                </a:cubicBezTo>
                <a:cubicBezTo>
                  <a:pt x="37" y="1316"/>
                  <a:pt x="0" y="1354"/>
                  <a:pt x="56" y="1465"/>
                </a:cubicBezTo>
                <a:cubicBezTo>
                  <a:pt x="111" y="1576"/>
                  <a:pt x="130" y="1595"/>
                  <a:pt x="130" y="1687"/>
                </a:cubicBezTo>
                <a:cubicBezTo>
                  <a:pt x="130" y="1687"/>
                  <a:pt x="74" y="1706"/>
                  <a:pt x="167" y="1799"/>
                </a:cubicBezTo>
                <a:cubicBezTo>
                  <a:pt x="260" y="1891"/>
                  <a:pt x="445" y="2021"/>
                  <a:pt x="445" y="2151"/>
                </a:cubicBezTo>
                <a:cubicBezTo>
                  <a:pt x="445" y="2151"/>
                  <a:pt x="482" y="2077"/>
                  <a:pt x="501" y="2058"/>
                </a:cubicBezTo>
                <a:cubicBezTo>
                  <a:pt x="538" y="2021"/>
                  <a:pt x="594" y="1891"/>
                  <a:pt x="612" y="1891"/>
                </a:cubicBezTo>
                <a:cubicBezTo>
                  <a:pt x="650" y="1873"/>
                  <a:pt x="668" y="1855"/>
                  <a:pt x="778" y="1873"/>
                </a:cubicBezTo>
                <a:cubicBezTo>
                  <a:pt x="871" y="1891"/>
                  <a:pt x="946" y="1929"/>
                  <a:pt x="946" y="1929"/>
                </a:cubicBezTo>
                <a:cubicBezTo>
                  <a:pt x="946" y="1929"/>
                  <a:pt x="908" y="1799"/>
                  <a:pt x="908" y="1761"/>
                </a:cubicBezTo>
                <a:cubicBezTo>
                  <a:pt x="908" y="1725"/>
                  <a:pt x="890" y="1687"/>
                  <a:pt x="982" y="1650"/>
                </a:cubicBezTo>
                <a:cubicBezTo>
                  <a:pt x="1057" y="1613"/>
                  <a:pt x="1094" y="1558"/>
                  <a:pt x="1094" y="1539"/>
                </a:cubicBezTo>
                <a:cubicBezTo>
                  <a:pt x="1112" y="1520"/>
                  <a:pt x="1187" y="1484"/>
                  <a:pt x="1279" y="1520"/>
                </a:cubicBezTo>
                <a:cubicBezTo>
                  <a:pt x="1279" y="1520"/>
                  <a:pt x="1353" y="1576"/>
                  <a:pt x="1391" y="1613"/>
                </a:cubicBezTo>
                <a:cubicBezTo>
                  <a:pt x="1428" y="1669"/>
                  <a:pt x="1409" y="1669"/>
                  <a:pt x="1502" y="1669"/>
                </a:cubicBezTo>
                <a:cubicBezTo>
                  <a:pt x="1594" y="1687"/>
                  <a:pt x="1650" y="1687"/>
                  <a:pt x="1669" y="1706"/>
                </a:cubicBezTo>
                <a:cubicBezTo>
                  <a:pt x="1688" y="1725"/>
                  <a:pt x="1743" y="1761"/>
                  <a:pt x="1836" y="1743"/>
                </a:cubicBezTo>
                <a:cubicBezTo>
                  <a:pt x="1947" y="1743"/>
                  <a:pt x="1965" y="1706"/>
                  <a:pt x="1984" y="1669"/>
                </a:cubicBezTo>
                <a:cubicBezTo>
                  <a:pt x="2003" y="1613"/>
                  <a:pt x="2021" y="1502"/>
                  <a:pt x="2170" y="1502"/>
                </a:cubicBezTo>
                <a:cubicBezTo>
                  <a:pt x="2336" y="1484"/>
                  <a:pt x="3190" y="1446"/>
                  <a:pt x="3190" y="1446"/>
                </a:cubicBezTo>
                <a:cubicBezTo>
                  <a:pt x="3190" y="1446"/>
                  <a:pt x="3134" y="1409"/>
                  <a:pt x="3078" y="1298"/>
                </a:cubicBezTo>
                <a:cubicBezTo>
                  <a:pt x="3004" y="1187"/>
                  <a:pt x="3004" y="1187"/>
                  <a:pt x="2949" y="1149"/>
                </a:cubicBezTo>
                <a:cubicBezTo>
                  <a:pt x="2893" y="1113"/>
                  <a:pt x="2875" y="1113"/>
                  <a:pt x="2837" y="1019"/>
                </a:cubicBezTo>
                <a:cubicBezTo>
                  <a:pt x="2801" y="945"/>
                  <a:pt x="2726" y="816"/>
                  <a:pt x="2578" y="760"/>
                </a:cubicBezTo>
                <a:cubicBezTo>
                  <a:pt x="2411" y="704"/>
                  <a:pt x="2300" y="593"/>
                  <a:pt x="2262" y="556"/>
                </a:cubicBezTo>
                <a:cubicBezTo>
                  <a:pt x="2225" y="519"/>
                  <a:pt x="2188" y="519"/>
                  <a:pt x="2207" y="445"/>
                </a:cubicBezTo>
                <a:cubicBezTo>
                  <a:pt x="2207" y="371"/>
                  <a:pt x="2300" y="315"/>
                  <a:pt x="2262" y="277"/>
                </a:cubicBezTo>
                <a:cubicBezTo>
                  <a:pt x="2244" y="222"/>
                  <a:pt x="2003" y="0"/>
                  <a:pt x="1984" y="0"/>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1" name="Freeform 41"/>
          <p:cNvSpPr>
            <a:spLocks noChangeArrowheads="1"/>
          </p:cNvSpPr>
          <p:nvPr/>
        </p:nvSpPr>
        <p:spPr bwMode="auto">
          <a:xfrm>
            <a:off x="9114509" y="945297"/>
            <a:ext cx="874250" cy="899128"/>
          </a:xfrm>
          <a:custGeom>
            <a:avLst/>
            <a:gdLst>
              <a:gd name="T0" fmla="*/ 0 w 2672"/>
              <a:gd name="T1" fmla="*/ 92 h 2746"/>
              <a:gd name="T2" fmla="*/ 0 w 2672"/>
              <a:gd name="T3" fmla="*/ 92 h 2746"/>
              <a:gd name="T4" fmla="*/ 93 w 2672"/>
              <a:gd name="T5" fmla="*/ 2615 h 2746"/>
              <a:gd name="T6" fmla="*/ 2022 w 2672"/>
              <a:gd name="T7" fmla="*/ 2578 h 2746"/>
              <a:gd name="T8" fmla="*/ 2207 w 2672"/>
              <a:gd name="T9" fmla="*/ 2652 h 2746"/>
              <a:gd name="T10" fmla="*/ 2245 w 2672"/>
              <a:gd name="T11" fmla="*/ 2671 h 2746"/>
              <a:gd name="T12" fmla="*/ 2337 w 2672"/>
              <a:gd name="T13" fmla="*/ 2504 h 2746"/>
              <a:gd name="T14" fmla="*/ 2671 w 2672"/>
              <a:gd name="T15" fmla="*/ 2300 h 2746"/>
              <a:gd name="T16" fmla="*/ 2560 w 2672"/>
              <a:gd name="T17" fmla="*/ 2133 h 2746"/>
              <a:gd name="T18" fmla="*/ 2652 w 2672"/>
              <a:gd name="T19" fmla="*/ 2040 h 2746"/>
              <a:gd name="T20" fmla="*/ 2356 w 2672"/>
              <a:gd name="T21" fmla="*/ 1725 h 2746"/>
              <a:gd name="T22" fmla="*/ 2133 w 2672"/>
              <a:gd name="T23" fmla="*/ 1484 h 2746"/>
              <a:gd name="T24" fmla="*/ 2059 w 2672"/>
              <a:gd name="T25" fmla="*/ 1261 h 2746"/>
              <a:gd name="T26" fmla="*/ 1929 w 2672"/>
              <a:gd name="T27" fmla="*/ 1131 h 2746"/>
              <a:gd name="T28" fmla="*/ 1818 w 2672"/>
              <a:gd name="T29" fmla="*/ 964 h 2746"/>
              <a:gd name="T30" fmla="*/ 1707 w 2672"/>
              <a:gd name="T31" fmla="*/ 704 h 2746"/>
              <a:gd name="T32" fmla="*/ 1633 w 2672"/>
              <a:gd name="T33" fmla="*/ 538 h 2746"/>
              <a:gd name="T34" fmla="*/ 1725 w 2672"/>
              <a:gd name="T35" fmla="*/ 463 h 2746"/>
              <a:gd name="T36" fmla="*/ 1874 w 2672"/>
              <a:gd name="T37" fmla="*/ 779 h 2746"/>
              <a:gd name="T38" fmla="*/ 1985 w 2672"/>
              <a:gd name="T39" fmla="*/ 983 h 2746"/>
              <a:gd name="T40" fmla="*/ 2096 w 2672"/>
              <a:gd name="T41" fmla="*/ 1242 h 2746"/>
              <a:gd name="T42" fmla="*/ 2189 w 2672"/>
              <a:gd name="T43" fmla="*/ 1261 h 2746"/>
              <a:gd name="T44" fmla="*/ 2170 w 2672"/>
              <a:gd name="T45" fmla="*/ 1057 h 2746"/>
              <a:gd name="T46" fmla="*/ 2189 w 2672"/>
              <a:gd name="T47" fmla="*/ 834 h 2746"/>
              <a:gd name="T48" fmla="*/ 2281 w 2672"/>
              <a:gd name="T49" fmla="*/ 612 h 2746"/>
              <a:gd name="T50" fmla="*/ 2245 w 2672"/>
              <a:gd name="T51" fmla="*/ 408 h 2746"/>
              <a:gd name="T52" fmla="*/ 2133 w 2672"/>
              <a:gd name="T53" fmla="*/ 111 h 2746"/>
              <a:gd name="T54" fmla="*/ 2059 w 2672"/>
              <a:gd name="T55" fmla="*/ 74 h 2746"/>
              <a:gd name="T56" fmla="*/ 1855 w 2672"/>
              <a:gd name="T57" fmla="*/ 185 h 2746"/>
              <a:gd name="T58" fmla="*/ 1651 w 2672"/>
              <a:gd name="T59" fmla="*/ 148 h 2746"/>
              <a:gd name="T60" fmla="*/ 1447 w 2672"/>
              <a:gd name="T61" fmla="*/ 37 h 2746"/>
              <a:gd name="T62" fmla="*/ 1076 w 2672"/>
              <a:gd name="T63" fmla="*/ 92 h 2746"/>
              <a:gd name="T64" fmla="*/ 853 w 2672"/>
              <a:gd name="T65" fmla="*/ 222 h 2746"/>
              <a:gd name="T66" fmla="*/ 649 w 2672"/>
              <a:gd name="T67" fmla="*/ 203 h 2746"/>
              <a:gd name="T68" fmla="*/ 445 w 2672"/>
              <a:gd name="T69" fmla="*/ 148 h 2746"/>
              <a:gd name="T70" fmla="*/ 0 w 2672"/>
              <a:gd name="T71" fmla="*/ 92 h 27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672" h="2746">
                <a:moveTo>
                  <a:pt x="0" y="92"/>
                </a:moveTo>
                <a:lnTo>
                  <a:pt x="0" y="92"/>
                </a:lnTo>
                <a:cubicBezTo>
                  <a:pt x="93" y="2615"/>
                  <a:pt x="93" y="2615"/>
                  <a:pt x="93" y="2615"/>
                </a:cubicBezTo>
                <a:cubicBezTo>
                  <a:pt x="2022" y="2578"/>
                  <a:pt x="2022" y="2578"/>
                  <a:pt x="2022" y="2578"/>
                </a:cubicBezTo>
                <a:cubicBezTo>
                  <a:pt x="2207" y="2652"/>
                  <a:pt x="2207" y="2652"/>
                  <a:pt x="2207" y="2652"/>
                </a:cubicBezTo>
                <a:cubicBezTo>
                  <a:pt x="2207" y="2652"/>
                  <a:pt x="2189" y="2745"/>
                  <a:pt x="2245" y="2671"/>
                </a:cubicBezTo>
                <a:cubicBezTo>
                  <a:pt x="2300" y="2578"/>
                  <a:pt x="2263" y="2597"/>
                  <a:pt x="2337" y="2504"/>
                </a:cubicBezTo>
                <a:cubicBezTo>
                  <a:pt x="2411" y="2411"/>
                  <a:pt x="2504" y="2300"/>
                  <a:pt x="2671" y="2300"/>
                </a:cubicBezTo>
                <a:cubicBezTo>
                  <a:pt x="2671" y="2300"/>
                  <a:pt x="2560" y="2189"/>
                  <a:pt x="2560" y="2133"/>
                </a:cubicBezTo>
                <a:cubicBezTo>
                  <a:pt x="2560" y="2096"/>
                  <a:pt x="2597" y="2040"/>
                  <a:pt x="2652" y="2040"/>
                </a:cubicBezTo>
                <a:cubicBezTo>
                  <a:pt x="2652" y="2040"/>
                  <a:pt x="2375" y="1743"/>
                  <a:pt x="2356" y="1725"/>
                </a:cubicBezTo>
                <a:cubicBezTo>
                  <a:pt x="2337" y="1725"/>
                  <a:pt x="2170" y="1521"/>
                  <a:pt x="2133" y="1484"/>
                </a:cubicBezTo>
                <a:cubicBezTo>
                  <a:pt x="2115" y="1446"/>
                  <a:pt x="2078" y="1316"/>
                  <a:pt x="2059" y="1261"/>
                </a:cubicBezTo>
                <a:cubicBezTo>
                  <a:pt x="2022" y="1224"/>
                  <a:pt x="2004" y="1187"/>
                  <a:pt x="1929" y="1131"/>
                </a:cubicBezTo>
                <a:cubicBezTo>
                  <a:pt x="1855" y="1057"/>
                  <a:pt x="1855" y="1057"/>
                  <a:pt x="1818" y="964"/>
                </a:cubicBezTo>
                <a:cubicBezTo>
                  <a:pt x="1781" y="853"/>
                  <a:pt x="1762" y="816"/>
                  <a:pt x="1707" y="704"/>
                </a:cubicBezTo>
                <a:cubicBezTo>
                  <a:pt x="1651" y="593"/>
                  <a:pt x="1614" y="612"/>
                  <a:pt x="1633" y="538"/>
                </a:cubicBezTo>
                <a:cubicBezTo>
                  <a:pt x="1651" y="482"/>
                  <a:pt x="1688" y="408"/>
                  <a:pt x="1725" y="463"/>
                </a:cubicBezTo>
                <a:cubicBezTo>
                  <a:pt x="1762" y="519"/>
                  <a:pt x="1818" y="742"/>
                  <a:pt x="1874" y="779"/>
                </a:cubicBezTo>
                <a:cubicBezTo>
                  <a:pt x="1929" y="834"/>
                  <a:pt x="1966" y="909"/>
                  <a:pt x="1985" y="983"/>
                </a:cubicBezTo>
                <a:cubicBezTo>
                  <a:pt x="2004" y="1075"/>
                  <a:pt x="2078" y="1205"/>
                  <a:pt x="2096" y="1242"/>
                </a:cubicBezTo>
                <a:cubicBezTo>
                  <a:pt x="2133" y="1261"/>
                  <a:pt x="2189" y="1335"/>
                  <a:pt x="2189" y="1261"/>
                </a:cubicBezTo>
                <a:cubicBezTo>
                  <a:pt x="2189" y="1168"/>
                  <a:pt x="2170" y="1131"/>
                  <a:pt x="2170" y="1057"/>
                </a:cubicBezTo>
                <a:cubicBezTo>
                  <a:pt x="2170" y="983"/>
                  <a:pt x="2170" y="890"/>
                  <a:pt x="2189" y="834"/>
                </a:cubicBezTo>
                <a:cubicBezTo>
                  <a:pt x="2189" y="760"/>
                  <a:pt x="2281" y="649"/>
                  <a:pt x="2281" y="612"/>
                </a:cubicBezTo>
                <a:cubicBezTo>
                  <a:pt x="2300" y="574"/>
                  <a:pt x="2263" y="445"/>
                  <a:pt x="2245" y="408"/>
                </a:cubicBezTo>
                <a:cubicBezTo>
                  <a:pt x="2226" y="371"/>
                  <a:pt x="2133" y="111"/>
                  <a:pt x="2133" y="111"/>
                </a:cubicBezTo>
                <a:cubicBezTo>
                  <a:pt x="2133" y="111"/>
                  <a:pt x="2078" y="55"/>
                  <a:pt x="2059" y="74"/>
                </a:cubicBezTo>
                <a:cubicBezTo>
                  <a:pt x="2022" y="111"/>
                  <a:pt x="1948" y="185"/>
                  <a:pt x="1855" y="185"/>
                </a:cubicBezTo>
                <a:cubicBezTo>
                  <a:pt x="1781" y="185"/>
                  <a:pt x="1707" y="185"/>
                  <a:pt x="1651" y="148"/>
                </a:cubicBezTo>
                <a:cubicBezTo>
                  <a:pt x="1595" y="111"/>
                  <a:pt x="1577" y="74"/>
                  <a:pt x="1447" y="37"/>
                </a:cubicBezTo>
                <a:cubicBezTo>
                  <a:pt x="1317" y="0"/>
                  <a:pt x="1187" y="18"/>
                  <a:pt x="1076" y="92"/>
                </a:cubicBezTo>
                <a:cubicBezTo>
                  <a:pt x="965" y="167"/>
                  <a:pt x="946" y="241"/>
                  <a:pt x="853" y="222"/>
                </a:cubicBezTo>
                <a:cubicBezTo>
                  <a:pt x="779" y="203"/>
                  <a:pt x="705" y="185"/>
                  <a:pt x="649" y="203"/>
                </a:cubicBezTo>
                <a:cubicBezTo>
                  <a:pt x="594" y="203"/>
                  <a:pt x="556" y="185"/>
                  <a:pt x="445" y="148"/>
                </a:cubicBezTo>
                <a:cubicBezTo>
                  <a:pt x="352" y="129"/>
                  <a:pt x="111" y="148"/>
                  <a:pt x="0" y="92"/>
                </a:cubicBezTo>
              </a:path>
            </a:pathLst>
          </a:custGeom>
          <a:solidFill>
            <a:srgbClr val="B5B5B5"/>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2" name="Freeform 42"/>
          <p:cNvSpPr>
            <a:spLocks noChangeArrowheads="1"/>
          </p:cNvSpPr>
          <p:nvPr/>
        </p:nvSpPr>
        <p:spPr bwMode="auto">
          <a:xfrm>
            <a:off x="8974570" y="1698659"/>
            <a:ext cx="1250784" cy="1620739"/>
          </a:xfrm>
          <a:custGeom>
            <a:avLst/>
            <a:gdLst>
              <a:gd name="T0" fmla="*/ 3321 w 3822"/>
              <a:gd name="T1" fmla="*/ 4656 h 4954"/>
              <a:gd name="T2" fmla="*/ 3321 w 3822"/>
              <a:gd name="T3" fmla="*/ 4656 h 4954"/>
              <a:gd name="T4" fmla="*/ 3173 w 3822"/>
              <a:gd name="T5" fmla="*/ 4656 h 4954"/>
              <a:gd name="T6" fmla="*/ 2968 w 3822"/>
              <a:gd name="T7" fmla="*/ 4693 h 4954"/>
              <a:gd name="T8" fmla="*/ 2913 w 3822"/>
              <a:gd name="T9" fmla="*/ 4842 h 4954"/>
              <a:gd name="T10" fmla="*/ 2486 w 3822"/>
              <a:gd name="T11" fmla="*/ 4934 h 4954"/>
              <a:gd name="T12" fmla="*/ 2134 w 3822"/>
              <a:gd name="T13" fmla="*/ 4934 h 4954"/>
              <a:gd name="T14" fmla="*/ 1911 w 3822"/>
              <a:gd name="T15" fmla="*/ 4786 h 4954"/>
              <a:gd name="T16" fmla="*/ 1689 w 3822"/>
              <a:gd name="T17" fmla="*/ 4767 h 4954"/>
              <a:gd name="T18" fmla="*/ 1540 w 3822"/>
              <a:gd name="T19" fmla="*/ 4749 h 4954"/>
              <a:gd name="T20" fmla="*/ 1336 w 3822"/>
              <a:gd name="T21" fmla="*/ 4563 h 4954"/>
              <a:gd name="T22" fmla="*/ 1188 w 3822"/>
              <a:gd name="T23" fmla="*/ 4378 h 4954"/>
              <a:gd name="T24" fmla="*/ 1095 w 3822"/>
              <a:gd name="T25" fmla="*/ 4266 h 4954"/>
              <a:gd name="T26" fmla="*/ 1021 w 3822"/>
              <a:gd name="T27" fmla="*/ 4192 h 4954"/>
              <a:gd name="T28" fmla="*/ 891 w 3822"/>
              <a:gd name="T29" fmla="*/ 4007 h 4954"/>
              <a:gd name="T30" fmla="*/ 650 w 3822"/>
              <a:gd name="T31" fmla="*/ 3840 h 4954"/>
              <a:gd name="T32" fmla="*/ 427 w 3822"/>
              <a:gd name="T33" fmla="*/ 3691 h 4954"/>
              <a:gd name="T34" fmla="*/ 353 w 3822"/>
              <a:gd name="T35" fmla="*/ 3636 h 4954"/>
              <a:gd name="T36" fmla="*/ 353 w 3822"/>
              <a:gd name="T37" fmla="*/ 3524 h 4954"/>
              <a:gd name="T38" fmla="*/ 390 w 3822"/>
              <a:gd name="T39" fmla="*/ 3450 h 4954"/>
              <a:gd name="T40" fmla="*/ 390 w 3822"/>
              <a:gd name="T41" fmla="*/ 3339 h 4954"/>
              <a:gd name="T42" fmla="*/ 130 w 3822"/>
              <a:gd name="T43" fmla="*/ 3117 h 4954"/>
              <a:gd name="T44" fmla="*/ 149 w 3822"/>
              <a:gd name="T45" fmla="*/ 3042 h 4954"/>
              <a:gd name="T46" fmla="*/ 37 w 3822"/>
              <a:gd name="T47" fmla="*/ 2782 h 4954"/>
              <a:gd name="T48" fmla="*/ 0 w 3822"/>
              <a:gd name="T49" fmla="*/ 2560 h 4954"/>
              <a:gd name="T50" fmla="*/ 19 w 3822"/>
              <a:gd name="T51" fmla="*/ 2356 h 4954"/>
              <a:gd name="T52" fmla="*/ 130 w 3822"/>
              <a:gd name="T53" fmla="*/ 2115 h 4954"/>
              <a:gd name="T54" fmla="*/ 334 w 3822"/>
              <a:gd name="T55" fmla="*/ 1966 h 4954"/>
              <a:gd name="T56" fmla="*/ 316 w 3822"/>
              <a:gd name="T57" fmla="*/ 927 h 4954"/>
              <a:gd name="T58" fmla="*/ 482 w 3822"/>
              <a:gd name="T59" fmla="*/ 872 h 4954"/>
              <a:gd name="T60" fmla="*/ 538 w 3822"/>
              <a:gd name="T61" fmla="*/ 779 h 4954"/>
              <a:gd name="T62" fmla="*/ 520 w 3822"/>
              <a:gd name="T63" fmla="*/ 315 h 4954"/>
              <a:gd name="T64" fmla="*/ 2449 w 3822"/>
              <a:gd name="T65" fmla="*/ 278 h 4954"/>
              <a:gd name="T66" fmla="*/ 2634 w 3822"/>
              <a:gd name="T67" fmla="*/ 352 h 4954"/>
              <a:gd name="T68" fmla="*/ 2653 w 3822"/>
              <a:gd name="T69" fmla="*/ 390 h 4954"/>
              <a:gd name="T70" fmla="*/ 2746 w 3822"/>
              <a:gd name="T71" fmla="*/ 223 h 4954"/>
              <a:gd name="T72" fmla="*/ 3098 w 3822"/>
              <a:gd name="T73" fmla="*/ 0 h 4954"/>
              <a:gd name="T74" fmla="*/ 3209 w 3822"/>
              <a:gd name="T75" fmla="*/ 130 h 4954"/>
              <a:gd name="T76" fmla="*/ 3414 w 3822"/>
              <a:gd name="T77" fmla="*/ 334 h 4954"/>
              <a:gd name="T78" fmla="*/ 3450 w 3822"/>
              <a:gd name="T79" fmla="*/ 631 h 4954"/>
              <a:gd name="T80" fmla="*/ 3525 w 3822"/>
              <a:gd name="T81" fmla="*/ 835 h 4954"/>
              <a:gd name="T82" fmla="*/ 3580 w 3822"/>
              <a:gd name="T83" fmla="*/ 1039 h 4954"/>
              <a:gd name="T84" fmla="*/ 3580 w 3822"/>
              <a:gd name="T85" fmla="*/ 1150 h 4954"/>
              <a:gd name="T86" fmla="*/ 3821 w 3822"/>
              <a:gd name="T87" fmla="*/ 1298 h 4954"/>
              <a:gd name="T88" fmla="*/ 3766 w 3822"/>
              <a:gd name="T89" fmla="*/ 1354 h 4954"/>
              <a:gd name="T90" fmla="*/ 3544 w 3822"/>
              <a:gd name="T91" fmla="*/ 1595 h 4954"/>
              <a:gd name="T92" fmla="*/ 3506 w 3822"/>
              <a:gd name="T93" fmla="*/ 1707 h 4954"/>
              <a:gd name="T94" fmla="*/ 3432 w 3822"/>
              <a:gd name="T95" fmla="*/ 2059 h 4954"/>
              <a:gd name="T96" fmla="*/ 3450 w 3822"/>
              <a:gd name="T97" fmla="*/ 2226 h 4954"/>
              <a:gd name="T98" fmla="*/ 3395 w 3822"/>
              <a:gd name="T99" fmla="*/ 2486 h 4954"/>
              <a:gd name="T100" fmla="*/ 3173 w 3822"/>
              <a:gd name="T101" fmla="*/ 2801 h 4954"/>
              <a:gd name="T102" fmla="*/ 3098 w 3822"/>
              <a:gd name="T103" fmla="*/ 3079 h 4954"/>
              <a:gd name="T104" fmla="*/ 2931 w 3822"/>
              <a:gd name="T105" fmla="*/ 3209 h 4954"/>
              <a:gd name="T106" fmla="*/ 2931 w 3822"/>
              <a:gd name="T107" fmla="*/ 3636 h 4954"/>
              <a:gd name="T108" fmla="*/ 2727 w 3822"/>
              <a:gd name="T109" fmla="*/ 3784 h 4954"/>
              <a:gd name="T110" fmla="*/ 2820 w 3822"/>
              <a:gd name="T111" fmla="*/ 3970 h 4954"/>
              <a:gd name="T112" fmla="*/ 3191 w 3822"/>
              <a:gd name="T113" fmla="*/ 4415 h 4954"/>
              <a:gd name="T114" fmla="*/ 3321 w 3822"/>
              <a:gd name="T115" fmla="*/ 4656 h 49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822" h="4954">
                <a:moveTo>
                  <a:pt x="3321" y="4656"/>
                </a:moveTo>
                <a:lnTo>
                  <a:pt x="3321" y="4656"/>
                </a:lnTo>
                <a:cubicBezTo>
                  <a:pt x="3321" y="4656"/>
                  <a:pt x="3228" y="4656"/>
                  <a:pt x="3173" y="4656"/>
                </a:cubicBezTo>
                <a:cubicBezTo>
                  <a:pt x="3117" y="4656"/>
                  <a:pt x="2987" y="4656"/>
                  <a:pt x="2968" y="4693"/>
                </a:cubicBezTo>
                <a:cubicBezTo>
                  <a:pt x="2931" y="4730"/>
                  <a:pt x="2913" y="4786"/>
                  <a:pt x="2913" y="4842"/>
                </a:cubicBezTo>
                <a:cubicBezTo>
                  <a:pt x="2913" y="4842"/>
                  <a:pt x="2505" y="4934"/>
                  <a:pt x="2486" y="4934"/>
                </a:cubicBezTo>
                <a:cubicBezTo>
                  <a:pt x="2467" y="4934"/>
                  <a:pt x="2189" y="4953"/>
                  <a:pt x="2134" y="4934"/>
                </a:cubicBezTo>
                <a:cubicBezTo>
                  <a:pt x="2134" y="4934"/>
                  <a:pt x="2078" y="4823"/>
                  <a:pt x="1911" y="4786"/>
                </a:cubicBezTo>
                <a:cubicBezTo>
                  <a:pt x="1763" y="4730"/>
                  <a:pt x="1689" y="4767"/>
                  <a:pt x="1689" y="4767"/>
                </a:cubicBezTo>
                <a:cubicBezTo>
                  <a:pt x="1689" y="4767"/>
                  <a:pt x="1577" y="4786"/>
                  <a:pt x="1540" y="4749"/>
                </a:cubicBezTo>
                <a:cubicBezTo>
                  <a:pt x="1503" y="4712"/>
                  <a:pt x="1336" y="4563"/>
                  <a:pt x="1336" y="4563"/>
                </a:cubicBezTo>
                <a:cubicBezTo>
                  <a:pt x="1336" y="4563"/>
                  <a:pt x="1224" y="4433"/>
                  <a:pt x="1188" y="4378"/>
                </a:cubicBezTo>
                <a:cubicBezTo>
                  <a:pt x="1150" y="4304"/>
                  <a:pt x="1132" y="4304"/>
                  <a:pt x="1095" y="4266"/>
                </a:cubicBezTo>
                <a:cubicBezTo>
                  <a:pt x="1076" y="4230"/>
                  <a:pt x="1021" y="4211"/>
                  <a:pt x="1021" y="4192"/>
                </a:cubicBezTo>
                <a:cubicBezTo>
                  <a:pt x="1002" y="4174"/>
                  <a:pt x="947" y="4062"/>
                  <a:pt x="891" y="4007"/>
                </a:cubicBezTo>
                <a:cubicBezTo>
                  <a:pt x="835" y="3933"/>
                  <a:pt x="742" y="3877"/>
                  <a:pt x="650" y="3840"/>
                </a:cubicBezTo>
                <a:cubicBezTo>
                  <a:pt x="557" y="3803"/>
                  <a:pt x="427" y="3691"/>
                  <a:pt x="427" y="3691"/>
                </a:cubicBezTo>
                <a:cubicBezTo>
                  <a:pt x="427" y="3691"/>
                  <a:pt x="371" y="3654"/>
                  <a:pt x="353" y="3636"/>
                </a:cubicBezTo>
                <a:cubicBezTo>
                  <a:pt x="334" y="3599"/>
                  <a:pt x="316" y="3562"/>
                  <a:pt x="353" y="3524"/>
                </a:cubicBezTo>
                <a:cubicBezTo>
                  <a:pt x="371" y="3506"/>
                  <a:pt x="390" y="3450"/>
                  <a:pt x="390" y="3450"/>
                </a:cubicBezTo>
                <a:cubicBezTo>
                  <a:pt x="390" y="3450"/>
                  <a:pt x="446" y="3413"/>
                  <a:pt x="390" y="3339"/>
                </a:cubicBezTo>
                <a:cubicBezTo>
                  <a:pt x="316" y="3283"/>
                  <a:pt x="130" y="3117"/>
                  <a:pt x="130" y="3117"/>
                </a:cubicBezTo>
                <a:cubicBezTo>
                  <a:pt x="130" y="3117"/>
                  <a:pt x="167" y="3098"/>
                  <a:pt x="149" y="3042"/>
                </a:cubicBezTo>
                <a:cubicBezTo>
                  <a:pt x="130" y="2968"/>
                  <a:pt x="56" y="2857"/>
                  <a:pt x="37" y="2782"/>
                </a:cubicBezTo>
                <a:cubicBezTo>
                  <a:pt x="19" y="2727"/>
                  <a:pt x="0" y="2578"/>
                  <a:pt x="0" y="2560"/>
                </a:cubicBezTo>
                <a:cubicBezTo>
                  <a:pt x="0" y="2523"/>
                  <a:pt x="0" y="2430"/>
                  <a:pt x="19" y="2356"/>
                </a:cubicBezTo>
                <a:cubicBezTo>
                  <a:pt x="37" y="2281"/>
                  <a:pt x="111" y="2133"/>
                  <a:pt x="130" y="2115"/>
                </a:cubicBezTo>
                <a:cubicBezTo>
                  <a:pt x="149" y="2078"/>
                  <a:pt x="260" y="1985"/>
                  <a:pt x="334" y="1966"/>
                </a:cubicBezTo>
                <a:cubicBezTo>
                  <a:pt x="316" y="927"/>
                  <a:pt x="316" y="927"/>
                  <a:pt x="316" y="927"/>
                </a:cubicBezTo>
                <a:cubicBezTo>
                  <a:pt x="316" y="927"/>
                  <a:pt x="427" y="872"/>
                  <a:pt x="482" y="872"/>
                </a:cubicBezTo>
                <a:cubicBezTo>
                  <a:pt x="520" y="872"/>
                  <a:pt x="538" y="835"/>
                  <a:pt x="538" y="779"/>
                </a:cubicBezTo>
                <a:cubicBezTo>
                  <a:pt x="538" y="705"/>
                  <a:pt x="520" y="315"/>
                  <a:pt x="520" y="315"/>
                </a:cubicBezTo>
                <a:cubicBezTo>
                  <a:pt x="2449" y="278"/>
                  <a:pt x="2449" y="278"/>
                  <a:pt x="2449" y="278"/>
                </a:cubicBezTo>
                <a:cubicBezTo>
                  <a:pt x="2634" y="352"/>
                  <a:pt x="2634" y="352"/>
                  <a:pt x="2634" y="352"/>
                </a:cubicBezTo>
                <a:cubicBezTo>
                  <a:pt x="2634" y="352"/>
                  <a:pt x="2597" y="426"/>
                  <a:pt x="2653" y="390"/>
                </a:cubicBezTo>
                <a:cubicBezTo>
                  <a:pt x="2690" y="334"/>
                  <a:pt x="2708" y="260"/>
                  <a:pt x="2746" y="223"/>
                </a:cubicBezTo>
                <a:cubicBezTo>
                  <a:pt x="2764" y="204"/>
                  <a:pt x="2913" y="0"/>
                  <a:pt x="3098" y="0"/>
                </a:cubicBezTo>
                <a:cubicBezTo>
                  <a:pt x="3098" y="0"/>
                  <a:pt x="3154" y="93"/>
                  <a:pt x="3209" y="130"/>
                </a:cubicBezTo>
                <a:cubicBezTo>
                  <a:pt x="3265" y="167"/>
                  <a:pt x="3395" y="278"/>
                  <a:pt x="3414" y="334"/>
                </a:cubicBezTo>
                <a:cubicBezTo>
                  <a:pt x="3432" y="371"/>
                  <a:pt x="3414" y="538"/>
                  <a:pt x="3450" y="631"/>
                </a:cubicBezTo>
                <a:cubicBezTo>
                  <a:pt x="3506" y="705"/>
                  <a:pt x="3506" y="723"/>
                  <a:pt x="3525" y="835"/>
                </a:cubicBezTo>
                <a:cubicBezTo>
                  <a:pt x="3562" y="927"/>
                  <a:pt x="3580" y="983"/>
                  <a:pt x="3580" y="1039"/>
                </a:cubicBezTo>
                <a:cubicBezTo>
                  <a:pt x="3580" y="1113"/>
                  <a:pt x="3525" y="1132"/>
                  <a:pt x="3580" y="1150"/>
                </a:cubicBezTo>
                <a:cubicBezTo>
                  <a:pt x="3618" y="1150"/>
                  <a:pt x="3821" y="1298"/>
                  <a:pt x="3821" y="1298"/>
                </a:cubicBezTo>
                <a:cubicBezTo>
                  <a:pt x="3821" y="1298"/>
                  <a:pt x="3803" y="1298"/>
                  <a:pt x="3766" y="1354"/>
                </a:cubicBezTo>
                <a:cubicBezTo>
                  <a:pt x="3729" y="1410"/>
                  <a:pt x="3599" y="1558"/>
                  <a:pt x="3544" y="1595"/>
                </a:cubicBezTo>
                <a:cubicBezTo>
                  <a:pt x="3506" y="1614"/>
                  <a:pt x="3506" y="1633"/>
                  <a:pt x="3506" y="1707"/>
                </a:cubicBezTo>
                <a:cubicBezTo>
                  <a:pt x="3506" y="1799"/>
                  <a:pt x="3432" y="1966"/>
                  <a:pt x="3432" y="2059"/>
                </a:cubicBezTo>
                <a:cubicBezTo>
                  <a:pt x="3450" y="2152"/>
                  <a:pt x="3450" y="2170"/>
                  <a:pt x="3450" y="2226"/>
                </a:cubicBezTo>
                <a:cubicBezTo>
                  <a:pt x="3450" y="2281"/>
                  <a:pt x="3414" y="2375"/>
                  <a:pt x="3395" y="2486"/>
                </a:cubicBezTo>
                <a:cubicBezTo>
                  <a:pt x="3395" y="2578"/>
                  <a:pt x="3228" y="2671"/>
                  <a:pt x="3173" y="2801"/>
                </a:cubicBezTo>
                <a:cubicBezTo>
                  <a:pt x="3135" y="2931"/>
                  <a:pt x="3154" y="3005"/>
                  <a:pt x="3098" y="3079"/>
                </a:cubicBezTo>
                <a:cubicBezTo>
                  <a:pt x="3061" y="3153"/>
                  <a:pt x="2950" y="3117"/>
                  <a:pt x="2931" y="3209"/>
                </a:cubicBezTo>
                <a:cubicBezTo>
                  <a:pt x="2931" y="3320"/>
                  <a:pt x="2950" y="3562"/>
                  <a:pt x="2931" y="3636"/>
                </a:cubicBezTo>
                <a:cubicBezTo>
                  <a:pt x="2913" y="3710"/>
                  <a:pt x="2802" y="3747"/>
                  <a:pt x="2727" y="3784"/>
                </a:cubicBezTo>
                <a:cubicBezTo>
                  <a:pt x="2653" y="3803"/>
                  <a:pt x="2634" y="3895"/>
                  <a:pt x="2820" y="3970"/>
                </a:cubicBezTo>
                <a:cubicBezTo>
                  <a:pt x="3005" y="4062"/>
                  <a:pt x="3079" y="4322"/>
                  <a:pt x="3191" y="4415"/>
                </a:cubicBezTo>
                <a:cubicBezTo>
                  <a:pt x="3302" y="4507"/>
                  <a:pt x="3321" y="4619"/>
                  <a:pt x="3321" y="4656"/>
                </a:cubicBezTo>
              </a:path>
            </a:pathLst>
          </a:custGeom>
          <a:solidFill>
            <a:srgbClr val="B3B3B3"/>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3" name="Freeform 43"/>
          <p:cNvSpPr>
            <a:spLocks noChangeArrowheads="1"/>
          </p:cNvSpPr>
          <p:nvPr/>
        </p:nvSpPr>
        <p:spPr bwMode="auto">
          <a:xfrm>
            <a:off x="10467721" y="2602117"/>
            <a:ext cx="813658" cy="1166124"/>
          </a:xfrm>
          <a:custGeom>
            <a:avLst/>
            <a:gdLst>
              <a:gd name="T0" fmla="*/ 186 w 2488"/>
              <a:gd name="T1" fmla="*/ 3561 h 3562"/>
              <a:gd name="T2" fmla="*/ 186 w 2488"/>
              <a:gd name="T3" fmla="*/ 3561 h 3562"/>
              <a:gd name="T4" fmla="*/ 149 w 2488"/>
              <a:gd name="T5" fmla="*/ 3487 h 3562"/>
              <a:gd name="T6" fmla="*/ 75 w 2488"/>
              <a:gd name="T7" fmla="*/ 3412 h 3562"/>
              <a:gd name="T8" fmla="*/ 38 w 2488"/>
              <a:gd name="T9" fmla="*/ 3320 h 3562"/>
              <a:gd name="T10" fmla="*/ 19 w 2488"/>
              <a:gd name="T11" fmla="*/ 2801 h 3562"/>
              <a:gd name="T12" fmla="*/ 56 w 2488"/>
              <a:gd name="T13" fmla="*/ 2467 h 3562"/>
              <a:gd name="T14" fmla="*/ 112 w 2488"/>
              <a:gd name="T15" fmla="*/ 2393 h 3562"/>
              <a:gd name="T16" fmla="*/ 260 w 2488"/>
              <a:gd name="T17" fmla="*/ 2244 h 3562"/>
              <a:gd name="T18" fmla="*/ 335 w 2488"/>
              <a:gd name="T19" fmla="*/ 2133 h 3562"/>
              <a:gd name="T20" fmla="*/ 520 w 2488"/>
              <a:gd name="T21" fmla="*/ 2078 h 3562"/>
              <a:gd name="T22" fmla="*/ 594 w 2488"/>
              <a:gd name="T23" fmla="*/ 1948 h 3562"/>
              <a:gd name="T24" fmla="*/ 873 w 2488"/>
              <a:gd name="T25" fmla="*/ 1873 h 3562"/>
              <a:gd name="T26" fmla="*/ 1355 w 2488"/>
              <a:gd name="T27" fmla="*/ 1410 h 3562"/>
              <a:gd name="T28" fmla="*/ 1559 w 2488"/>
              <a:gd name="T29" fmla="*/ 1187 h 3562"/>
              <a:gd name="T30" fmla="*/ 1652 w 2488"/>
              <a:gd name="T31" fmla="*/ 1095 h 3562"/>
              <a:gd name="T32" fmla="*/ 1578 w 2488"/>
              <a:gd name="T33" fmla="*/ 1039 h 3562"/>
              <a:gd name="T34" fmla="*/ 1188 w 2488"/>
              <a:gd name="T35" fmla="*/ 965 h 3562"/>
              <a:gd name="T36" fmla="*/ 798 w 2488"/>
              <a:gd name="T37" fmla="*/ 779 h 3562"/>
              <a:gd name="T38" fmla="*/ 594 w 2488"/>
              <a:gd name="T39" fmla="*/ 575 h 3562"/>
              <a:gd name="T40" fmla="*/ 501 w 2488"/>
              <a:gd name="T41" fmla="*/ 464 h 3562"/>
              <a:gd name="T42" fmla="*/ 483 w 2488"/>
              <a:gd name="T43" fmla="*/ 315 h 3562"/>
              <a:gd name="T44" fmla="*/ 539 w 2488"/>
              <a:gd name="T45" fmla="*/ 278 h 3562"/>
              <a:gd name="T46" fmla="*/ 724 w 2488"/>
              <a:gd name="T47" fmla="*/ 445 h 3562"/>
              <a:gd name="T48" fmla="*/ 910 w 2488"/>
              <a:gd name="T49" fmla="*/ 501 h 3562"/>
              <a:gd name="T50" fmla="*/ 1169 w 2488"/>
              <a:gd name="T51" fmla="*/ 371 h 3562"/>
              <a:gd name="T52" fmla="*/ 1410 w 2488"/>
              <a:gd name="T53" fmla="*/ 353 h 3562"/>
              <a:gd name="T54" fmla="*/ 1578 w 2488"/>
              <a:gd name="T55" fmla="*/ 241 h 3562"/>
              <a:gd name="T56" fmla="*/ 1949 w 2488"/>
              <a:gd name="T57" fmla="*/ 185 h 3562"/>
              <a:gd name="T58" fmla="*/ 2227 w 2488"/>
              <a:gd name="T59" fmla="*/ 111 h 3562"/>
              <a:gd name="T60" fmla="*/ 2338 w 2488"/>
              <a:gd name="T61" fmla="*/ 37 h 3562"/>
              <a:gd name="T62" fmla="*/ 2449 w 2488"/>
              <a:gd name="T63" fmla="*/ 148 h 3562"/>
              <a:gd name="T64" fmla="*/ 2449 w 2488"/>
              <a:gd name="T65" fmla="*/ 371 h 3562"/>
              <a:gd name="T66" fmla="*/ 2468 w 2488"/>
              <a:gd name="T67" fmla="*/ 427 h 3562"/>
              <a:gd name="T68" fmla="*/ 2412 w 2488"/>
              <a:gd name="T69" fmla="*/ 464 h 3562"/>
              <a:gd name="T70" fmla="*/ 2320 w 2488"/>
              <a:gd name="T71" fmla="*/ 760 h 3562"/>
              <a:gd name="T72" fmla="*/ 2227 w 2488"/>
              <a:gd name="T73" fmla="*/ 1001 h 3562"/>
              <a:gd name="T74" fmla="*/ 2152 w 2488"/>
              <a:gd name="T75" fmla="*/ 1150 h 3562"/>
              <a:gd name="T76" fmla="*/ 2097 w 2488"/>
              <a:gd name="T77" fmla="*/ 1410 h 3562"/>
              <a:gd name="T78" fmla="*/ 1707 w 2488"/>
              <a:gd name="T79" fmla="*/ 2003 h 3562"/>
              <a:gd name="T80" fmla="*/ 1188 w 2488"/>
              <a:gd name="T81" fmla="*/ 2560 h 3562"/>
              <a:gd name="T82" fmla="*/ 501 w 2488"/>
              <a:gd name="T83" fmla="*/ 3152 h 3562"/>
              <a:gd name="T84" fmla="*/ 390 w 2488"/>
              <a:gd name="T85" fmla="*/ 3301 h 3562"/>
              <a:gd name="T86" fmla="*/ 186 w 2488"/>
              <a:gd name="T87" fmla="*/ 3561 h 3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488" h="3562">
                <a:moveTo>
                  <a:pt x="186" y="3561"/>
                </a:moveTo>
                <a:lnTo>
                  <a:pt x="186" y="3561"/>
                </a:lnTo>
                <a:cubicBezTo>
                  <a:pt x="186" y="3561"/>
                  <a:pt x="186" y="3505"/>
                  <a:pt x="149" y="3487"/>
                </a:cubicBezTo>
                <a:cubicBezTo>
                  <a:pt x="130" y="3468"/>
                  <a:pt x="112" y="3431"/>
                  <a:pt x="75" y="3412"/>
                </a:cubicBezTo>
                <a:cubicBezTo>
                  <a:pt x="56" y="3375"/>
                  <a:pt x="56" y="3357"/>
                  <a:pt x="38" y="3320"/>
                </a:cubicBezTo>
                <a:cubicBezTo>
                  <a:pt x="0" y="3282"/>
                  <a:pt x="19" y="2801"/>
                  <a:pt x="19" y="2801"/>
                </a:cubicBezTo>
                <a:cubicBezTo>
                  <a:pt x="56" y="2467"/>
                  <a:pt x="56" y="2467"/>
                  <a:pt x="56" y="2467"/>
                </a:cubicBezTo>
                <a:cubicBezTo>
                  <a:pt x="56" y="2467"/>
                  <a:pt x="56" y="2411"/>
                  <a:pt x="112" y="2393"/>
                </a:cubicBezTo>
                <a:cubicBezTo>
                  <a:pt x="168" y="2356"/>
                  <a:pt x="242" y="2263"/>
                  <a:pt x="260" y="2244"/>
                </a:cubicBezTo>
                <a:cubicBezTo>
                  <a:pt x="279" y="2244"/>
                  <a:pt x="335" y="2133"/>
                  <a:pt x="335" y="2133"/>
                </a:cubicBezTo>
                <a:cubicBezTo>
                  <a:pt x="335" y="2133"/>
                  <a:pt x="465" y="2152"/>
                  <a:pt x="520" y="2078"/>
                </a:cubicBezTo>
                <a:cubicBezTo>
                  <a:pt x="557" y="2003"/>
                  <a:pt x="539" y="1985"/>
                  <a:pt x="594" y="1948"/>
                </a:cubicBezTo>
                <a:cubicBezTo>
                  <a:pt x="668" y="1911"/>
                  <a:pt x="817" y="1911"/>
                  <a:pt x="873" y="1873"/>
                </a:cubicBezTo>
                <a:cubicBezTo>
                  <a:pt x="947" y="1837"/>
                  <a:pt x="1355" y="1410"/>
                  <a:pt x="1355" y="1410"/>
                </a:cubicBezTo>
                <a:cubicBezTo>
                  <a:pt x="1355" y="1410"/>
                  <a:pt x="1540" y="1224"/>
                  <a:pt x="1559" y="1187"/>
                </a:cubicBezTo>
                <a:cubicBezTo>
                  <a:pt x="1578" y="1169"/>
                  <a:pt x="1652" y="1095"/>
                  <a:pt x="1652" y="1095"/>
                </a:cubicBezTo>
                <a:cubicBezTo>
                  <a:pt x="1652" y="1095"/>
                  <a:pt x="1707" y="1020"/>
                  <a:pt x="1578" y="1039"/>
                </a:cubicBezTo>
                <a:cubicBezTo>
                  <a:pt x="1466" y="1057"/>
                  <a:pt x="1299" y="1001"/>
                  <a:pt x="1188" y="965"/>
                </a:cubicBezTo>
                <a:cubicBezTo>
                  <a:pt x="1095" y="927"/>
                  <a:pt x="873" y="835"/>
                  <a:pt x="798" y="779"/>
                </a:cubicBezTo>
                <a:cubicBezTo>
                  <a:pt x="724" y="742"/>
                  <a:pt x="650" y="630"/>
                  <a:pt x="594" y="575"/>
                </a:cubicBezTo>
                <a:cubicBezTo>
                  <a:pt x="557" y="519"/>
                  <a:pt x="539" y="538"/>
                  <a:pt x="501" y="464"/>
                </a:cubicBezTo>
                <a:cubicBezTo>
                  <a:pt x="483" y="389"/>
                  <a:pt x="483" y="334"/>
                  <a:pt x="483" y="315"/>
                </a:cubicBezTo>
                <a:cubicBezTo>
                  <a:pt x="501" y="315"/>
                  <a:pt x="539" y="278"/>
                  <a:pt x="539" y="278"/>
                </a:cubicBezTo>
                <a:cubicBezTo>
                  <a:pt x="539" y="278"/>
                  <a:pt x="650" y="389"/>
                  <a:pt x="724" y="445"/>
                </a:cubicBezTo>
                <a:cubicBezTo>
                  <a:pt x="798" y="501"/>
                  <a:pt x="817" y="538"/>
                  <a:pt x="910" y="501"/>
                </a:cubicBezTo>
                <a:cubicBezTo>
                  <a:pt x="1021" y="482"/>
                  <a:pt x="1077" y="371"/>
                  <a:pt x="1169" y="371"/>
                </a:cubicBezTo>
                <a:cubicBezTo>
                  <a:pt x="1262" y="353"/>
                  <a:pt x="1318" y="389"/>
                  <a:pt x="1410" y="353"/>
                </a:cubicBezTo>
                <a:cubicBezTo>
                  <a:pt x="1522" y="297"/>
                  <a:pt x="1522" y="259"/>
                  <a:pt x="1578" y="241"/>
                </a:cubicBezTo>
                <a:cubicBezTo>
                  <a:pt x="1633" y="204"/>
                  <a:pt x="1819" y="223"/>
                  <a:pt x="1949" y="185"/>
                </a:cubicBezTo>
                <a:cubicBezTo>
                  <a:pt x="2078" y="148"/>
                  <a:pt x="2208" y="130"/>
                  <a:pt x="2227" y="111"/>
                </a:cubicBezTo>
                <a:cubicBezTo>
                  <a:pt x="2246" y="93"/>
                  <a:pt x="2320" y="37"/>
                  <a:pt x="2338" y="37"/>
                </a:cubicBezTo>
                <a:cubicBezTo>
                  <a:pt x="2357" y="37"/>
                  <a:pt x="2449" y="0"/>
                  <a:pt x="2449" y="148"/>
                </a:cubicBezTo>
                <a:cubicBezTo>
                  <a:pt x="2449" y="297"/>
                  <a:pt x="2431" y="371"/>
                  <a:pt x="2449" y="371"/>
                </a:cubicBezTo>
                <a:cubicBezTo>
                  <a:pt x="2449" y="389"/>
                  <a:pt x="2487" y="408"/>
                  <a:pt x="2468" y="427"/>
                </a:cubicBezTo>
                <a:cubicBezTo>
                  <a:pt x="2431" y="445"/>
                  <a:pt x="2412" y="371"/>
                  <a:pt x="2412" y="464"/>
                </a:cubicBezTo>
                <a:cubicBezTo>
                  <a:pt x="2394" y="538"/>
                  <a:pt x="2357" y="686"/>
                  <a:pt x="2320" y="760"/>
                </a:cubicBezTo>
                <a:cubicBezTo>
                  <a:pt x="2282" y="835"/>
                  <a:pt x="2246" y="965"/>
                  <a:pt x="2227" y="1001"/>
                </a:cubicBezTo>
                <a:cubicBezTo>
                  <a:pt x="2208" y="1039"/>
                  <a:pt x="2152" y="1057"/>
                  <a:pt x="2152" y="1150"/>
                </a:cubicBezTo>
                <a:cubicBezTo>
                  <a:pt x="2152" y="1243"/>
                  <a:pt x="2152" y="1317"/>
                  <a:pt x="2097" y="1410"/>
                </a:cubicBezTo>
                <a:cubicBezTo>
                  <a:pt x="2041" y="1502"/>
                  <a:pt x="1707" y="2003"/>
                  <a:pt x="1707" y="2003"/>
                </a:cubicBezTo>
                <a:cubicBezTo>
                  <a:pt x="1188" y="2560"/>
                  <a:pt x="1188" y="2560"/>
                  <a:pt x="1188" y="2560"/>
                </a:cubicBezTo>
                <a:cubicBezTo>
                  <a:pt x="501" y="3152"/>
                  <a:pt x="501" y="3152"/>
                  <a:pt x="501" y="3152"/>
                </a:cubicBezTo>
                <a:cubicBezTo>
                  <a:pt x="501" y="3152"/>
                  <a:pt x="409" y="3264"/>
                  <a:pt x="390" y="3301"/>
                </a:cubicBezTo>
                <a:cubicBezTo>
                  <a:pt x="390" y="3320"/>
                  <a:pt x="260" y="3542"/>
                  <a:pt x="186" y="3561"/>
                </a:cubicBezTo>
              </a:path>
            </a:pathLst>
          </a:custGeom>
          <a:solidFill>
            <a:srgbClr val="ADADA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4" name="Freeform 44"/>
          <p:cNvSpPr>
            <a:spLocks noChangeArrowheads="1"/>
          </p:cNvSpPr>
          <p:nvPr/>
        </p:nvSpPr>
        <p:spPr bwMode="auto">
          <a:xfrm>
            <a:off x="9843050" y="2414498"/>
            <a:ext cx="1177208" cy="922220"/>
          </a:xfrm>
          <a:custGeom>
            <a:avLst/>
            <a:gdLst>
              <a:gd name="T0" fmla="*/ 797 w 3600"/>
              <a:gd name="T1" fmla="*/ 18 h 2820"/>
              <a:gd name="T2" fmla="*/ 797 w 3600"/>
              <a:gd name="T3" fmla="*/ 18 h 2820"/>
              <a:gd name="T4" fmla="*/ 761 w 3600"/>
              <a:gd name="T5" fmla="*/ 204 h 2820"/>
              <a:gd name="T6" fmla="*/ 742 w 3600"/>
              <a:gd name="T7" fmla="*/ 334 h 2820"/>
              <a:gd name="T8" fmla="*/ 612 w 3600"/>
              <a:gd name="T9" fmla="*/ 482 h 2820"/>
              <a:gd name="T10" fmla="*/ 501 w 3600"/>
              <a:gd name="T11" fmla="*/ 686 h 2820"/>
              <a:gd name="T12" fmla="*/ 445 w 3600"/>
              <a:gd name="T13" fmla="*/ 909 h 2820"/>
              <a:gd name="T14" fmla="*/ 297 w 3600"/>
              <a:gd name="T15" fmla="*/ 983 h 2820"/>
              <a:gd name="T16" fmla="*/ 278 w 3600"/>
              <a:gd name="T17" fmla="*/ 1150 h 2820"/>
              <a:gd name="T18" fmla="*/ 278 w 3600"/>
              <a:gd name="T19" fmla="*/ 1447 h 2820"/>
              <a:gd name="T20" fmla="*/ 149 w 3600"/>
              <a:gd name="T21" fmla="*/ 1558 h 2820"/>
              <a:gd name="T22" fmla="*/ 19 w 3600"/>
              <a:gd name="T23" fmla="*/ 1688 h 2820"/>
              <a:gd name="T24" fmla="*/ 223 w 3600"/>
              <a:gd name="T25" fmla="*/ 1836 h 2820"/>
              <a:gd name="T26" fmla="*/ 390 w 3600"/>
              <a:gd name="T27" fmla="*/ 2022 h 2820"/>
              <a:gd name="T28" fmla="*/ 538 w 3600"/>
              <a:gd name="T29" fmla="*/ 2226 h 2820"/>
              <a:gd name="T30" fmla="*/ 668 w 3600"/>
              <a:gd name="T31" fmla="*/ 2467 h 2820"/>
              <a:gd name="T32" fmla="*/ 853 w 3600"/>
              <a:gd name="T33" fmla="*/ 2467 h 2820"/>
              <a:gd name="T34" fmla="*/ 1094 w 3600"/>
              <a:gd name="T35" fmla="*/ 2634 h 2820"/>
              <a:gd name="T36" fmla="*/ 1336 w 3600"/>
              <a:gd name="T37" fmla="*/ 2764 h 2820"/>
              <a:gd name="T38" fmla="*/ 1503 w 3600"/>
              <a:gd name="T39" fmla="*/ 2819 h 2820"/>
              <a:gd name="T40" fmla="*/ 1781 w 3600"/>
              <a:gd name="T41" fmla="*/ 2745 h 2820"/>
              <a:gd name="T42" fmla="*/ 2078 w 3600"/>
              <a:gd name="T43" fmla="*/ 2708 h 2820"/>
              <a:gd name="T44" fmla="*/ 2245 w 3600"/>
              <a:gd name="T45" fmla="*/ 2708 h 2820"/>
              <a:gd name="T46" fmla="*/ 2393 w 3600"/>
              <a:gd name="T47" fmla="*/ 2671 h 2820"/>
              <a:gd name="T48" fmla="*/ 2504 w 3600"/>
              <a:gd name="T49" fmla="*/ 2523 h 2820"/>
              <a:gd name="T50" fmla="*/ 2764 w 3600"/>
              <a:gd name="T51" fmla="*/ 2448 h 2820"/>
              <a:gd name="T52" fmla="*/ 3191 w 3600"/>
              <a:gd name="T53" fmla="*/ 2059 h 2820"/>
              <a:gd name="T54" fmla="*/ 3469 w 3600"/>
              <a:gd name="T55" fmla="*/ 1762 h 2820"/>
              <a:gd name="T56" fmla="*/ 3562 w 3600"/>
              <a:gd name="T57" fmla="*/ 1651 h 2820"/>
              <a:gd name="T58" fmla="*/ 3506 w 3600"/>
              <a:gd name="T59" fmla="*/ 1614 h 2820"/>
              <a:gd name="T60" fmla="*/ 3061 w 3600"/>
              <a:gd name="T61" fmla="*/ 1521 h 2820"/>
              <a:gd name="T62" fmla="*/ 2708 w 3600"/>
              <a:gd name="T63" fmla="*/ 1354 h 2820"/>
              <a:gd name="T64" fmla="*/ 2560 w 3600"/>
              <a:gd name="T65" fmla="*/ 1205 h 2820"/>
              <a:gd name="T66" fmla="*/ 2430 w 3600"/>
              <a:gd name="T67" fmla="*/ 1076 h 2820"/>
              <a:gd name="T68" fmla="*/ 2393 w 3600"/>
              <a:gd name="T69" fmla="*/ 890 h 2820"/>
              <a:gd name="T70" fmla="*/ 2449 w 3600"/>
              <a:gd name="T71" fmla="*/ 853 h 2820"/>
              <a:gd name="T72" fmla="*/ 2300 w 3600"/>
              <a:gd name="T73" fmla="*/ 909 h 2820"/>
              <a:gd name="T74" fmla="*/ 2078 w 3600"/>
              <a:gd name="T75" fmla="*/ 872 h 2820"/>
              <a:gd name="T76" fmla="*/ 2096 w 3600"/>
              <a:gd name="T77" fmla="*/ 649 h 2820"/>
              <a:gd name="T78" fmla="*/ 2152 w 3600"/>
              <a:gd name="T79" fmla="*/ 538 h 2820"/>
              <a:gd name="T80" fmla="*/ 1929 w 3600"/>
              <a:gd name="T81" fmla="*/ 389 h 2820"/>
              <a:gd name="T82" fmla="*/ 1818 w 3600"/>
              <a:gd name="T83" fmla="*/ 241 h 2820"/>
              <a:gd name="T84" fmla="*/ 1558 w 3600"/>
              <a:gd name="T85" fmla="*/ 148 h 2820"/>
              <a:gd name="T86" fmla="*/ 1298 w 3600"/>
              <a:gd name="T87" fmla="*/ 18 h 2820"/>
              <a:gd name="T88" fmla="*/ 1039 w 3600"/>
              <a:gd name="T89" fmla="*/ 18 h 2820"/>
              <a:gd name="T90" fmla="*/ 797 w 3600"/>
              <a:gd name="T91" fmla="*/ 18 h 28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600" h="2820">
                <a:moveTo>
                  <a:pt x="797" y="18"/>
                </a:moveTo>
                <a:lnTo>
                  <a:pt x="797" y="18"/>
                </a:lnTo>
                <a:cubicBezTo>
                  <a:pt x="797" y="18"/>
                  <a:pt x="779" y="148"/>
                  <a:pt x="761" y="204"/>
                </a:cubicBezTo>
                <a:cubicBezTo>
                  <a:pt x="742" y="241"/>
                  <a:pt x="761" y="315"/>
                  <a:pt x="742" y="334"/>
                </a:cubicBezTo>
                <a:cubicBezTo>
                  <a:pt x="723" y="352"/>
                  <a:pt x="668" y="427"/>
                  <a:pt x="612" y="482"/>
                </a:cubicBezTo>
                <a:cubicBezTo>
                  <a:pt x="556" y="538"/>
                  <a:pt x="520" y="593"/>
                  <a:pt x="501" y="686"/>
                </a:cubicBezTo>
                <a:cubicBezTo>
                  <a:pt x="482" y="760"/>
                  <a:pt x="482" y="890"/>
                  <a:pt x="445" y="909"/>
                </a:cubicBezTo>
                <a:cubicBezTo>
                  <a:pt x="408" y="928"/>
                  <a:pt x="297" y="964"/>
                  <a:pt x="297" y="983"/>
                </a:cubicBezTo>
                <a:cubicBezTo>
                  <a:pt x="297" y="983"/>
                  <a:pt x="278" y="1020"/>
                  <a:pt x="278" y="1150"/>
                </a:cubicBezTo>
                <a:cubicBezTo>
                  <a:pt x="297" y="1299"/>
                  <a:pt x="297" y="1410"/>
                  <a:pt x="278" y="1447"/>
                </a:cubicBezTo>
                <a:cubicBezTo>
                  <a:pt x="260" y="1484"/>
                  <a:pt x="223" y="1521"/>
                  <a:pt x="149" y="1558"/>
                </a:cubicBezTo>
                <a:cubicBezTo>
                  <a:pt x="55" y="1576"/>
                  <a:pt x="0" y="1614"/>
                  <a:pt x="19" y="1688"/>
                </a:cubicBezTo>
                <a:cubicBezTo>
                  <a:pt x="55" y="1744"/>
                  <a:pt x="204" y="1818"/>
                  <a:pt x="223" y="1836"/>
                </a:cubicBezTo>
                <a:cubicBezTo>
                  <a:pt x="241" y="1836"/>
                  <a:pt x="334" y="1929"/>
                  <a:pt x="390" y="2022"/>
                </a:cubicBezTo>
                <a:cubicBezTo>
                  <a:pt x="426" y="2115"/>
                  <a:pt x="501" y="2189"/>
                  <a:pt x="538" y="2226"/>
                </a:cubicBezTo>
                <a:cubicBezTo>
                  <a:pt x="575" y="2263"/>
                  <a:pt x="686" y="2337"/>
                  <a:pt x="668" y="2467"/>
                </a:cubicBezTo>
                <a:cubicBezTo>
                  <a:pt x="668" y="2467"/>
                  <a:pt x="797" y="2430"/>
                  <a:pt x="853" y="2467"/>
                </a:cubicBezTo>
                <a:cubicBezTo>
                  <a:pt x="927" y="2504"/>
                  <a:pt x="1039" y="2597"/>
                  <a:pt x="1094" y="2634"/>
                </a:cubicBezTo>
                <a:cubicBezTo>
                  <a:pt x="1150" y="2671"/>
                  <a:pt x="1224" y="2727"/>
                  <a:pt x="1336" y="2764"/>
                </a:cubicBezTo>
                <a:cubicBezTo>
                  <a:pt x="1447" y="2801"/>
                  <a:pt x="1447" y="2819"/>
                  <a:pt x="1503" y="2819"/>
                </a:cubicBezTo>
                <a:cubicBezTo>
                  <a:pt x="1577" y="2819"/>
                  <a:pt x="1744" y="2745"/>
                  <a:pt x="1781" y="2745"/>
                </a:cubicBezTo>
                <a:cubicBezTo>
                  <a:pt x="1818" y="2745"/>
                  <a:pt x="1966" y="2689"/>
                  <a:pt x="2078" y="2708"/>
                </a:cubicBezTo>
                <a:cubicBezTo>
                  <a:pt x="2189" y="2708"/>
                  <a:pt x="2207" y="2689"/>
                  <a:pt x="2245" y="2708"/>
                </a:cubicBezTo>
                <a:cubicBezTo>
                  <a:pt x="2245" y="2708"/>
                  <a:pt x="2356" y="2708"/>
                  <a:pt x="2393" y="2671"/>
                </a:cubicBezTo>
                <a:cubicBezTo>
                  <a:pt x="2449" y="2634"/>
                  <a:pt x="2467" y="2560"/>
                  <a:pt x="2504" y="2523"/>
                </a:cubicBezTo>
                <a:cubicBezTo>
                  <a:pt x="2560" y="2486"/>
                  <a:pt x="2727" y="2486"/>
                  <a:pt x="2764" y="2448"/>
                </a:cubicBezTo>
                <a:cubicBezTo>
                  <a:pt x="2820" y="2430"/>
                  <a:pt x="3191" y="2059"/>
                  <a:pt x="3191" y="2059"/>
                </a:cubicBezTo>
                <a:cubicBezTo>
                  <a:pt x="3469" y="1762"/>
                  <a:pt x="3469" y="1762"/>
                  <a:pt x="3469" y="1762"/>
                </a:cubicBezTo>
                <a:cubicBezTo>
                  <a:pt x="3562" y="1651"/>
                  <a:pt x="3562" y="1651"/>
                  <a:pt x="3562" y="1651"/>
                </a:cubicBezTo>
                <a:cubicBezTo>
                  <a:pt x="3562" y="1651"/>
                  <a:pt x="3599" y="1614"/>
                  <a:pt x="3506" y="1614"/>
                </a:cubicBezTo>
                <a:cubicBezTo>
                  <a:pt x="3432" y="1614"/>
                  <a:pt x="3265" y="1614"/>
                  <a:pt x="3061" y="1521"/>
                </a:cubicBezTo>
                <a:cubicBezTo>
                  <a:pt x="2875" y="1447"/>
                  <a:pt x="2764" y="1391"/>
                  <a:pt x="2708" y="1354"/>
                </a:cubicBezTo>
                <a:cubicBezTo>
                  <a:pt x="2653" y="1317"/>
                  <a:pt x="2578" y="1224"/>
                  <a:pt x="2560" y="1205"/>
                </a:cubicBezTo>
                <a:cubicBezTo>
                  <a:pt x="2541" y="1187"/>
                  <a:pt x="2467" y="1113"/>
                  <a:pt x="2430" y="1076"/>
                </a:cubicBezTo>
                <a:cubicBezTo>
                  <a:pt x="2411" y="1039"/>
                  <a:pt x="2393" y="890"/>
                  <a:pt x="2393" y="890"/>
                </a:cubicBezTo>
                <a:cubicBezTo>
                  <a:pt x="2449" y="853"/>
                  <a:pt x="2449" y="853"/>
                  <a:pt x="2449" y="853"/>
                </a:cubicBezTo>
                <a:cubicBezTo>
                  <a:pt x="2449" y="853"/>
                  <a:pt x="2375" y="909"/>
                  <a:pt x="2300" y="909"/>
                </a:cubicBezTo>
                <a:cubicBezTo>
                  <a:pt x="2245" y="909"/>
                  <a:pt x="2096" y="964"/>
                  <a:pt x="2078" y="872"/>
                </a:cubicBezTo>
                <a:cubicBezTo>
                  <a:pt x="2040" y="779"/>
                  <a:pt x="2059" y="705"/>
                  <a:pt x="2096" y="649"/>
                </a:cubicBezTo>
                <a:cubicBezTo>
                  <a:pt x="2115" y="593"/>
                  <a:pt x="2152" y="557"/>
                  <a:pt x="2152" y="538"/>
                </a:cubicBezTo>
                <a:cubicBezTo>
                  <a:pt x="2152" y="519"/>
                  <a:pt x="1985" y="427"/>
                  <a:pt x="1929" y="389"/>
                </a:cubicBezTo>
                <a:cubicBezTo>
                  <a:pt x="1892" y="334"/>
                  <a:pt x="1910" y="278"/>
                  <a:pt x="1818" y="241"/>
                </a:cubicBezTo>
                <a:cubicBezTo>
                  <a:pt x="1707" y="186"/>
                  <a:pt x="1669" y="222"/>
                  <a:pt x="1558" y="148"/>
                </a:cubicBezTo>
                <a:cubicBezTo>
                  <a:pt x="1447" y="74"/>
                  <a:pt x="1391" y="18"/>
                  <a:pt x="1298" y="18"/>
                </a:cubicBezTo>
                <a:cubicBezTo>
                  <a:pt x="1187" y="18"/>
                  <a:pt x="1094" y="0"/>
                  <a:pt x="1039" y="18"/>
                </a:cubicBezTo>
                <a:cubicBezTo>
                  <a:pt x="1002" y="37"/>
                  <a:pt x="853" y="74"/>
                  <a:pt x="797" y="18"/>
                </a:cubicBezTo>
              </a:path>
            </a:pathLst>
          </a:custGeom>
          <a:solidFill>
            <a:srgbClr val="AFAFAF"/>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5" name="Freeform 45"/>
          <p:cNvSpPr>
            <a:spLocks noChangeArrowheads="1"/>
          </p:cNvSpPr>
          <p:nvPr/>
        </p:nvSpPr>
        <p:spPr bwMode="auto">
          <a:xfrm>
            <a:off x="10091187" y="2122967"/>
            <a:ext cx="510701" cy="467604"/>
          </a:xfrm>
          <a:custGeom>
            <a:avLst/>
            <a:gdLst>
              <a:gd name="T0" fmla="*/ 407 w 1559"/>
              <a:gd name="T1" fmla="*/ 0 h 1430"/>
              <a:gd name="T2" fmla="*/ 407 w 1559"/>
              <a:gd name="T3" fmla="*/ 0 h 1430"/>
              <a:gd name="T4" fmla="*/ 352 w 1559"/>
              <a:gd name="T5" fmla="*/ 56 h 1430"/>
              <a:gd name="T6" fmla="*/ 222 w 1559"/>
              <a:gd name="T7" fmla="*/ 223 h 1430"/>
              <a:gd name="T8" fmla="*/ 111 w 1559"/>
              <a:gd name="T9" fmla="*/ 316 h 1430"/>
              <a:gd name="T10" fmla="*/ 92 w 1559"/>
              <a:gd name="T11" fmla="*/ 409 h 1430"/>
              <a:gd name="T12" fmla="*/ 55 w 1559"/>
              <a:gd name="T13" fmla="*/ 594 h 1430"/>
              <a:gd name="T14" fmla="*/ 36 w 1559"/>
              <a:gd name="T15" fmla="*/ 872 h 1430"/>
              <a:gd name="T16" fmla="*/ 36 w 1559"/>
              <a:gd name="T17" fmla="*/ 928 h 1430"/>
              <a:gd name="T18" fmla="*/ 241 w 1559"/>
              <a:gd name="T19" fmla="*/ 928 h 1430"/>
              <a:gd name="T20" fmla="*/ 537 w 1559"/>
              <a:gd name="T21" fmla="*/ 909 h 1430"/>
              <a:gd name="T22" fmla="*/ 742 w 1559"/>
              <a:gd name="T23" fmla="*/ 1002 h 1430"/>
              <a:gd name="T24" fmla="*/ 946 w 1559"/>
              <a:gd name="T25" fmla="*/ 1095 h 1430"/>
              <a:gd name="T26" fmla="*/ 1149 w 1559"/>
              <a:gd name="T27" fmla="*/ 1206 h 1430"/>
              <a:gd name="T28" fmla="*/ 1205 w 1559"/>
              <a:gd name="T29" fmla="*/ 1280 h 1430"/>
              <a:gd name="T30" fmla="*/ 1391 w 1559"/>
              <a:gd name="T31" fmla="*/ 1429 h 1430"/>
              <a:gd name="T32" fmla="*/ 1465 w 1559"/>
              <a:gd name="T33" fmla="*/ 1392 h 1430"/>
              <a:gd name="T34" fmla="*/ 1539 w 1559"/>
              <a:gd name="T35" fmla="*/ 1280 h 1430"/>
              <a:gd name="T36" fmla="*/ 1446 w 1559"/>
              <a:gd name="T37" fmla="*/ 1225 h 1430"/>
              <a:gd name="T38" fmla="*/ 1243 w 1559"/>
              <a:gd name="T39" fmla="*/ 1077 h 1430"/>
              <a:gd name="T40" fmla="*/ 1131 w 1559"/>
              <a:gd name="T41" fmla="*/ 928 h 1430"/>
              <a:gd name="T42" fmla="*/ 983 w 1559"/>
              <a:gd name="T43" fmla="*/ 872 h 1430"/>
              <a:gd name="T44" fmla="*/ 908 w 1559"/>
              <a:gd name="T45" fmla="*/ 761 h 1430"/>
              <a:gd name="T46" fmla="*/ 816 w 1559"/>
              <a:gd name="T47" fmla="*/ 687 h 1430"/>
              <a:gd name="T48" fmla="*/ 778 w 1559"/>
              <a:gd name="T49" fmla="*/ 706 h 1430"/>
              <a:gd name="T50" fmla="*/ 686 w 1559"/>
              <a:gd name="T51" fmla="*/ 668 h 1430"/>
              <a:gd name="T52" fmla="*/ 612 w 1559"/>
              <a:gd name="T53" fmla="*/ 390 h 1430"/>
              <a:gd name="T54" fmla="*/ 482 w 1559"/>
              <a:gd name="T55" fmla="*/ 112 h 1430"/>
              <a:gd name="T56" fmla="*/ 407 w 1559"/>
              <a:gd name="T57" fmla="*/ 0 h 1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559" h="1430">
                <a:moveTo>
                  <a:pt x="407" y="0"/>
                </a:moveTo>
                <a:lnTo>
                  <a:pt x="407" y="0"/>
                </a:lnTo>
                <a:cubicBezTo>
                  <a:pt x="407" y="0"/>
                  <a:pt x="389" y="0"/>
                  <a:pt x="352" y="56"/>
                </a:cubicBezTo>
                <a:cubicBezTo>
                  <a:pt x="315" y="112"/>
                  <a:pt x="259" y="186"/>
                  <a:pt x="222" y="223"/>
                </a:cubicBezTo>
                <a:cubicBezTo>
                  <a:pt x="166" y="260"/>
                  <a:pt x="111" y="297"/>
                  <a:pt x="111" y="316"/>
                </a:cubicBezTo>
                <a:cubicBezTo>
                  <a:pt x="92" y="335"/>
                  <a:pt x="92" y="371"/>
                  <a:pt x="92" y="409"/>
                </a:cubicBezTo>
                <a:cubicBezTo>
                  <a:pt x="92" y="464"/>
                  <a:pt x="55" y="557"/>
                  <a:pt x="55" y="594"/>
                </a:cubicBezTo>
                <a:cubicBezTo>
                  <a:pt x="55" y="650"/>
                  <a:pt x="0" y="761"/>
                  <a:pt x="36" y="872"/>
                </a:cubicBezTo>
                <a:cubicBezTo>
                  <a:pt x="36" y="928"/>
                  <a:pt x="36" y="928"/>
                  <a:pt x="36" y="928"/>
                </a:cubicBezTo>
                <a:cubicBezTo>
                  <a:pt x="36" y="928"/>
                  <a:pt x="148" y="947"/>
                  <a:pt x="241" y="928"/>
                </a:cubicBezTo>
                <a:cubicBezTo>
                  <a:pt x="315" y="909"/>
                  <a:pt x="482" y="909"/>
                  <a:pt x="537" y="909"/>
                </a:cubicBezTo>
                <a:cubicBezTo>
                  <a:pt x="575" y="909"/>
                  <a:pt x="649" y="928"/>
                  <a:pt x="742" y="1002"/>
                </a:cubicBezTo>
                <a:cubicBezTo>
                  <a:pt x="834" y="1058"/>
                  <a:pt x="890" y="1077"/>
                  <a:pt x="946" y="1095"/>
                </a:cubicBezTo>
                <a:cubicBezTo>
                  <a:pt x="1001" y="1113"/>
                  <a:pt x="1038" y="1077"/>
                  <a:pt x="1149" y="1206"/>
                </a:cubicBezTo>
                <a:cubicBezTo>
                  <a:pt x="1149" y="1206"/>
                  <a:pt x="1131" y="1243"/>
                  <a:pt x="1205" y="1280"/>
                </a:cubicBezTo>
                <a:cubicBezTo>
                  <a:pt x="1261" y="1336"/>
                  <a:pt x="1391" y="1429"/>
                  <a:pt x="1391" y="1429"/>
                </a:cubicBezTo>
                <a:cubicBezTo>
                  <a:pt x="1391" y="1429"/>
                  <a:pt x="1465" y="1429"/>
                  <a:pt x="1465" y="1392"/>
                </a:cubicBezTo>
                <a:cubicBezTo>
                  <a:pt x="1484" y="1354"/>
                  <a:pt x="1558" y="1299"/>
                  <a:pt x="1539" y="1280"/>
                </a:cubicBezTo>
                <a:cubicBezTo>
                  <a:pt x="1520" y="1243"/>
                  <a:pt x="1539" y="1243"/>
                  <a:pt x="1446" y="1225"/>
                </a:cubicBezTo>
                <a:cubicBezTo>
                  <a:pt x="1354" y="1188"/>
                  <a:pt x="1279" y="1151"/>
                  <a:pt x="1243" y="1077"/>
                </a:cubicBezTo>
                <a:cubicBezTo>
                  <a:pt x="1205" y="1002"/>
                  <a:pt x="1205" y="965"/>
                  <a:pt x="1131" y="928"/>
                </a:cubicBezTo>
                <a:cubicBezTo>
                  <a:pt x="1075" y="872"/>
                  <a:pt x="1020" y="928"/>
                  <a:pt x="983" y="872"/>
                </a:cubicBezTo>
                <a:cubicBezTo>
                  <a:pt x="946" y="817"/>
                  <a:pt x="946" y="780"/>
                  <a:pt x="908" y="761"/>
                </a:cubicBezTo>
                <a:cubicBezTo>
                  <a:pt x="853" y="724"/>
                  <a:pt x="816" y="687"/>
                  <a:pt x="816" y="687"/>
                </a:cubicBezTo>
                <a:cubicBezTo>
                  <a:pt x="816" y="687"/>
                  <a:pt x="797" y="668"/>
                  <a:pt x="778" y="706"/>
                </a:cubicBezTo>
                <a:cubicBezTo>
                  <a:pt x="760" y="724"/>
                  <a:pt x="723" y="761"/>
                  <a:pt x="686" y="668"/>
                </a:cubicBezTo>
                <a:cubicBezTo>
                  <a:pt x="630" y="594"/>
                  <a:pt x="630" y="483"/>
                  <a:pt x="612" y="390"/>
                </a:cubicBezTo>
                <a:cubicBezTo>
                  <a:pt x="575" y="297"/>
                  <a:pt x="537" y="167"/>
                  <a:pt x="482" y="112"/>
                </a:cubicBezTo>
                <a:cubicBezTo>
                  <a:pt x="445" y="38"/>
                  <a:pt x="407" y="0"/>
                  <a:pt x="407" y="0"/>
                </a:cubicBezTo>
              </a:path>
            </a:pathLst>
          </a:custGeom>
          <a:solidFill>
            <a:srgbClr val="B1B1B1"/>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6" name="Freeform 46"/>
          <p:cNvSpPr>
            <a:spLocks noChangeArrowheads="1"/>
          </p:cNvSpPr>
          <p:nvPr/>
        </p:nvSpPr>
        <p:spPr bwMode="auto">
          <a:xfrm>
            <a:off x="10363850" y="2312029"/>
            <a:ext cx="43280" cy="30307"/>
          </a:xfrm>
          <a:custGeom>
            <a:avLst/>
            <a:gdLst>
              <a:gd name="T0" fmla="*/ 38 w 131"/>
              <a:gd name="T1" fmla="*/ 18 h 93"/>
              <a:gd name="T2" fmla="*/ 38 w 131"/>
              <a:gd name="T3" fmla="*/ 18 h 93"/>
              <a:gd name="T4" fmla="*/ 19 w 131"/>
              <a:gd name="T5" fmla="*/ 36 h 93"/>
              <a:gd name="T6" fmla="*/ 93 w 131"/>
              <a:gd name="T7" fmla="*/ 74 h 93"/>
              <a:gd name="T8" fmla="*/ 38 w 131"/>
              <a:gd name="T9" fmla="*/ 18 h 93"/>
            </a:gdLst>
            <a:ahLst/>
            <a:cxnLst>
              <a:cxn ang="0">
                <a:pos x="T0" y="T1"/>
              </a:cxn>
              <a:cxn ang="0">
                <a:pos x="T2" y="T3"/>
              </a:cxn>
              <a:cxn ang="0">
                <a:pos x="T4" y="T5"/>
              </a:cxn>
              <a:cxn ang="0">
                <a:pos x="T6" y="T7"/>
              </a:cxn>
              <a:cxn ang="0">
                <a:pos x="T8" y="T9"/>
              </a:cxn>
            </a:cxnLst>
            <a:rect l="0" t="0" r="r" b="b"/>
            <a:pathLst>
              <a:path w="131" h="93">
                <a:moveTo>
                  <a:pt x="38" y="18"/>
                </a:moveTo>
                <a:lnTo>
                  <a:pt x="38" y="18"/>
                </a:lnTo>
                <a:cubicBezTo>
                  <a:pt x="38" y="0"/>
                  <a:pt x="0" y="18"/>
                  <a:pt x="19" y="36"/>
                </a:cubicBezTo>
                <a:cubicBezTo>
                  <a:pt x="56" y="55"/>
                  <a:pt x="74" y="92"/>
                  <a:pt x="93" y="74"/>
                </a:cubicBezTo>
                <a:cubicBezTo>
                  <a:pt x="112" y="55"/>
                  <a:pt x="130" y="74"/>
                  <a:pt x="38" y="1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7" name="Freeform 47"/>
          <p:cNvSpPr>
            <a:spLocks noChangeArrowheads="1"/>
          </p:cNvSpPr>
          <p:nvPr/>
        </p:nvSpPr>
        <p:spPr bwMode="auto">
          <a:xfrm>
            <a:off x="10509557" y="2541501"/>
            <a:ext cx="139938" cy="183290"/>
          </a:xfrm>
          <a:custGeom>
            <a:avLst/>
            <a:gdLst>
              <a:gd name="T0" fmla="*/ 260 w 428"/>
              <a:gd name="T1" fmla="*/ 0 h 558"/>
              <a:gd name="T2" fmla="*/ 260 w 428"/>
              <a:gd name="T3" fmla="*/ 0 h 558"/>
              <a:gd name="T4" fmla="*/ 409 w 428"/>
              <a:gd name="T5" fmla="*/ 112 h 558"/>
              <a:gd name="T6" fmla="*/ 371 w 428"/>
              <a:gd name="T7" fmla="*/ 242 h 558"/>
              <a:gd name="T8" fmla="*/ 335 w 428"/>
              <a:gd name="T9" fmla="*/ 334 h 558"/>
              <a:gd name="T10" fmla="*/ 409 w 428"/>
              <a:gd name="T11" fmla="*/ 464 h 558"/>
              <a:gd name="T12" fmla="*/ 335 w 428"/>
              <a:gd name="T13" fmla="*/ 501 h 558"/>
              <a:gd name="T14" fmla="*/ 205 w 428"/>
              <a:gd name="T15" fmla="*/ 520 h 558"/>
              <a:gd name="T16" fmla="*/ 38 w 428"/>
              <a:gd name="T17" fmla="*/ 520 h 558"/>
              <a:gd name="T18" fmla="*/ 19 w 428"/>
              <a:gd name="T19" fmla="*/ 316 h 558"/>
              <a:gd name="T20" fmla="*/ 112 w 428"/>
              <a:gd name="T21" fmla="*/ 149 h 558"/>
              <a:gd name="T22" fmla="*/ 186 w 428"/>
              <a:gd name="T23" fmla="*/ 112 h 558"/>
              <a:gd name="T24" fmla="*/ 260 w 428"/>
              <a:gd name="T25" fmla="*/ 0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28" h="558">
                <a:moveTo>
                  <a:pt x="260" y="0"/>
                </a:moveTo>
                <a:lnTo>
                  <a:pt x="260" y="0"/>
                </a:lnTo>
                <a:cubicBezTo>
                  <a:pt x="260" y="0"/>
                  <a:pt x="409" y="19"/>
                  <a:pt x="409" y="112"/>
                </a:cubicBezTo>
                <a:cubicBezTo>
                  <a:pt x="427" y="186"/>
                  <a:pt x="409" y="204"/>
                  <a:pt x="371" y="242"/>
                </a:cubicBezTo>
                <a:cubicBezTo>
                  <a:pt x="335" y="279"/>
                  <a:pt x="316" y="279"/>
                  <a:pt x="335" y="334"/>
                </a:cubicBezTo>
                <a:cubicBezTo>
                  <a:pt x="371" y="390"/>
                  <a:pt x="409" y="464"/>
                  <a:pt x="409" y="464"/>
                </a:cubicBezTo>
                <a:cubicBezTo>
                  <a:pt x="409" y="464"/>
                  <a:pt x="371" y="483"/>
                  <a:pt x="335" y="501"/>
                </a:cubicBezTo>
                <a:cubicBezTo>
                  <a:pt x="279" y="520"/>
                  <a:pt x="260" y="520"/>
                  <a:pt x="205" y="520"/>
                </a:cubicBezTo>
                <a:cubicBezTo>
                  <a:pt x="167" y="539"/>
                  <a:pt x="56" y="557"/>
                  <a:pt x="38" y="520"/>
                </a:cubicBezTo>
                <a:cubicBezTo>
                  <a:pt x="38" y="483"/>
                  <a:pt x="0" y="390"/>
                  <a:pt x="19" y="316"/>
                </a:cubicBezTo>
                <a:cubicBezTo>
                  <a:pt x="38" y="260"/>
                  <a:pt x="112" y="149"/>
                  <a:pt x="112" y="149"/>
                </a:cubicBezTo>
                <a:cubicBezTo>
                  <a:pt x="112" y="149"/>
                  <a:pt x="167" y="130"/>
                  <a:pt x="186" y="112"/>
                </a:cubicBezTo>
                <a:cubicBezTo>
                  <a:pt x="223" y="93"/>
                  <a:pt x="260" y="19"/>
                  <a:pt x="260" y="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88" name="Freeform 48"/>
          <p:cNvSpPr>
            <a:spLocks noChangeArrowheads="1"/>
          </p:cNvSpPr>
          <p:nvPr/>
        </p:nvSpPr>
        <p:spPr bwMode="auto">
          <a:xfrm>
            <a:off x="10588904" y="4605309"/>
            <a:ext cx="643425" cy="1171897"/>
          </a:xfrm>
          <a:custGeom>
            <a:avLst/>
            <a:gdLst>
              <a:gd name="T0" fmla="*/ 1596 w 1968"/>
              <a:gd name="T1" fmla="*/ 75 h 3582"/>
              <a:gd name="T2" fmla="*/ 1596 w 1968"/>
              <a:gd name="T3" fmla="*/ 75 h 3582"/>
              <a:gd name="T4" fmla="*/ 1504 w 1968"/>
              <a:gd name="T5" fmla="*/ 186 h 3582"/>
              <a:gd name="T6" fmla="*/ 1466 w 1968"/>
              <a:gd name="T7" fmla="*/ 446 h 3582"/>
              <a:gd name="T8" fmla="*/ 1318 w 1968"/>
              <a:gd name="T9" fmla="*/ 465 h 3582"/>
              <a:gd name="T10" fmla="*/ 1262 w 1968"/>
              <a:gd name="T11" fmla="*/ 706 h 3582"/>
              <a:gd name="T12" fmla="*/ 1188 w 1968"/>
              <a:gd name="T13" fmla="*/ 650 h 3582"/>
              <a:gd name="T14" fmla="*/ 1133 w 1968"/>
              <a:gd name="T15" fmla="*/ 854 h 3582"/>
              <a:gd name="T16" fmla="*/ 1077 w 1968"/>
              <a:gd name="T17" fmla="*/ 836 h 3582"/>
              <a:gd name="T18" fmla="*/ 1039 w 1968"/>
              <a:gd name="T19" fmla="*/ 910 h 3582"/>
              <a:gd name="T20" fmla="*/ 743 w 1968"/>
              <a:gd name="T21" fmla="*/ 928 h 3582"/>
              <a:gd name="T22" fmla="*/ 502 w 1968"/>
              <a:gd name="T23" fmla="*/ 1077 h 3582"/>
              <a:gd name="T24" fmla="*/ 390 w 1968"/>
              <a:gd name="T25" fmla="*/ 1225 h 3582"/>
              <a:gd name="T26" fmla="*/ 297 w 1968"/>
              <a:gd name="T27" fmla="*/ 1652 h 3582"/>
              <a:gd name="T28" fmla="*/ 372 w 1968"/>
              <a:gd name="T29" fmla="*/ 2152 h 3582"/>
              <a:gd name="T30" fmla="*/ 56 w 1968"/>
              <a:gd name="T31" fmla="*/ 2486 h 3582"/>
              <a:gd name="T32" fmla="*/ 94 w 1968"/>
              <a:gd name="T33" fmla="*/ 3117 h 3582"/>
              <a:gd name="T34" fmla="*/ 186 w 1968"/>
              <a:gd name="T35" fmla="*/ 3284 h 3582"/>
              <a:gd name="T36" fmla="*/ 316 w 1968"/>
              <a:gd name="T37" fmla="*/ 3525 h 3582"/>
              <a:gd name="T38" fmla="*/ 594 w 1968"/>
              <a:gd name="T39" fmla="*/ 3525 h 3582"/>
              <a:gd name="T40" fmla="*/ 854 w 1968"/>
              <a:gd name="T41" fmla="*/ 3395 h 3582"/>
              <a:gd name="T42" fmla="*/ 1021 w 1968"/>
              <a:gd name="T43" fmla="*/ 2968 h 3582"/>
              <a:gd name="T44" fmla="*/ 1374 w 1968"/>
              <a:gd name="T45" fmla="*/ 2264 h 3582"/>
              <a:gd name="T46" fmla="*/ 1633 w 1968"/>
              <a:gd name="T47" fmla="*/ 1522 h 3582"/>
              <a:gd name="T48" fmla="*/ 1596 w 1968"/>
              <a:gd name="T49" fmla="*/ 1336 h 3582"/>
              <a:gd name="T50" fmla="*/ 1745 w 1968"/>
              <a:gd name="T51" fmla="*/ 1132 h 3582"/>
              <a:gd name="T52" fmla="*/ 1930 w 1968"/>
              <a:gd name="T53" fmla="*/ 1039 h 3582"/>
              <a:gd name="T54" fmla="*/ 1893 w 1968"/>
              <a:gd name="T55" fmla="*/ 761 h 3582"/>
              <a:gd name="T56" fmla="*/ 1819 w 1968"/>
              <a:gd name="T57" fmla="*/ 371 h 3582"/>
              <a:gd name="T58" fmla="*/ 1596 w 1968"/>
              <a:gd name="T59" fmla="*/ 75 h 3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968" h="3582">
                <a:moveTo>
                  <a:pt x="1596" y="75"/>
                </a:moveTo>
                <a:lnTo>
                  <a:pt x="1596" y="75"/>
                </a:lnTo>
                <a:cubicBezTo>
                  <a:pt x="1596" y="75"/>
                  <a:pt x="1504" y="75"/>
                  <a:pt x="1504" y="186"/>
                </a:cubicBezTo>
                <a:cubicBezTo>
                  <a:pt x="1504" y="279"/>
                  <a:pt x="1522" y="390"/>
                  <a:pt x="1466" y="446"/>
                </a:cubicBezTo>
                <a:cubicBezTo>
                  <a:pt x="1410" y="483"/>
                  <a:pt x="1318" y="353"/>
                  <a:pt x="1318" y="465"/>
                </a:cubicBezTo>
                <a:cubicBezTo>
                  <a:pt x="1318" y="576"/>
                  <a:pt x="1299" y="706"/>
                  <a:pt x="1262" y="706"/>
                </a:cubicBezTo>
                <a:cubicBezTo>
                  <a:pt x="1225" y="706"/>
                  <a:pt x="1207" y="594"/>
                  <a:pt x="1188" y="650"/>
                </a:cubicBezTo>
                <a:cubicBezTo>
                  <a:pt x="1151" y="706"/>
                  <a:pt x="1133" y="854"/>
                  <a:pt x="1133" y="854"/>
                </a:cubicBezTo>
                <a:cubicBezTo>
                  <a:pt x="1077" y="836"/>
                  <a:pt x="1077" y="836"/>
                  <a:pt x="1077" y="836"/>
                </a:cubicBezTo>
                <a:cubicBezTo>
                  <a:pt x="1077" y="836"/>
                  <a:pt x="1095" y="891"/>
                  <a:pt x="1039" y="910"/>
                </a:cubicBezTo>
                <a:cubicBezTo>
                  <a:pt x="965" y="928"/>
                  <a:pt x="854" y="910"/>
                  <a:pt x="743" y="928"/>
                </a:cubicBezTo>
                <a:cubicBezTo>
                  <a:pt x="613" y="965"/>
                  <a:pt x="502" y="1077"/>
                  <a:pt x="502" y="1077"/>
                </a:cubicBezTo>
                <a:cubicBezTo>
                  <a:pt x="502" y="1077"/>
                  <a:pt x="409" y="1132"/>
                  <a:pt x="390" y="1225"/>
                </a:cubicBezTo>
                <a:cubicBezTo>
                  <a:pt x="372" y="1336"/>
                  <a:pt x="297" y="1466"/>
                  <a:pt x="297" y="1652"/>
                </a:cubicBezTo>
                <a:cubicBezTo>
                  <a:pt x="297" y="1837"/>
                  <a:pt x="446" y="2078"/>
                  <a:pt x="372" y="2152"/>
                </a:cubicBezTo>
                <a:cubicBezTo>
                  <a:pt x="279" y="2245"/>
                  <a:pt x="112" y="2301"/>
                  <a:pt x="56" y="2486"/>
                </a:cubicBezTo>
                <a:cubicBezTo>
                  <a:pt x="0" y="2691"/>
                  <a:pt x="38" y="3006"/>
                  <a:pt x="94" y="3117"/>
                </a:cubicBezTo>
                <a:cubicBezTo>
                  <a:pt x="149" y="3228"/>
                  <a:pt x="205" y="3228"/>
                  <a:pt x="186" y="3284"/>
                </a:cubicBezTo>
                <a:cubicBezTo>
                  <a:pt x="149" y="3340"/>
                  <a:pt x="168" y="3488"/>
                  <a:pt x="316" y="3525"/>
                </a:cubicBezTo>
                <a:cubicBezTo>
                  <a:pt x="465" y="3581"/>
                  <a:pt x="465" y="3525"/>
                  <a:pt x="594" y="3525"/>
                </a:cubicBezTo>
                <a:cubicBezTo>
                  <a:pt x="706" y="3525"/>
                  <a:pt x="780" y="3544"/>
                  <a:pt x="854" y="3395"/>
                </a:cubicBezTo>
                <a:cubicBezTo>
                  <a:pt x="928" y="3247"/>
                  <a:pt x="1003" y="3080"/>
                  <a:pt x="1021" y="2968"/>
                </a:cubicBezTo>
                <a:cubicBezTo>
                  <a:pt x="1039" y="2839"/>
                  <a:pt x="1299" y="2412"/>
                  <a:pt x="1374" y="2264"/>
                </a:cubicBezTo>
                <a:cubicBezTo>
                  <a:pt x="1448" y="2097"/>
                  <a:pt x="1633" y="1633"/>
                  <a:pt x="1633" y="1522"/>
                </a:cubicBezTo>
                <a:cubicBezTo>
                  <a:pt x="1633" y="1410"/>
                  <a:pt x="1596" y="1410"/>
                  <a:pt x="1596" y="1336"/>
                </a:cubicBezTo>
                <a:cubicBezTo>
                  <a:pt x="1615" y="1262"/>
                  <a:pt x="1689" y="1169"/>
                  <a:pt x="1745" y="1132"/>
                </a:cubicBezTo>
                <a:cubicBezTo>
                  <a:pt x="1819" y="1095"/>
                  <a:pt x="1875" y="1039"/>
                  <a:pt x="1930" y="1039"/>
                </a:cubicBezTo>
                <a:cubicBezTo>
                  <a:pt x="1967" y="1039"/>
                  <a:pt x="1893" y="854"/>
                  <a:pt x="1893" y="761"/>
                </a:cubicBezTo>
                <a:cubicBezTo>
                  <a:pt x="1893" y="668"/>
                  <a:pt x="1911" y="501"/>
                  <a:pt x="1819" y="371"/>
                </a:cubicBezTo>
                <a:cubicBezTo>
                  <a:pt x="1745" y="223"/>
                  <a:pt x="1745" y="0"/>
                  <a:pt x="1596" y="75"/>
                </a:cubicBezTo>
              </a:path>
            </a:pathLst>
          </a:custGeom>
          <a:solidFill>
            <a:srgbClr val="9D9D9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98" name="Freeform 65"/>
          <p:cNvSpPr>
            <a:spLocks noChangeArrowheads="1"/>
          </p:cNvSpPr>
          <p:nvPr/>
        </p:nvSpPr>
        <p:spPr bwMode="auto">
          <a:xfrm>
            <a:off x="5874301" y="2499648"/>
            <a:ext cx="236596" cy="73604"/>
          </a:xfrm>
          <a:custGeom>
            <a:avLst/>
            <a:gdLst>
              <a:gd name="T0" fmla="*/ 74 w 724"/>
              <a:gd name="T1" fmla="*/ 37 h 223"/>
              <a:gd name="T2" fmla="*/ 74 w 724"/>
              <a:gd name="T3" fmla="*/ 37 h 223"/>
              <a:gd name="T4" fmla="*/ 241 w 724"/>
              <a:gd name="T5" fmla="*/ 37 h 223"/>
              <a:gd name="T6" fmla="*/ 501 w 724"/>
              <a:gd name="T7" fmla="*/ 37 h 223"/>
              <a:gd name="T8" fmla="*/ 686 w 724"/>
              <a:gd name="T9" fmla="*/ 92 h 223"/>
              <a:gd name="T10" fmla="*/ 575 w 724"/>
              <a:gd name="T11" fmla="*/ 203 h 223"/>
              <a:gd name="T12" fmla="*/ 482 w 724"/>
              <a:gd name="T13" fmla="*/ 167 h 223"/>
              <a:gd name="T14" fmla="*/ 278 w 724"/>
              <a:gd name="T15" fmla="*/ 167 h 223"/>
              <a:gd name="T16" fmla="*/ 92 w 724"/>
              <a:gd name="T17" fmla="*/ 203 h 223"/>
              <a:gd name="T18" fmla="*/ 0 w 724"/>
              <a:gd name="T19" fmla="*/ 222 h 223"/>
              <a:gd name="T20" fmla="*/ 74 w 724"/>
              <a:gd name="T21" fmla="*/ 111 h 223"/>
              <a:gd name="T22" fmla="*/ 74 w 724"/>
              <a:gd name="T23" fmla="*/ 37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24" h="223">
                <a:moveTo>
                  <a:pt x="74" y="37"/>
                </a:moveTo>
                <a:lnTo>
                  <a:pt x="74" y="37"/>
                </a:lnTo>
                <a:cubicBezTo>
                  <a:pt x="74" y="37"/>
                  <a:pt x="111" y="0"/>
                  <a:pt x="241" y="37"/>
                </a:cubicBezTo>
                <a:cubicBezTo>
                  <a:pt x="371" y="55"/>
                  <a:pt x="389" y="37"/>
                  <a:pt x="501" y="37"/>
                </a:cubicBezTo>
                <a:cubicBezTo>
                  <a:pt x="593" y="55"/>
                  <a:pt x="723" y="18"/>
                  <a:pt x="686" y="92"/>
                </a:cubicBezTo>
                <a:cubicBezTo>
                  <a:pt x="649" y="167"/>
                  <a:pt x="668" y="185"/>
                  <a:pt x="575" y="203"/>
                </a:cubicBezTo>
                <a:cubicBezTo>
                  <a:pt x="482" y="222"/>
                  <a:pt x="519" y="167"/>
                  <a:pt x="482" y="167"/>
                </a:cubicBezTo>
                <a:cubicBezTo>
                  <a:pt x="427" y="167"/>
                  <a:pt x="334" y="129"/>
                  <a:pt x="278" y="167"/>
                </a:cubicBezTo>
                <a:cubicBezTo>
                  <a:pt x="204" y="203"/>
                  <a:pt x="148" y="203"/>
                  <a:pt x="92" y="203"/>
                </a:cubicBezTo>
                <a:cubicBezTo>
                  <a:pt x="56" y="203"/>
                  <a:pt x="0" y="222"/>
                  <a:pt x="0" y="222"/>
                </a:cubicBezTo>
                <a:cubicBezTo>
                  <a:pt x="0" y="222"/>
                  <a:pt x="74" y="129"/>
                  <a:pt x="74" y="111"/>
                </a:cubicBezTo>
                <a:cubicBezTo>
                  <a:pt x="74" y="74"/>
                  <a:pt x="148" y="55"/>
                  <a:pt x="74" y="37"/>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2" name="Freeform 69"/>
          <p:cNvSpPr>
            <a:spLocks noChangeArrowheads="1"/>
          </p:cNvSpPr>
          <p:nvPr/>
        </p:nvSpPr>
        <p:spPr bwMode="auto">
          <a:xfrm>
            <a:off x="5849776" y="1346513"/>
            <a:ext cx="698246" cy="558528"/>
          </a:xfrm>
          <a:custGeom>
            <a:avLst/>
            <a:gdLst>
              <a:gd name="T0" fmla="*/ 964 w 2134"/>
              <a:gd name="T1" fmla="*/ 37 h 1708"/>
              <a:gd name="T2" fmla="*/ 964 w 2134"/>
              <a:gd name="T3" fmla="*/ 37 h 1708"/>
              <a:gd name="T4" fmla="*/ 2133 w 2134"/>
              <a:gd name="T5" fmla="*/ 0 h 1708"/>
              <a:gd name="T6" fmla="*/ 2133 w 2134"/>
              <a:gd name="T7" fmla="*/ 519 h 1708"/>
              <a:gd name="T8" fmla="*/ 1279 w 2134"/>
              <a:gd name="T9" fmla="*/ 538 h 1708"/>
              <a:gd name="T10" fmla="*/ 1261 w 2134"/>
              <a:gd name="T11" fmla="*/ 890 h 1708"/>
              <a:gd name="T12" fmla="*/ 1243 w 2134"/>
              <a:gd name="T13" fmla="*/ 1131 h 1708"/>
              <a:gd name="T14" fmla="*/ 1057 w 2134"/>
              <a:gd name="T15" fmla="*/ 1280 h 1708"/>
              <a:gd name="T16" fmla="*/ 1020 w 2134"/>
              <a:gd name="T17" fmla="*/ 1410 h 1708"/>
              <a:gd name="T18" fmla="*/ 1020 w 2134"/>
              <a:gd name="T19" fmla="*/ 1596 h 1708"/>
              <a:gd name="T20" fmla="*/ 964 w 2134"/>
              <a:gd name="T21" fmla="*/ 1707 h 1708"/>
              <a:gd name="T22" fmla="*/ 0 w 2134"/>
              <a:gd name="T23" fmla="*/ 1632 h 1708"/>
              <a:gd name="T24" fmla="*/ 55 w 2134"/>
              <a:gd name="T25" fmla="*/ 1502 h 1708"/>
              <a:gd name="T26" fmla="*/ 92 w 2134"/>
              <a:gd name="T27" fmla="*/ 1447 h 1708"/>
              <a:gd name="T28" fmla="*/ 148 w 2134"/>
              <a:gd name="T29" fmla="*/ 1336 h 1708"/>
              <a:gd name="T30" fmla="*/ 296 w 2134"/>
              <a:gd name="T31" fmla="*/ 1095 h 1708"/>
              <a:gd name="T32" fmla="*/ 426 w 2134"/>
              <a:gd name="T33" fmla="*/ 854 h 1708"/>
              <a:gd name="T34" fmla="*/ 575 w 2134"/>
              <a:gd name="T35" fmla="*/ 760 h 1708"/>
              <a:gd name="T36" fmla="*/ 612 w 2134"/>
              <a:gd name="T37" fmla="*/ 649 h 1708"/>
              <a:gd name="T38" fmla="*/ 649 w 2134"/>
              <a:gd name="T39" fmla="*/ 464 h 1708"/>
              <a:gd name="T40" fmla="*/ 908 w 2134"/>
              <a:gd name="T41" fmla="*/ 186 h 1708"/>
              <a:gd name="T42" fmla="*/ 964 w 2134"/>
              <a:gd name="T43" fmla="*/ 37 h 17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34" h="1708">
                <a:moveTo>
                  <a:pt x="964" y="37"/>
                </a:moveTo>
                <a:lnTo>
                  <a:pt x="964" y="37"/>
                </a:lnTo>
                <a:cubicBezTo>
                  <a:pt x="2133" y="0"/>
                  <a:pt x="2133" y="0"/>
                  <a:pt x="2133" y="0"/>
                </a:cubicBezTo>
                <a:cubicBezTo>
                  <a:pt x="2133" y="519"/>
                  <a:pt x="2133" y="519"/>
                  <a:pt x="2133" y="519"/>
                </a:cubicBezTo>
                <a:cubicBezTo>
                  <a:pt x="1279" y="538"/>
                  <a:pt x="1279" y="538"/>
                  <a:pt x="1279" y="538"/>
                </a:cubicBezTo>
                <a:cubicBezTo>
                  <a:pt x="1279" y="538"/>
                  <a:pt x="1261" y="872"/>
                  <a:pt x="1261" y="890"/>
                </a:cubicBezTo>
                <a:cubicBezTo>
                  <a:pt x="1261" y="928"/>
                  <a:pt x="1279" y="1076"/>
                  <a:pt x="1243" y="1131"/>
                </a:cubicBezTo>
                <a:cubicBezTo>
                  <a:pt x="1205" y="1169"/>
                  <a:pt x="1057" y="1243"/>
                  <a:pt x="1057" y="1280"/>
                </a:cubicBezTo>
                <a:cubicBezTo>
                  <a:pt x="1038" y="1299"/>
                  <a:pt x="1020" y="1373"/>
                  <a:pt x="1020" y="1410"/>
                </a:cubicBezTo>
                <a:cubicBezTo>
                  <a:pt x="1020" y="1447"/>
                  <a:pt x="1038" y="1558"/>
                  <a:pt x="1020" y="1596"/>
                </a:cubicBezTo>
                <a:cubicBezTo>
                  <a:pt x="1020" y="1614"/>
                  <a:pt x="983" y="1707"/>
                  <a:pt x="964" y="1707"/>
                </a:cubicBezTo>
                <a:cubicBezTo>
                  <a:pt x="0" y="1632"/>
                  <a:pt x="0" y="1632"/>
                  <a:pt x="0" y="1632"/>
                </a:cubicBezTo>
                <a:cubicBezTo>
                  <a:pt x="0" y="1632"/>
                  <a:pt x="18" y="1540"/>
                  <a:pt x="55" y="1502"/>
                </a:cubicBezTo>
                <a:cubicBezTo>
                  <a:pt x="55" y="1502"/>
                  <a:pt x="92" y="1484"/>
                  <a:pt x="92" y="1447"/>
                </a:cubicBezTo>
                <a:cubicBezTo>
                  <a:pt x="92" y="1447"/>
                  <a:pt x="92" y="1373"/>
                  <a:pt x="148" y="1336"/>
                </a:cubicBezTo>
                <a:cubicBezTo>
                  <a:pt x="222" y="1280"/>
                  <a:pt x="296" y="1095"/>
                  <a:pt x="296" y="1095"/>
                </a:cubicBezTo>
                <a:cubicBezTo>
                  <a:pt x="296" y="1095"/>
                  <a:pt x="389" y="872"/>
                  <a:pt x="426" y="854"/>
                </a:cubicBezTo>
                <a:cubicBezTo>
                  <a:pt x="445" y="835"/>
                  <a:pt x="501" y="779"/>
                  <a:pt x="575" y="760"/>
                </a:cubicBezTo>
                <a:cubicBezTo>
                  <a:pt x="575" y="760"/>
                  <a:pt x="612" y="760"/>
                  <a:pt x="612" y="649"/>
                </a:cubicBezTo>
                <a:cubicBezTo>
                  <a:pt x="612" y="649"/>
                  <a:pt x="593" y="519"/>
                  <a:pt x="649" y="464"/>
                </a:cubicBezTo>
                <a:cubicBezTo>
                  <a:pt x="723" y="389"/>
                  <a:pt x="890" y="222"/>
                  <a:pt x="908" y="186"/>
                </a:cubicBezTo>
                <a:cubicBezTo>
                  <a:pt x="927" y="167"/>
                  <a:pt x="983" y="56"/>
                  <a:pt x="964" y="37"/>
                </a:cubicBezTo>
              </a:path>
            </a:pathLst>
          </a:custGeom>
          <a:solidFill>
            <a:srgbClr val="D6D6D6"/>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3" name="Freeform 70"/>
          <p:cNvSpPr>
            <a:spLocks noChangeArrowheads="1"/>
          </p:cNvSpPr>
          <p:nvPr/>
        </p:nvSpPr>
        <p:spPr bwMode="auto">
          <a:xfrm>
            <a:off x="9902199" y="4387383"/>
            <a:ext cx="115413" cy="443069"/>
          </a:xfrm>
          <a:custGeom>
            <a:avLst/>
            <a:gdLst>
              <a:gd name="T0" fmla="*/ 38 w 354"/>
              <a:gd name="T1" fmla="*/ 55 h 1355"/>
              <a:gd name="T2" fmla="*/ 38 w 354"/>
              <a:gd name="T3" fmla="*/ 55 h 1355"/>
              <a:gd name="T4" fmla="*/ 38 w 354"/>
              <a:gd name="T5" fmla="*/ 204 h 1355"/>
              <a:gd name="T6" fmla="*/ 38 w 354"/>
              <a:gd name="T7" fmla="*/ 371 h 1355"/>
              <a:gd name="T8" fmla="*/ 19 w 354"/>
              <a:gd name="T9" fmla="*/ 464 h 1355"/>
              <a:gd name="T10" fmla="*/ 56 w 354"/>
              <a:gd name="T11" fmla="*/ 538 h 1355"/>
              <a:gd name="T12" fmla="*/ 19 w 354"/>
              <a:gd name="T13" fmla="*/ 686 h 1355"/>
              <a:gd name="T14" fmla="*/ 19 w 354"/>
              <a:gd name="T15" fmla="*/ 816 h 1355"/>
              <a:gd name="T16" fmla="*/ 75 w 354"/>
              <a:gd name="T17" fmla="*/ 1002 h 1355"/>
              <a:gd name="T18" fmla="*/ 112 w 354"/>
              <a:gd name="T19" fmla="*/ 1076 h 1355"/>
              <a:gd name="T20" fmla="*/ 130 w 354"/>
              <a:gd name="T21" fmla="*/ 1187 h 1355"/>
              <a:gd name="T22" fmla="*/ 241 w 354"/>
              <a:gd name="T23" fmla="*/ 1243 h 1355"/>
              <a:gd name="T24" fmla="*/ 335 w 354"/>
              <a:gd name="T25" fmla="*/ 1280 h 1355"/>
              <a:gd name="T26" fmla="*/ 297 w 354"/>
              <a:gd name="T27" fmla="*/ 1094 h 1355"/>
              <a:gd name="T28" fmla="*/ 223 w 354"/>
              <a:gd name="T29" fmla="*/ 983 h 1355"/>
              <a:gd name="T30" fmla="*/ 205 w 354"/>
              <a:gd name="T31" fmla="*/ 761 h 1355"/>
              <a:gd name="T32" fmla="*/ 241 w 354"/>
              <a:gd name="T33" fmla="*/ 649 h 1355"/>
              <a:gd name="T34" fmla="*/ 260 w 354"/>
              <a:gd name="T35" fmla="*/ 464 h 1355"/>
              <a:gd name="T36" fmla="*/ 149 w 354"/>
              <a:gd name="T37" fmla="*/ 260 h 1355"/>
              <a:gd name="T38" fmla="*/ 112 w 354"/>
              <a:gd name="T39" fmla="*/ 93 h 1355"/>
              <a:gd name="T40" fmla="*/ 38 w 354"/>
              <a:gd name="T41" fmla="*/ 55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54" h="1355">
                <a:moveTo>
                  <a:pt x="38" y="55"/>
                </a:moveTo>
                <a:lnTo>
                  <a:pt x="38" y="55"/>
                </a:lnTo>
                <a:cubicBezTo>
                  <a:pt x="19" y="93"/>
                  <a:pt x="38" y="148"/>
                  <a:pt x="38" y="204"/>
                </a:cubicBezTo>
                <a:cubicBezTo>
                  <a:pt x="38" y="241"/>
                  <a:pt x="19" y="334"/>
                  <a:pt x="38" y="371"/>
                </a:cubicBezTo>
                <a:cubicBezTo>
                  <a:pt x="56" y="408"/>
                  <a:pt x="19" y="464"/>
                  <a:pt x="19" y="464"/>
                </a:cubicBezTo>
                <a:cubicBezTo>
                  <a:pt x="19" y="482"/>
                  <a:pt x="56" y="501"/>
                  <a:pt x="56" y="538"/>
                </a:cubicBezTo>
                <a:cubicBezTo>
                  <a:pt x="56" y="556"/>
                  <a:pt x="38" y="667"/>
                  <a:pt x="19" y="686"/>
                </a:cubicBezTo>
                <a:cubicBezTo>
                  <a:pt x="0" y="723"/>
                  <a:pt x="19" y="742"/>
                  <a:pt x="19" y="816"/>
                </a:cubicBezTo>
                <a:cubicBezTo>
                  <a:pt x="19" y="909"/>
                  <a:pt x="75" y="946"/>
                  <a:pt x="75" y="1002"/>
                </a:cubicBezTo>
                <a:cubicBezTo>
                  <a:pt x="93" y="1057"/>
                  <a:pt x="112" y="1020"/>
                  <a:pt x="112" y="1076"/>
                </a:cubicBezTo>
                <a:cubicBezTo>
                  <a:pt x="112" y="1132"/>
                  <a:pt x="112" y="1187"/>
                  <a:pt x="130" y="1187"/>
                </a:cubicBezTo>
                <a:cubicBezTo>
                  <a:pt x="167" y="1187"/>
                  <a:pt x="223" y="1206"/>
                  <a:pt x="241" y="1243"/>
                </a:cubicBezTo>
                <a:cubicBezTo>
                  <a:pt x="260" y="1261"/>
                  <a:pt x="316" y="1354"/>
                  <a:pt x="335" y="1280"/>
                </a:cubicBezTo>
                <a:cubicBezTo>
                  <a:pt x="353" y="1224"/>
                  <a:pt x="353" y="1150"/>
                  <a:pt x="297" y="1094"/>
                </a:cubicBezTo>
                <a:cubicBezTo>
                  <a:pt x="260" y="1020"/>
                  <a:pt x="223" y="1020"/>
                  <a:pt x="223" y="983"/>
                </a:cubicBezTo>
                <a:cubicBezTo>
                  <a:pt x="205" y="946"/>
                  <a:pt x="186" y="797"/>
                  <a:pt x="205" y="761"/>
                </a:cubicBezTo>
                <a:cubicBezTo>
                  <a:pt x="205" y="705"/>
                  <a:pt x="205" y="705"/>
                  <a:pt x="241" y="649"/>
                </a:cubicBezTo>
                <a:cubicBezTo>
                  <a:pt x="279" y="593"/>
                  <a:pt x="260" y="464"/>
                  <a:pt x="260" y="464"/>
                </a:cubicBezTo>
                <a:cubicBezTo>
                  <a:pt x="260" y="464"/>
                  <a:pt x="167" y="278"/>
                  <a:pt x="149" y="260"/>
                </a:cubicBezTo>
                <a:cubicBezTo>
                  <a:pt x="130" y="222"/>
                  <a:pt x="130" y="167"/>
                  <a:pt x="112" y="93"/>
                </a:cubicBezTo>
                <a:cubicBezTo>
                  <a:pt x="93" y="37"/>
                  <a:pt x="38" y="0"/>
                  <a:pt x="38" y="55"/>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07" name="Freeform 74"/>
          <p:cNvSpPr>
            <a:spLocks noChangeArrowheads="1"/>
          </p:cNvSpPr>
          <p:nvPr/>
        </p:nvSpPr>
        <p:spPr bwMode="auto">
          <a:xfrm>
            <a:off x="9514124" y="3919779"/>
            <a:ext cx="194759" cy="443069"/>
          </a:xfrm>
          <a:custGeom>
            <a:avLst/>
            <a:gdLst>
              <a:gd name="T0" fmla="*/ 74 w 595"/>
              <a:gd name="T1" fmla="*/ 0 h 1355"/>
              <a:gd name="T2" fmla="*/ 74 w 595"/>
              <a:gd name="T3" fmla="*/ 0 h 1355"/>
              <a:gd name="T4" fmla="*/ 0 w 595"/>
              <a:gd name="T5" fmla="*/ 167 h 1355"/>
              <a:gd name="T6" fmla="*/ 56 w 595"/>
              <a:gd name="T7" fmla="*/ 446 h 1355"/>
              <a:gd name="T8" fmla="*/ 149 w 595"/>
              <a:gd name="T9" fmla="*/ 706 h 1355"/>
              <a:gd name="T10" fmla="*/ 223 w 595"/>
              <a:gd name="T11" fmla="*/ 965 h 1355"/>
              <a:gd name="T12" fmla="*/ 260 w 595"/>
              <a:gd name="T13" fmla="*/ 1151 h 1355"/>
              <a:gd name="T14" fmla="*/ 390 w 595"/>
              <a:gd name="T15" fmla="*/ 1188 h 1355"/>
              <a:gd name="T16" fmla="*/ 538 w 595"/>
              <a:gd name="T17" fmla="*/ 1318 h 1355"/>
              <a:gd name="T18" fmla="*/ 538 w 595"/>
              <a:gd name="T19" fmla="*/ 1169 h 1355"/>
              <a:gd name="T20" fmla="*/ 409 w 595"/>
              <a:gd name="T21" fmla="*/ 983 h 1355"/>
              <a:gd name="T22" fmla="*/ 353 w 595"/>
              <a:gd name="T23" fmla="*/ 798 h 1355"/>
              <a:gd name="T24" fmla="*/ 260 w 595"/>
              <a:gd name="T25" fmla="*/ 631 h 1355"/>
              <a:gd name="T26" fmla="*/ 204 w 595"/>
              <a:gd name="T27" fmla="*/ 409 h 1355"/>
              <a:gd name="T28" fmla="*/ 112 w 595"/>
              <a:gd name="T29" fmla="*/ 260 h 1355"/>
              <a:gd name="T30" fmla="*/ 74 w 595"/>
              <a:gd name="T31" fmla="*/ 0 h 1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95" h="1355">
                <a:moveTo>
                  <a:pt x="74" y="0"/>
                </a:moveTo>
                <a:lnTo>
                  <a:pt x="74" y="0"/>
                </a:lnTo>
                <a:cubicBezTo>
                  <a:pt x="56" y="0"/>
                  <a:pt x="0" y="112"/>
                  <a:pt x="0" y="167"/>
                </a:cubicBezTo>
                <a:cubicBezTo>
                  <a:pt x="0" y="223"/>
                  <a:pt x="0" y="353"/>
                  <a:pt x="56" y="446"/>
                </a:cubicBezTo>
                <a:cubicBezTo>
                  <a:pt x="93" y="520"/>
                  <a:pt x="112" y="650"/>
                  <a:pt x="149" y="706"/>
                </a:cubicBezTo>
                <a:cubicBezTo>
                  <a:pt x="167" y="780"/>
                  <a:pt x="223" y="854"/>
                  <a:pt x="223" y="965"/>
                </a:cubicBezTo>
                <a:cubicBezTo>
                  <a:pt x="223" y="1077"/>
                  <a:pt x="223" y="1132"/>
                  <a:pt x="260" y="1151"/>
                </a:cubicBezTo>
                <a:cubicBezTo>
                  <a:pt x="315" y="1151"/>
                  <a:pt x="334" y="1113"/>
                  <a:pt x="390" y="1188"/>
                </a:cubicBezTo>
                <a:cubicBezTo>
                  <a:pt x="427" y="1262"/>
                  <a:pt x="501" y="1354"/>
                  <a:pt x="538" y="1318"/>
                </a:cubicBezTo>
                <a:cubicBezTo>
                  <a:pt x="575" y="1280"/>
                  <a:pt x="594" y="1243"/>
                  <a:pt x="538" y="1169"/>
                </a:cubicBezTo>
                <a:cubicBezTo>
                  <a:pt x="483" y="1095"/>
                  <a:pt x="409" y="1058"/>
                  <a:pt x="409" y="983"/>
                </a:cubicBezTo>
                <a:cubicBezTo>
                  <a:pt x="409" y="909"/>
                  <a:pt x="371" y="854"/>
                  <a:pt x="353" y="798"/>
                </a:cubicBezTo>
                <a:cubicBezTo>
                  <a:pt x="315" y="724"/>
                  <a:pt x="279" y="706"/>
                  <a:pt x="260" y="631"/>
                </a:cubicBezTo>
                <a:cubicBezTo>
                  <a:pt x="223" y="557"/>
                  <a:pt x="260" y="483"/>
                  <a:pt x="204" y="409"/>
                </a:cubicBezTo>
                <a:cubicBezTo>
                  <a:pt x="149" y="335"/>
                  <a:pt x="130" y="353"/>
                  <a:pt x="112" y="260"/>
                </a:cubicBezTo>
                <a:cubicBezTo>
                  <a:pt x="93" y="167"/>
                  <a:pt x="167" y="0"/>
                  <a:pt x="74" y="0"/>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0" name="Freeform 77"/>
          <p:cNvSpPr>
            <a:spLocks noChangeArrowheads="1"/>
          </p:cNvSpPr>
          <p:nvPr/>
        </p:nvSpPr>
        <p:spPr bwMode="auto">
          <a:xfrm>
            <a:off x="10042137" y="3209714"/>
            <a:ext cx="103871" cy="236688"/>
          </a:xfrm>
          <a:custGeom>
            <a:avLst/>
            <a:gdLst>
              <a:gd name="T0" fmla="*/ 56 w 316"/>
              <a:gd name="T1" fmla="*/ 130 h 725"/>
              <a:gd name="T2" fmla="*/ 56 w 316"/>
              <a:gd name="T3" fmla="*/ 130 h 725"/>
              <a:gd name="T4" fmla="*/ 167 w 316"/>
              <a:gd name="T5" fmla="*/ 111 h 725"/>
              <a:gd name="T6" fmla="*/ 185 w 316"/>
              <a:gd name="T7" fmla="*/ 389 h 725"/>
              <a:gd name="T8" fmla="*/ 279 w 316"/>
              <a:gd name="T9" fmla="*/ 501 h 725"/>
              <a:gd name="T10" fmla="*/ 279 w 316"/>
              <a:gd name="T11" fmla="*/ 686 h 725"/>
              <a:gd name="T12" fmla="*/ 167 w 316"/>
              <a:gd name="T13" fmla="*/ 556 h 725"/>
              <a:gd name="T14" fmla="*/ 19 w 316"/>
              <a:gd name="T15" fmla="*/ 408 h 725"/>
              <a:gd name="T16" fmla="*/ 56 w 316"/>
              <a:gd name="T17" fmla="*/ 130 h 7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16" h="725">
                <a:moveTo>
                  <a:pt x="56" y="130"/>
                </a:moveTo>
                <a:lnTo>
                  <a:pt x="56" y="130"/>
                </a:lnTo>
                <a:cubicBezTo>
                  <a:pt x="56" y="111"/>
                  <a:pt x="93" y="0"/>
                  <a:pt x="167" y="111"/>
                </a:cubicBezTo>
                <a:cubicBezTo>
                  <a:pt x="241" y="223"/>
                  <a:pt x="167" y="315"/>
                  <a:pt x="185" y="389"/>
                </a:cubicBezTo>
                <a:cubicBezTo>
                  <a:pt x="185" y="445"/>
                  <a:pt x="241" y="408"/>
                  <a:pt x="279" y="501"/>
                </a:cubicBezTo>
                <a:cubicBezTo>
                  <a:pt x="315" y="575"/>
                  <a:pt x="315" y="724"/>
                  <a:pt x="279" y="686"/>
                </a:cubicBezTo>
                <a:cubicBezTo>
                  <a:pt x="260" y="649"/>
                  <a:pt x="241" y="630"/>
                  <a:pt x="167" y="556"/>
                </a:cubicBezTo>
                <a:cubicBezTo>
                  <a:pt x="74" y="464"/>
                  <a:pt x="37" y="464"/>
                  <a:pt x="19" y="408"/>
                </a:cubicBezTo>
                <a:cubicBezTo>
                  <a:pt x="0" y="353"/>
                  <a:pt x="56" y="130"/>
                  <a:pt x="56" y="130"/>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3" name="Freeform 80"/>
          <p:cNvSpPr>
            <a:spLocks noChangeArrowheads="1"/>
          </p:cNvSpPr>
          <p:nvPr/>
        </p:nvSpPr>
        <p:spPr bwMode="auto">
          <a:xfrm>
            <a:off x="9714654" y="3556087"/>
            <a:ext cx="279875" cy="291531"/>
          </a:xfrm>
          <a:custGeom>
            <a:avLst/>
            <a:gdLst>
              <a:gd name="T0" fmla="*/ 390 w 855"/>
              <a:gd name="T1" fmla="*/ 19 h 891"/>
              <a:gd name="T2" fmla="*/ 390 w 855"/>
              <a:gd name="T3" fmla="*/ 19 h 891"/>
              <a:gd name="T4" fmla="*/ 334 w 855"/>
              <a:gd name="T5" fmla="*/ 56 h 891"/>
              <a:gd name="T6" fmla="*/ 186 w 855"/>
              <a:gd name="T7" fmla="*/ 149 h 891"/>
              <a:gd name="T8" fmla="*/ 56 w 855"/>
              <a:gd name="T9" fmla="*/ 259 h 891"/>
              <a:gd name="T10" fmla="*/ 19 w 855"/>
              <a:gd name="T11" fmla="*/ 426 h 891"/>
              <a:gd name="T12" fmla="*/ 93 w 855"/>
              <a:gd name="T13" fmla="*/ 649 h 891"/>
              <a:gd name="T14" fmla="*/ 168 w 855"/>
              <a:gd name="T15" fmla="*/ 797 h 891"/>
              <a:gd name="T16" fmla="*/ 204 w 855"/>
              <a:gd name="T17" fmla="*/ 705 h 891"/>
              <a:gd name="T18" fmla="*/ 297 w 855"/>
              <a:gd name="T19" fmla="*/ 760 h 891"/>
              <a:gd name="T20" fmla="*/ 334 w 855"/>
              <a:gd name="T21" fmla="*/ 871 h 891"/>
              <a:gd name="T22" fmla="*/ 371 w 855"/>
              <a:gd name="T23" fmla="*/ 779 h 891"/>
              <a:gd name="T24" fmla="*/ 427 w 855"/>
              <a:gd name="T25" fmla="*/ 723 h 891"/>
              <a:gd name="T26" fmla="*/ 594 w 855"/>
              <a:gd name="T27" fmla="*/ 723 h 891"/>
              <a:gd name="T28" fmla="*/ 520 w 855"/>
              <a:gd name="T29" fmla="*/ 630 h 891"/>
              <a:gd name="T30" fmla="*/ 520 w 855"/>
              <a:gd name="T31" fmla="*/ 575 h 891"/>
              <a:gd name="T32" fmla="*/ 650 w 855"/>
              <a:gd name="T33" fmla="*/ 556 h 891"/>
              <a:gd name="T34" fmla="*/ 594 w 855"/>
              <a:gd name="T35" fmla="*/ 408 h 891"/>
              <a:gd name="T36" fmla="*/ 687 w 855"/>
              <a:gd name="T37" fmla="*/ 334 h 891"/>
              <a:gd name="T38" fmla="*/ 687 w 855"/>
              <a:gd name="T39" fmla="*/ 240 h 891"/>
              <a:gd name="T40" fmla="*/ 816 w 855"/>
              <a:gd name="T41" fmla="*/ 222 h 891"/>
              <a:gd name="T42" fmla="*/ 854 w 855"/>
              <a:gd name="T43" fmla="*/ 166 h 891"/>
              <a:gd name="T44" fmla="*/ 780 w 855"/>
              <a:gd name="T45" fmla="*/ 93 h 891"/>
              <a:gd name="T46" fmla="*/ 631 w 855"/>
              <a:gd name="T47" fmla="*/ 112 h 891"/>
              <a:gd name="T48" fmla="*/ 390 w 855"/>
              <a:gd name="T49" fmla="*/ 19 h 8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55" h="891">
                <a:moveTo>
                  <a:pt x="390" y="19"/>
                </a:moveTo>
                <a:lnTo>
                  <a:pt x="390" y="19"/>
                </a:lnTo>
                <a:cubicBezTo>
                  <a:pt x="390" y="19"/>
                  <a:pt x="371" y="56"/>
                  <a:pt x="334" y="56"/>
                </a:cubicBezTo>
                <a:cubicBezTo>
                  <a:pt x="279" y="75"/>
                  <a:pt x="242" y="112"/>
                  <a:pt x="186" y="149"/>
                </a:cubicBezTo>
                <a:cubicBezTo>
                  <a:pt x="130" y="185"/>
                  <a:pt x="112" y="204"/>
                  <a:pt x="56" y="259"/>
                </a:cubicBezTo>
                <a:cubicBezTo>
                  <a:pt x="19" y="315"/>
                  <a:pt x="0" y="370"/>
                  <a:pt x="19" y="426"/>
                </a:cubicBezTo>
                <a:cubicBezTo>
                  <a:pt x="38" y="482"/>
                  <a:pt x="38" y="556"/>
                  <a:pt x="93" y="649"/>
                </a:cubicBezTo>
                <a:cubicBezTo>
                  <a:pt x="149" y="760"/>
                  <a:pt x="130" y="834"/>
                  <a:pt x="168" y="797"/>
                </a:cubicBezTo>
                <a:cubicBezTo>
                  <a:pt x="204" y="760"/>
                  <a:pt x="186" y="741"/>
                  <a:pt x="204" y="705"/>
                </a:cubicBezTo>
                <a:cubicBezTo>
                  <a:pt x="204" y="686"/>
                  <a:pt x="279" y="741"/>
                  <a:pt x="297" y="760"/>
                </a:cubicBezTo>
                <a:cubicBezTo>
                  <a:pt x="334" y="779"/>
                  <a:pt x="316" y="890"/>
                  <a:pt x="334" y="871"/>
                </a:cubicBezTo>
                <a:cubicBezTo>
                  <a:pt x="371" y="853"/>
                  <a:pt x="390" y="797"/>
                  <a:pt x="371" y="779"/>
                </a:cubicBezTo>
                <a:cubicBezTo>
                  <a:pt x="353" y="741"/>
                  <a:pt x="390" y="705"/>
                  <a:pt x="427" y="723"/>
                </a:cubicBezTo>
                <a:cubicBezTo>
                  <a:pt x="445" y="741"/>
                  <a:pt x="539" y="797"/>
                  <a:pt x="594" y="723"/>
                </a:cubicBezTo>
                <a:cubicBezTo>
                  <a:pt x="650" y="667"/>
                  <a:pt x="575" y="649"/>
                  <a:pt x="520" y="630"/>
                </a:cubicBezTo>
                <a:cubicBezTo>
                  <a:pt x="464" y="630"/>
                  <a:pt x="445" y="593"/>
                  <a:pt x="520" y="575"/>
                </a:cubicBezTo>
                <a:cubicBezTo>
                  <a:pt x="594" y="575"/>
                  <a:pt x="687" y="611"/>
                  <a:pt x="650" y="556"/>
                </a:cubicBezTo>
                <a:cubicBezTo>
                  <a:pt x="631" y="500"/>
                  <a:pt x="539" y="463"/>
                  <a:pt x="594" y="408"/>
                </a:cubicBezTo>
                <a:cubicBezTo>
                  <a:pt x="631" y="370"/>
                  <a:pt x="687" y="408"/>
                  <a:pt x="687" y="334"/>
                </a:cubicBezTo>
                <a:cubicBezTo>
                  <a:pt x="705" y="278"/>
                  <a:pt x="650" y="240"/>
                  <a:pt x="687" y="240"/>
                </a:cubicBezTo>
                <a:cubicBezTo>
                  <a:pt x="724" y="222"/>
                  <a:pt x="798" y="259"/>
                  <a:pt x="816" y="222"/>
                </a:cubicBezTo>
                <a:cubicBezTo>
                  <a:pt x="854" y="185"/>
                  <a:pt x="835" y="185"/>
                  <a:pt x="854" y="166"/>
                </a:cubicBezTo>
                <a:cubicBezTo>
                  <a:pt x="854" y="148"/>
                  <a:pt x="816" y="75"/>
                  <a:pt x="780" y="93"/>
                </a:cubicBezTo>
                <a:cubicBezTo>
                  <a:pt x="761" y="112"/>
                  <a:pt x="687" y="130"/>
                  <a:pt x="631" y="112"/>
                </a:cubicBezTo>
                <a:cubicBezTo>
                  <a:pt x="575" y="75"/>
                  <a:pt x="427" y="0"/>
                  <a:pt x="390" y="19"/>
                </a:cubicBezTo>
              </a:path>
            </a:pathLst>
          </a:custGeom>
          <a:solidFill>
            <a:srgbClr val="BDBDBD"/>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4" name="Freeform 81"/>
          <p:cNvSpPr>
            <a:spLocks noChangeArrowheads="1"/>
          </p:cNvSpPr>
          <p:nvPr/>
        </p:nvSpPr>
        <p:spPr bwMode="auto">
          <a:xfrm>
            <a:off x="9581929" y="4891068"/>
            <a:ext cx="242366" cy="60615"/>
          </a:xfrm>
          <a:custGeom>
            <a:avLst/>
            <a:gdLst>
              <a:gd name="T0" fmla="*/ 0 w 743"/>
              <a:gd name="T1" fmla="*/ 38 h 187"/>
              <a:gd name="T2" fmla="*/ 0 w 743"/>
              <a:gd name="T3" fmla="*/ 38 h 187"/>
              <a:gd name="T4" fmla="*/ 75 w 743"/>
              <a:gd name="T5" fmla="*/ 130 h 187"/>
              <a:gd name="T6" fmla="*/ 241 w 743"/>
              <a:gd name="T7" fmla="*/ 130 h 187"/>
              <a:gd name="T8" fmla="*/ 501 w 743"/>
              <a:gd name="T9" fmla="*/ 149 h 187"/>
              <a:gd name="T10" fmla="*/ 687 w 743"/>
              <a:gd name="T11" fmla="*/ 186 h 187"/>
              <a:gd name="T12" fmla="*/ 631 w 743"/>
              <a:gd name="T13" fmla="*/ 112 h 187"/>
              <a:gd name="T14" fmla="*/ 408 w 743"/>
              <a:gd name="T15" fmla="*/ 56 h 187"/>
              <a:gd name="T16" fmla="*/ 241 w 743"/>
              <a:gd name="T17" fmla="*/ 19 h 187"/>
              <a:gd name="T18" fmla="*/ 0 w 743"/>
              <a:gd name="T19" fmla="*/ 38 h 1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3" h="187">
                <a:moveTo>
                  <a:pt x="0" y="38"/>
                </a:moveTo>
                <a:lnTo>
                  <a:pt x="0" y="38"/>
                </a:lnTo>
                <a:cubicBezTo>
                  <a:pt x="0" y="75"/>
                  <a:pt x="37" y="93"/>
                  <a:pt x="75" y="130"/>
                </a:cubicBezTo>
                <a:cubicBezTo>
                  <a:pt x="130" y="149"/>
                  <a:pt x="167" y="130"/>
                  <a:pt x="241" y="130"/>
                </a:cubicBezTo>
                <a:cubicBezTo>
                  <a:pt x="297" y="130"/>
                  <a:pt x="427" y="130"/>
                  <a:pt x="501" y="149"/>
                </a:cubicBezTo>
                <a:cubicBezTo>
                  <a:pt x="557" y="167"/>
                  <a:pt x="668" y="186"/>
                  <a:pt x="687" y="186"/>
                </a:cubicBezTo>
                <a:cubicBezTo>
                  <a:pt x="724" y="167"/>
                  <a:pt x="742" y="149"/>
                  <a:pt x="631" y="112"/>
                </a:cubicBezTo>
                <a:cubicBezTo>
                  <a:pt x="520" y="75"/>
                  <a:pt x="482" y="56"/>
                  <a:pt x="408" y="56"/>
                </a:cubicBezTo>
                <a:cubicBezTo>
                  <a:pt x="316" y="56"/>
                  <a:pt x="279" y="38"/>
                  <a:pt x="241" y="19"/>
                </a:cubicBezTo>
                <a:cubicBezTo>
                  <a:pt x="186" y="0"/>
                  <a:pt x="0" y="0"/>
                  <a:pt x="0" y="3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6" name="Freeform 83"/>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17" name="Freeform 84"/>
          <p:cNvSpPr>
            <a:spLocks noChangeArrowheads="1"/>
          </p:cNvSpPr>
          <p:nvPr/>
        </p:nvSpPr>
        <p:spPr bwMode="auto">
          <a:xfrm>
            <a:off x="7112101" y="2936944"/>
            <a:ext cx="145708" cy="212154"/>
          </a:xfrm>
          <a:custGeom>
            <a:avLst/>
            <a:gdLst>
              <a:gd name="T0" fmla="*/ 427 w 446"/>
              <a:gd name="T1" fmla="*/ 649 h 650"/>
              <a:gd name="T2" fmla="*/ 427 w 446"/>
              <a:gd name="T3" fmla="*/ 649 h 650"/>
              <a:gd name="T4" fmla="*/ 353 w 446"/>
              <a:gd name="T5" fmla="*/ 575 h 650"/>
              <a:gd name="T6" fmla="*/ 186 w 446"/>
              <a:gd name="T7" fmla="*/ 501 h 650"/>
              <a:gd name="T8" fmla="*/ 74 w 446"/>
              <a:gd name="T9" fmla="*/ 390 h 650"/>
              <a:gd name="T10" fmla="*/ 186 w 446"/>
              <a:gd name="T11" fmla="*/ 352 h 650"/>
              <a:gd name="T12" fmla="*/ 112 w 446"/>
              <a:gd name="T13" fmla="*/ 204 h 650"/>
              <a:gd name="T14" fmla="*/ 130 w 446"/>
              <a:gd name="T15" fmla="*/ 167 h 650"/>
              <a:gd name="T16" fmla="*/ 38 w 446"/>
              <a:gd name="T17" fmla="*/ 56 h 650"/>
              <a:gd name="T18" fmla="*/ 130 w 446"/>
              <a:gd name="T19" fmla="*/ 56 h 650"/>
              <a:gd name="T20" fmla="*/ 260 w 446"/>
              <a:gd name="T21" fmla="*/ 149 h 650"/>
              <a:gd name="T22" fmla="*/ 334 w 446"/>
              <a:gd name="T23" fmla="*/ 93 h 650"/>
              <a:gd name="T24" fmla="*/ 297 w 446"/>
              <a:gd name="T25" fmla="*/ 260 h 650"/>
              <a:gd name="T26" fmla="*/ 334 w 446"/>
              <a:gd name="T27" fmla="*/ 371 h 650"/>
              <a:gd name="T28" fmla="*/ 334 w 446"/>
              <a:gd name="T29" fmla="*/ 520 h 650"/>
              <a:gd name="T30" fmla="*/ 427 w 446"/>
              <a:gd name="T31" fmla="*/ 649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46" h="650">
                <a:moveTo>
                  <a:pt x="427" y="649"/>
                </a:moveTo>
                <a:lnTo>
                  <a:pt x="427" y="649"/>
                </a:lnTo>
                <a:cubicBezTo>
                  <a:pt x="427" y="649"/>
                  <a:pt x="445" y="594"/>
                  <a:pt x="353" y="575"/>
                </a:cubicBezTo>
                <a:cubicBezTo>
                  <a:pt x="260" y="557"/>
                  <a:pt x="260" y="557"/>
                  <a:pt x="186" y="501"/>
                </a:cubicBezTo>
                <a:cubicBezTo>
                  <a:pt x="112" y="446"/>
                  <a:pt x="0" y="390"/>
                  <a:pt x="74" y="390"/>
                </a:cubicBezTo>
                <a:cubicBezTo>
                  <a:pt x="149" y="390"/>
                  <a:pt x="204" y="446"/>
                  <a:pt x="186" y="352"/>
                </a:cubicBezTo>
                <a:cubicBezTo>
                  <a:pt x="186" y="278"/>
                  <a:pt x="130" y="223"/>
                  <a:pt x="112" y="204"/>
                </a:cubicBezTo>
                <a:cubicBezTo>
                  <a:pt x="112" y="186"/>
                  <a:pt x="149" y="241"/>
                  <a:pt x="130" y="167"/>
                </a:cubicBezTo>
                <a:cubicBezTo>
                  <a:pt x="112" y="75"/>
                  <a:pt x="38" y="93"/>
                  <a:pt x="38" y="56"/>
                </a:cubicBezTo>
                <a:cubicBezTo>
                  <a:pt x="56" y="0"/>
                  <a:pt x="74" y="19"/>
                  <a:pt x="130" y="56"/>
                </a:cubicBezTo>
                <a:cubicBezTo>
                  <a:pt x="186" y="93"/>
                  <a:pt x="241" y="167"/>
                  <a:pt x="260" y="149"/>
                </a:cubicBezTo>
                <a:cubicBezTo>
                  <a:pt x="260" y="111"/>
                  <a:pt x="353" y="37"/>
                  <a:pt x="334" y="93"/>
                </a:cubicBezTo>
                <a:cubicBezTo>
                  <a:pt x="297" y="130"/>
                  <a:pt x="260" y="241"/>
                  <a:pt x="297" y="260"/>
                </a:cubicBezTo>
                <a:cubicBezTo>
                  <a:pt x="334" y="278"/>
                  <a:pt x="353" y="316"/>
                  <a:pt x="334" y="371"/>
                </a:cubicBezTo>
                <a:cubicBezTo>
                  <a:pt x="334" y="427"/>
                  <a:pt x="334" y="520"/>
                  <a:pt x="334" y="520"/>
                </a:cubicBezTo>
                <a:cubicBezTo>
                  <a:pt x="334" y="520"/>
                  <a:pt x="427" y="575"/>
                  <a:pt x="427" y="649"/>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0" name="Freeform 90"/>
          <p:cNvSpPr>
            <a:spLocks noChangeArrowheads="1"/>
          </p:cNvSpPr>
          <p:nvPr/>
        </p:nvSpPr>
        <p:spPr bwMode="auto">
          <a:xfrm>
            <a:off x="9496812" y="956843"/>
            <a:ext cx="79347" cy="134220"/>
          </a:xfrm>
          <a:custGeom>
            <a:avLst/>
            <a:gdLst>
              <a:gd name="T0" fmla="*/ 19 w 243"/>
              <a:gd name="T1" fmla="*/ 0 h 409"/>
              <a:gd name="T2" fmla="*/ 19 w 243"/>
              <a:gd name="T3" fmla="*/ 0 h 409"/>
              <a:gd name="T4" fmla="*/ 38 w 243"/>
              <a:gd name="T5" fmla="*/ 148 h 409"/>
              <a:gd name="T6" fmla="*/ 94 w 243"/>
              <a:gd name="T7" fmla="*/ 241 h 409"/>
              <a:gd name="T8" fmla="*/ 242 w 243"/>
              <a:gd name="T9" fmla="*/ 408 h 409"/>
            </a:gdLst>
            <a:ahLst/>
            <a:cxnLst>
              <a:cxn ang="0">
                <a:pos x="T0" y="T1"/>
              </a:cxn>
              <a:cxn ang="0">
                <a:pos x="T2" y="T3"/>
              </a:cxn>
              <a:cxn ang="0">
                <a:pos x="T4" y="T5"/>
              </a:cxn>
              <a:cxn ang="0">
                <a:pos x="T6" y="T7"/>
              </a:cxn>
              <a:cxn ang="0">
                <a:pos x="T8" y="T9"/>
              </a:cxn>
            </a:cxnLst>
            <a:rect l="0" t="0" r="r" b="b"/>
            <a:pathLst>
              <a:path w="243" h="409">
                <a:moveTo>
                  <a:pt x="19" y="0"/>
                </a:moveTo>
                <a:lnTo>
                  <a:pt x="19" y="0"/>
                </a:lnTo>
                <a:cubicBezTo>
                  <a:pt x="19" y="0"/>
                  <a:pt x="0" y="92"/>
                  <a:pt x="38" y="148"/>
                </a:cubicBezTo>
                <a:cubicBezTo>
                  <a:pt x="75" y="204"/>
                  <a:pt x="75" y="185"/>
                  <a:pt x="94" y="241"/>
                </a:cubicBezTo>
                <a:cubicBezTo>
                  <a:pt x="130" y="296"/>
                  <a:pt x="186" y="389"/>
                  <a:pt x="242" y="408"/>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1" name="Freeform 91"/>
          <p:cNvSpPr>
            <a:spLocks noChangeArrowheads="1"/>
          </p:cNvSpPr>
          <p:nvPr/>
        </p:nvSpPr>
        <p:spPr bwMode="auto">
          <a:xfrm>
            <a:off x="9405925" y="1017458"/>
            <a:ext cx="126954" cy="30308"/>
          </a:xfrm>
          <a:custGeom>
            <a:avLst/>
            <a:gdLst>
              <a:gd name="T0" fmla="*/ 0 w 390"/>
              <a:gd name="T1" fmla="*/ 0 h 94"/>
              <a:gd name="T2" fmla="*/ 0 w 390"/>
              <a:gd name="T3" fmla="*/ 0 h 94"/>
              <a:gd name="T4" fmla="*/ 111 w 390"/>
              <a:gd name="T5" fmla="*/ 56 h 94"/>
              <a:gd name="T6" fmla="*/ 277 w 390"/>
              <a:gd name="T7" fmla="*/ 75 h 94"/>
              <a:gd name="T8" fmla="*/ 389 w 390"/>
              <a:gd name="T9" fmla="*/ 93 h 94"/>
            </a:gdLst>
            <a:ahLst/>
            <a:cxnLst>
              <a:cxn ang="0">
                <a:pos x="T0" y="T1"/>
              </a:cxn>
              <a:cxn ang="0">
                <a:pos x="T2" y="T3"/>
              </a:cxn>
              <a:cxn ang="0">
                <a:pos x="T4" y="T5"/>
              </a:cxn>
              <a:cxn ang="0">
                <a:pos x="T6" y="T7"/>
              </a:cxn>
              <a:cxn ang="0">
                <a:pos x="T8" y="T9"/>
              </a:cxn>
            </a:cxnLst>
            <a:rect l="0" t="0" r="r" b="b"/>
            <a:pathLst>
              <a:path w="390" h="94">
                <a:moveTo>
                  <a:pt x="0" y="0"/>
                </a:moveTo>
                <a:lnTo>
                  <a:pt x="0" y="0"/>
                </a:lnTo>
                <a:cubicBezTo>
                  <a:pt x="0" y="0"/>
                  <a:pt x="18" y="56"/>
                  <a:pt x="111" y="56"/>
                </a:cubicBezTo>
                <a:cubicBezTo>
                  <a:pt x="222" y="56"/>
                  <a:pt x="241" y="56"/>
                  <a:pt x="277" y="75"/>
                </a:cubicBezTo>
                <a:cubicBezTo>
                  <a:pt x="315" y="93"/>
                  <a:pt x="389" y="93"/>
                  <a:pt x="389" y="93"/>
                </a:cubicBezTo>
              </a:path>
            </a:pathLst>
          </a:custGeom>
          <a:solidFill>
            <a:schemeClr val="bg1">
              <a:lumMod val="85000"/>
            </a:schemeClr>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a:lstStyle/>
          <a:p>
            <a:pPr defTabSz="2437888">
              <a:defRPr/>
            </a:pPr>
            <a:endParaRPr lang="en-US" sz="1872"/>
          </a:p>
        </p:txBody>
      </p:sp>
      <p:sp>
        <p:nvSpPr>
          <p:cNvPr id="122" name="Freeform 92"/>
          <p:cNvSpPr>
            <a:spLocks noChangeArrowheads="1"/>
          </p:cNvSpPr>
          <p:nvPr/>
        </p:nvSpPr>
        <p:spPr bwMode="auto">
          <a:xfrm>
            <a:off x="8228717" y="2439033"/>
            <a:ext cx="200529" cy="183289"/>
          </a:xfrm>
          <a:custGeom>
            <a:avLst/>
            <a:gdLst>
              <a:gd name="T0" fmla="*/ 0 w 613"/>
              <a:gd name="T1" fmla="*/ 37 h 558"/>
              <a:gd name="T2" fmla="*/ 0 w 613"/>
              <a:gd name="T3" fmla="*/ 37 h 558"/>
              <a:gd name="T4" fmla="*/ 0 w 613"/>
              <a:gd name="T5" fmla="*/ 148 h 558"/>
              <a:gd name="T6" fmla="*/ 38 w 613"/>
              <a:gd name="T7" fmla="*/ 315 h 558"/>
              <a:gd name="T8" fmla="*/ 167 w 613"/>
              <a:gd name="T9" fmla="*/ 408 h 558"/>
              <a:gd name="T10" fmla="*/ 223 w 613"/>
              <a:gd name="T11" fmla="*/ 538 h 558"/>
              <a:gd name="T12" fmla="*/ 316 w 613"/>
              <a:gd name="T13" fmla="*/ 427 h 558"/>
              <a:gd name="T14" fmla="*/ 520 w 613"/>
              <a:gd name="T15" fmla="*/ 371 h 558"/>
              <a:gd name="T16" fmla="*/ 538 w 613"/>
              <a:gd name="T17" fmla="*/ 315 h 558"/>
              <a:gd name="T18" fmla="*/ 297 w 613"/>
              <a:gd name="T19" fmla="*/ 186 h 558"/>
              <a:gd name="T20" fmla="*/ 205 w 613"/>
              <a:gd name="T21" fmla="*/ 74 h 558"/>
              <a:gd name="T22" fmla="*/ 0 w 613"/>
              <a:gd name="T23" fmla="*/ 37 h 5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613" h="558">
                <a:moveTo>
                  <a:pt x="0" y="37"/>
                </a:moveTo>
                <a:lnTo>
                  <a:pt x="0" y="37"/>
                </a:lnTo>
                <a:cubicBezTo>
                  <a:pt x="0" y="37"/>
                  <a:pt x="0" y="130"/>
                  <a:pt x="0" y="148"/>
                </a:cubicBezTo>
                <a:cubicBezTo>
                  <a:pt x="0" y="186"/>
                  <a:pt x="0" y="297"/>
                  <a:pt x="38" y="315"/>
                </a:cubicBezTo>
                <a:cubicBezTo>
                  <a:pt x="75" y="353"/>
                  <a:pt x="149" y="371"/>
                  <a:pt x="167" y="408"/>
                </a:cubicBezTo>
                <a:cubicBezTo>
                  <a:pt x="186" y="445"/>
                  <a:pt x="186" y="538"/>
                  <a:pt x="223" y="538"/>
                </a:cubicBezTo>
                <a:cubicBezTo>
                  <a:pt x="260" y="557"/>
                  <a:pt x="297" y="445"/>
                  <a:pt x="316" y="427"/>
                </a:cubicBezTo>
                <a:cubicBezTo>
                  <a:pt x="335" y="408"/>
                  <a:pt x="464" y="371"/>
                  <a:pt x="520" y="371"/>
                </a:cubicBezTo>
                <a:cubicBezTo>
                  <a:pt x="594" y="371"/>
                  <a:pt x="612" y="371"/>
                  <a:pt x="538" y="315"/>
                </a:cubicBezTo>
                <a:cubicBezTo>
                  <a:pt x="446" y="278"/>
                  <a:pt x="335" y="204"/>
                  <a:pt x="297" y="186"/>
                </a:cubicBezTo>
                <a:cubicBezTo>
                  <a:pt x="279" y="167"/>
                  <a:pt x="205" y="74"/>
                  <a:pt x="205" y="74"/>
                </a:cubicBezTo>
                <a:cubicBezTo>
                  <a:pt x="205" y="74"/>
                  <a:pt x="0" y="0"/>
                  <a:pt x="0" y="37"/>
                </a:cubicBezTo>
              </a:path>
            </a:pathLst>
          </a:custGeom>
          <a:solidFill>
            <a:srgbClr val="B7B7B7"/>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3" name="Freeform 93"/>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chemeClr val="bg1">
              <a:lumMod val="85000"/>
            </a:schemeClr>
          </a:solidFill>
          <a:ln w="6350" cap="flat">
            <a:solidFill>
              <a:schemeClr val="bg1"/>
            </a:solidFill>
            <a:bevel/>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4" name="Freeform 94"/>
          <p:cNvSpPr>
            <a:spLocks noChangeArrowheads="1"/>
          </p:cNvSpPr>
          <p:nvPr/>
        </p:nvSpPr>
        <p:spPr bwMode="auto">
          <a:xfrm>
            <a:off x="9521338" y="3701852"/>
            <a:ext cx="170234" cy="151539"/>
          </a:xfrm>
          <a:custGeom>
            <a:avLst/>
            <a:gdLst>
              <a:gd name="T0" fmla="*/ 130 w 520"/>
              <a:gd name="T1" fmla="*/ 148 h 464"/>
              <a:gd name="T2" fmla="*/ 130 w 520"/>
              <a:gd name="T3" fmla="*/ 148 h 464"/>
              <a:gd name="T4" fmla="*/ 74 w 520"/>
              <a:gd name="T5" fmla="*/ 260 h 464"/>
              <a:gd name="T6" fmla="*/ 74 w 520"/>
              <a:gd name="T7" fmla="*/ 463 h 464"/>
              <a:gd name="T8" fmla="*/ 93 w 520"/>
              <a:gd name="T9" fmla="*/ 426 h 464"/>
              <a:gd name="T10" fmla="*/ 260 w 520"/>
              <a:gd name="T11" fmla="*/ 445 h 464"/>
              <a:gd name="T12" fmla="*/ 334 w 520"/>
              <a:gd name="T13" fmla="*/ 389 h 464"/>
              <a:gd name="T14" fmla="*/ 334 w 520"/>
              <a:gd name="T15" fmla="*/ 389 h 464"/>
              <a:gd name="T16" fmla="*/ 371 w 520"/>
              <a:gd name="T17" fmla="*/ 296 h 464"/>
              <a:gd name="T18" fmla="*/ 482 w 520"/>
              <a:gd name="T19" fmla="*/ 130 h 464"/>
              <a:gd name="T20" fmla="*/ 445 w 520"/>
              <a:gd name="T21" fmla="*/ 37 h 464"/>
              <a:gd name="T22" fmla="*/ 278 w 520"/>
              <a:gd name="T23" fmla="*/ 74 h 464"/>
              <a:gd name="T24" fmla="*/ 185 w 520"/>
              <a:gd name="T25" fmla="*/ 130 h 464"/>
              <a:gd name="T26" fmla="*/ 130 w 520"/>
              <a:gd name="T27" fmla="*/ 148 h 4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20" h="464">
                <a:moveTo>
                  <a:pt x="130" y="148"/>
                </a:moveTo>
                <a:lnTo>
                  <a:pt x="130" y="148"/>
                </a:lnTo>
                <a:cubicBezTo>
                  <a:pt x="130" y="148"/>
                  <a:pt x="111" y="204"/>
                  <a:pt x="74" y="260"/>
                </a:cubicBezTo>
                <a:cubicBezTo>
                  <a:pt x="19" y="334"/>
                  <a:pt x="0" y="371"/>
                  <a:pt x="74" y="463"/>
                </a:cubicBezTo>
                <a:cubicBezTo>
                  <a:pt x="74" y="463"/>
                  <a:pt x="55" y="408"/>
                  <a:pt x="93" y="426"/>
                </a:cubicBezTo>
                <a:cubicBezTo>
                  <a:pt x="130" y="426"/>
                  <a:pt x="222" y="463"/>
                  <a:pt x="260" y="445"/>
                </a:cubicBezTo>
                <a:cubicBezTo>
                  <a:pt x="296" y="408"/>
                  <a:pt x="278" y="334"/>
                  <a:pt x="334" y="389"/>
                </a:cubicBezTo>
                <a:cubicBezTo>
                  <a:pt x="390" y="426"/>
                  <a:pt x="334" y="389"/>
                  <a:pt x="334" y="389"/>
                </a:cubicBezTo>
                <a:cubicBezTo>
                  <a:pt x="334" y="389"/>
                  <a:pt x="352" y="315"/>
                  <a:pt x="371" y="296"/>
                </a:cubicBezTo>
                <a:cubicBezTo>
                  <a:pt x="408" y="260"/>
                  <a:pt x="464" y="148"/>
                  <a:pt x="482" y="130"/>
                </a:cubicBezTo>
                <a:cubicBezTo>
                  <a:pt x="519" y="92"/>
                  <a:pt x="501" y="18"/>
                  <a:pt x="445" y="37"/>
                </a:cubicBezTo>
                <a:cubicBezTo>
                  <a:pt x="390" y="37"/>
                  <a:pt x="371" y="0"/>
                  <a:pt x="278" y="74"/>
                </a:cubicBezTo>
                <a:cubicBezTo>
                  <a:pt x="185" y="130"/>
                  <a:pt x="185" y="130"/>
                  <a:pt x="185" y="130"/>
                </a:cubicBezTo>
                <a:cubicBezTo>
                  <a:pt x="185" y="130"/>
                  <a:pt x="148" y="166"/>
                  <a:pt x="130" y="148"/>
                </a:cubicBezTo>
              </a:path>
            </a:pathLst>
          </a:custGeom>
          <a:solidFill>
            <a:srgbClr val="BDBDBD"/>
          </a:solidFill>
          <a:ln w="6350" cap="flat">
            <a:solidFill>
              <a:schemeClr val="bg1"/>
            </a:solidFill>
            <a:round/>
            <a:headEnd/>
            <a:tailEnd/>
          </a:ln>
          <a:effectLst>
            <a:outerShdw blurRad="50800" dist="38100" dir="2700000" algn="tl" rotWithShape="0">
              <a:prstClr val="black">
                <a:alpha val="40000"/>
              </a:prstClr>
            </a:outerShdw>
          </a:effectLst>
          <a:extLst>
            <a:ext uri="{AF507438-7753-43e0-B8FC-AC1667EBCBE1}">
              <a14:hiddenEffects xmlns="" xmlns:a14="http://schemas.microsoft.com/office/drawing/2010/main">
                <a:effectLst>
                  <a:outerShdw blurRad="63500" dist="38099" dir="2700000" algn="ctr" rotWithShape="0">
                    <a:srgbClr val="000000">
                      <a:alpha val="74998"/>
                    </a:srgbClr>
                  </a:outerShdw>
                </a:effectLst>
              </a14:hiddenEffects>
            </a:ext>
          </a:extLst>
        </p:spPr>
        <p:txBody>
          <a:bodyPr wrap="none" anchor="ct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p:cNvGrpSpPr/>
            <p:nvPr/>
          </p:nvGrpSpPr>
          <p:grpSpPr>
            <a:xfrm>
              <a:off x="2879034" y="5745836"/>
              <a:ext cx="4461909" cy="1005841"/>
              <a:chOff x="323619" y="3562349"/>
              <a:chExt cx="2881714" cy="914401"/>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6585068" y="799591"/>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6708388" y="925194"/>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7098821" y="1957252"/>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59" name="Block Arc 158"/>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60" name="Oval 159"/>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61" name="Isosceles Triangle 160"/>
          <p:cNvSpPr/>
          <p:nvPr/>
        </p:nvSpPr>
        <p:spPr bwMode="auto">
          <a:xfrm flipV="1">
            <a:off x="8280780" y="5018451"/>
            <a:ext cx="203200" cy="203200"/>
          </a:xfrm>
          <a:prstGeom prst="triangle">
            <a:avLst/>
          </a:prstGeom>
          <a:solidFill>
            <a:srgbClr val="7A7A7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62" name="Group 161"/>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7A7A7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Tree>
    <p:extLst>
      <p:ext uri="{BB962C8B-B14F-4D97-AF65-F5344CB8AC3E}">
        <p14:creationId xmlns:p14="http://schemas.microsoft.com/office/powerpoint/2010/main" val="174443113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68"/>
                                        </p:tgtEl>
                                        <p:attrNameLst>
                                          <p:attrName>style.visibility</p:attrName>
                                        </p:attrNameLst>
                                      </p:cBhvr>
                                      <p:to>
                                        <p:strVal val="visible"/>
                                      </p:to>
                                    </p:set>
                                    <p:animEffect transition="in" filter="wipe(left)">
                                      <p:cBhvr>
                                        <p:cTn id="7" dur="500"/>
                                        <p:tgtEl>
                                          <p:spTgt spid="16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100" fill="hold"/>
                                        <p:tgtEl>
                                          <p:spTgt spid="23"/>
                                        </p:tgtEl>
                                        <p:attrNameLst>
                                          <p:attrName>ppt_x</p:attrName>
                                        </p:attrNameLst>
                                      </p:cBhvr>
                                      <p:tavLst>
                                        <p:tav tm="0">
                                          <p:val>
                                            <p:strVal val="#ppt_x"/>
                                          </p:val>
                                        </p:tav>
                                        <p:tav tm="100000">
                                          <p:val>
                                            <p:strVal val="#ppt_x"/>
                                          </p:val>
                                        </p:tav>
                                      </p:tavLst>
                                    </p:anim>
                                    <p:anim calcmode="lin" valueType="num">
                                      <p:cBhvr additive="base">
                                        <p:cTn id="12" dur="1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24"/>
                                        </p:tgtEl>
                                        <p:attrNameLst>
                                          <p:attrName>style.visibility</p:attrName>
                                        </p:attrNameLst>
                                      </p:cBhvr>
                                      <p:to>
                                        <p:strVal val="visible"/>
                                      </p:to>
                                    </p:set>
                                    <p:anim calcmode="lin" valueType="num">
                                      <p:cBhvr additive="base">
                                        <p:cTn id="16" dur="100" fill="hold"/>
                                        <p:tgtEl>
                                          <p:spTgt spid="24"/>
                                        </p:tgtEl>
                                        <p:attrNameLst>
                                          <p:attrName>ppt_x</p:attrName>
                                        </p:attrNameLst>
                                      </p:cBhvr>
                                      <p:tavLst>
                                        <p:tav tm="0">
                                          <p:val>
                                            <p:strVal val="#ppt_x"/>
                                          </p:val>
                                        </p:tav>
                                        <p:tav tm="100000">
                                          <p:val>
                                            <p:strVal val="#ppt_x"/>
                                          </p:val>
                                        </p:tav>
                                      </p:tavLst>
                                    </p:anim>
                                    <p:anim calcmode="lin" valueType="num">
                                      <p:cBhvr additive="base">
                                        <p:cTn id="17" dur="100" fill="hold"/>
                                        <p:tgtEl>
                                          <p:spTgt spid="24"/>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25"/>
                                        </p:tgtEl>
                                        <p:attrNameLst>
                                          <p:attrName>style.visibility</p:attrName>
                                        </p:attrNameLst>
                                      </p:cBhvr>
                                      <p:to>
                                        <p:strVal val="visible"/>
                                      </p:to>
                                    </p:set>
                                    <p:anim calcmode="lin" valueType="num">
                                      <p:cBhvr additive="base">
                                        <p:cTn id="21" dur="100" fill="hold"/>
                                        <p:tgtEl>
                                          <p:spTgt spid="25"/>
                                        </p:tgtEl>
                                        <p:attrNameLst>
                                          <p:attrName>ppt_x</p:attrName>
                                        </p:attrNameLst>
                                      </p:cBhvr>
                                      <p:tavLst>
                                        <p:tav tm="0">
                                          <p:val>
                                            <p:strVal val="#ppt_x"/>
                                          </p:val>
                                        </p:tav>
                                        <p:tav tm="100000">
                                          <p:val>
                                            <p:strVal val="#ppt_x"/>
                                          </p:val>
                                        </p:tav>
                                      </p:tavLst>
                                    </p:anim>
                                    <p:anim calcmode="lin" valueType="num">
                                      <p:cBhvr additive="base">
                                        <p:cTn id="22" dur="100" fill="hold"/>
                                        <p:tgtEl>
                                          <p:spTgt spid="25"/>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26"/>
                                        </p:tgtEl>
                                        <p:attrNameLst>
                                          <p:attrName>style.visibility</p:attrName>
                                        </p:attrNameLst>
                                      </p:cBhvr>
                                      <p:to>
                                        <p:strVal val="visible"/>
                                      </p:to>
                                    </p:set>
                                    <p:anim calcmode="lin" valueType="num">
                                      <p:cBhvr additive="base">
                                        <p:cTn id="26" dur="100" fill="hold"/>
                                        <p:tgtEl>
                                          <p:spTgt spid="26"/>
                                        </p:tgtEl>
                                        <p:attrNameLst>
                                          <p:attrName>ppt_x</p:attrName>
                                        </p:attrNameLst>
                                      </p:cBhvr>
                                      <p:tavLst>
                                        <p:tav tm="0">
                                          <p:val>
                                            <p:strVal val="#ppt_x"/>
                                          </p:val>
                                        </p:tav>
                                        <p:tav tm="100000">
                                          <p:val>
                                            <p:strVal val="#ppt_x"/>
                                          </p:val>
                                        </p:tav>
                                      </p:tavLst>
                                    </p:anim>
                                    <p:anim calcmode="lin" valueType="num">
                                      <p:cBhvr additive="base">
                                        <p:cTn id="27" dur="100" fill="hold"/>
                                        <p:tgtEl>
                                          <p:spTgt spid="26"/>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 calcmode="lin" valueType="num">
                                      <p:cBhvr additive="base">
                                        <p:cTn id="31" dur="100" fill="hold"/>
                                        <p:tgtEl>
                                          <p:spTgt spid="27"/>
                                        </p:tgtEl>
                                        <p:attrNameLst>
                                          <p:attrName>ppt_x</p:attrName>
                                        </p:attrNameLst>
                                      </p:cBhvr>
                                      <p:tavLst>
                                        <p:tav tm="0">
                                          <p:val>
                                            <p:strVal val="#ppt_x"/>
                                          </p:val>
                                        </p:tav>
                                        <p:tav tm="100000">
                                          <p:val>
                                            <p:strVal val="#ppt_x"/>
                                          </p:val>
                                        </p:tav>
                                      </p:tavLst>
                                    </p:anim>
                                    <p:anim calcmode="lin" valueType="num">
                                      <p:cBhvr additive="base">
                                        <p:cTn id="32" dur="100" fill="hold"/>
                                        <p:tgtEl>
                                          <p:spTgt spid="27"/>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28"/>
                                        </p:tgtEl>
                                        <p:attrNameLst>
                                          <p:attrName>style.visibility</p:attrName>
                                        </p:attrNameLst>
                                      </p:cBhvr>
                                      <p:to>
                                        <p:strVal val="visible"/>
                                      </p:to>
                                    </p:set>
                                    <p:anim calcmode="lin" valueType="num">
                                      <p:cBhvr additive="base">
                                        <p:cTn id="36" dur="100" fill="hold"/>
                                        <p:tgtEl>
                                          <p:spTgt spid="28"/>
                                        </p:tgtEl>
                                        <p:attrNameLst>
                                          <p:attrName>ppt_x</p:attrName>
                                        </p:attrNameLst>
                                      </p:cBhvr>
                                      <p:tavLst>
                                        <p:tav tm="0">
                                          <p:val>
                                            <p:strVal val="#ppt_x"/>
                                          </p:val>
                                        </p:tav>
                                        <p:tav tm="100000">
                                          <p:val>
                                            <p:strVal val="#ppt_x"/>
                                          </p:val>
                                        </p:tav>
                                      </p:tavLst>
                                    </p:anim>
                                    <p:anim calcmode="lin" valueType="num">
                                      <p:cBhvr additive="base">
                                        <p:cTn id="37" dur="100" fill="hold"/>
                                        <p:tgtEl>
                                          <p:spTgt spid="28"/>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29"/>
                                        </p:tgtEl>
                                        <p:attrNameLst>
                                          <p:attrName>style.visibility</p:attrName>
                                        </p:attrNameLst>
                                      </p:cBhvr>
                                      <p:to>
                                        <p:strVal val="visible"/>
                                      </p:to>
                                    </p:set>
                                    <p:anim calcmode="lin" valueType="num">
                                      <p:cBhvr additive="base">
                                        <p:cTn id="41" dur="100" fill="hold"/>
                                        <p:tgtEl>
                                          <p:spTgt spid="29"/>
                                        </p:tgtEl>
                                        <p:attrNameLst>
                                          <p:attrName>ppt_x</p:attrName>
                                        </p:attrNameLst>
                                      </p:cBhvr>
                                      <p:tavLst>
                                        <p:tav tm="0">
                                          <p:val>
                                            <p:strVal val="#ppt_x"/>
                                          </p:val>
                                        </p:tav>
                                        <p:tav tm="100000">
                                          <p:val>
                                            <p:strVal val="#ppt_x"/>
                                          </p:val>
                                        </p:tav>
                                      </p:tavLst>
                                    </p:anim>
                                    <p:anim calcmode="lin" valueType="num">
                                      <p:cBhvr additive="base">
                                        <p:cTn id="42" dur="100" fill="hold"/>
                                        <p:tgtEl>
                                          <p:spTgt spid="29"/>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30"/>
                                        </p:tgtEl>
                                        <p:attrNameLst>
                                          <p:attrName>style.visibility</p:attrName>
                                        </p:attrNameLst>
                                      </p:cBhvr>
                                      <p:to>
                                        <p:strVal val="visible"/>
                                      </p:to>
                                    </p:set>
                                    <p:anim calcmode="lin" valueType="num">
                                      <p:cBhvr additive="base">
                                        <p:cTn id="46" dur="100" fill="hold"/>
                                        <p:tgtEl>
                                          <p:spTgt spid="30"/>
                                        </p:tgtEl>
                                        <p:attrNameLst>
                                          <p:attrName>ppt_x</p:attrName>
                                        </p:attrNameLst>
                                      </p:cBhvr>
                                      <p:tavLst>
                                        <p:tav tm="0">
                                          <p:val>
                                            <p:strVal val="#ppt_x"/>
                                          </p:val>
                                        </p:tav>
                                        <p:tav tm="100000">
                                          <p:val>
                                            <p:strVal val="#ppt_x"/>
                                          </p:val>
                                        </p:tav>
                                      </p:tavLst>
                                    </p:anim>
                                    <p:anim calcmode="lin" valueType="num">
                                      <p:cBhvr additive="base">
                                        <p:cTn id="47" dur="100" fill="hold"/>
                                        <p:tgtEl>
                                          <p:spTgt spid="30"/>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additive="base">
                                        <p:cTn id="51" dur="100" fill="hold"/>
                                        <p:tgtEl>
                                          <p:spTgt spid="31"/>
                                        </p:tgtEl>
                                        <p:attrNameLst>
                                          <p:attrName>ppt_x</p:attrName>
                                        </p:attrNameLst>
                                      </p:cBhvr>
                                      <p:tavLst>
                                        <p:tav tm="0">
                                          <p:val>
                                            <p:strVal val="#ppt_x"/>
                                          </p:val>
                                        </p:tav>
                                        <p:tav tm="100000">
                                          <p:val>
                                            <p:strVal val="#ppt_x"/>
                                          </p:val>
                                        </p:tav>
                                      </p:tavLst>
                                    </p:anim>
                                    <p:anim calcmode="lin" valueType="num">
                                      <p:cBhvr additive="base">
                                        <p:cTn id="52" dur="100" fill="hold"/>
                                        <p:tgtEl>
                                          <p:spTgt spid="31"/>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32"/>
                                        </p:tgtEl>
                                        <p:attrNameLst>
                                          <p:attrName>style.visibility</p:attrName>
                                        </p:attrNameLst>
                                      </p:cBhvr>
                                      <p:to>
                                        <p:strVal val="visible"/>
                                      </p:to>
                                    </p:set>
                                    <p:anim calcmode="lin" valueType="num">
                                      <p:cBhvr additive="base">
                                        <p:cTn id="56" dur="100" fill="hold"/>
                                        <p:tgtEl>
                                          <p:spTgt spid="32"/>
                                        </p:tgtEl>
                                        <p:attrNameLst>
                                          <p:attrName>ppt_x</p:attrName>
                                        </p:attrNameLst>
                                      </p:cBhvr>
                                      <p:tavLst>
                                        <p:tav tm="0">
                                          <p:val>
                                            <p:strVal val="#ppt_x"/>
                                          </p:val>
                                        </p:tav>
                                        <p:tav tm="100000">
                                          <p:val>
                                            <p:strVal val="#ppt_x"/>
                                          </p:val>
                                        </p:tav>
                                      </p:tavLst>
                                    </p:anim>
                                    <p:anim calcmode="lin" valueType="num">
                                      <p:cBhvr additive="base">
                                        <p:cTn id="57" dur="100" fill="hold"/>
                                        <p:tgtEl>
                                          <p:spTgt spid="32"/>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33"/>
                                        </p:tgtEl>
                                        <p:attrNameLst>
                                          <p:attrName>style.visibility</p:attrName>
                                        </p:attrNameLst>
                                      </p:cBhvr>
                                      <p:to>
                                        <p:strVal val="visible"/>
                                      </p:to>
                                    </p:set>
                                    <p:anim calcmode="lin" valueType="num">
                                      <p:cBhvr additive="base">
                                        <p:cTn id="61" dur="100" fill="hold"/>
                                        <p:tgtEl>
                                          <p:spTgt spid="33"/>
                                        </p:tgtEl>
                                        <p:attrNameLst>
                                          <p:attrName>ppt_x</p:attrName>
                                        </p:attrNameLst>
                                      </p:cBhvr>
                                      <p:tavLst>
                                        <p:tav tm="0">
                                          <p:val>
                                            <p:strVal val="#ppt_x"/>
                                          </p:val>
                                        </p:tav>
                                        <p:tav tm="100000">
                                          <p:val>
                                            <p:strVal val="#ppt_x"/>
                                          </p:val>
                                        </p:tav>
                                      </p:tavLst>
                                    </p:anim>
                                    <p:anim calcmode="lin" valueType="num">
                                      <p:cBhvr additive="base">
                                        <p:cTn id="62" dur="100" fill="hold"/>
                                        <p:tgtEl>
                                          <p:spTgt spid="33"/>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34"/>
                                        </p:tgtEl>
                                        <p:attrNameLst>
                                          <p:attrName>style.visibility</p:attrName>
                                        </p:attrNameLst>
                                      </p:cBhvr>
                                      <p:to>
                                        <p:strVal val="visible"/>
                                      </p:to>
                                    </p:set>
                                    <p:anim calcmode="lin" valueType="num">
                                      <p:cBhvr additive="base">
                                        <p:cTn id="66" dur="100" fill="hold"/>
                                        <p:tgtEl>
                                          <p:spTgt spid="34"/>
                                        </p:tgtEl>
                                        <p:attrNameLst>
                                          <p:attrName>ppt_x</p:attrName>
                                        </p:attrNameLst>
                                      </p:cBhvr>
                                      <p:tavLst>
                                        <p:tav tm="0">
                                          <p:val>
                                            <p:strVal val="#ppt_x"/>
                                          </p:val>
                                        </p:tav>
                                        <p:tav tm="100000">
                                          <p:val>
                                            <p:strVal val="#ppt_x"/>
                                          </p:val>
                                        </p:tav>
                                      </p:tavLst>
                                    </p:anim>
                                    <p:anim calcmode="lin" valueType="num">
                                      <p:cBhvr additive="base">
                                        <p:cTn id="67" dur="100" fill="hold"/>
                                        <p:tgtEl>
                                          <p:spTgt spid="34"/>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35"/>
                                        </p:tgtEl>
                                        <p:attrNameLst>
                                          <p:attrName>style.visibility</p:attrName>
                                        </p:attrNameLst>
                                      </p:cBhvr>
                                      <p:to>
                                        <p:strVal val="visible"/>
                                      </p:to>
                                    </p:set>
                                    <p:anim calcmode="lin" valueType="num">
                                      <p:cBhvr additive="base">
                                        <p:cTn id="71" dur="100" fill="hold"/>
                                        <p:tgtEl>
                                          <p:spTgt spid="35"/>
                                        </p:tgtEl>
                                        <p:attrNameLst>
                                          <p:attrName>ppt_x</p:attrName>
                                        </p:attrNameLst>
                                      </p:cBhvr>
                                      <p:tavLst>
                                        <p:tav tm="0">
                                          <p:val>
                                            <p:strVal val="#ppt_x"/>
                                          </p:val>
                                        </p:tav>
                                        <p:tav tm="100000">
                                          <p:val>
                                            <p:strVal val="#ppt_x"/>
                                          </p:val>
                                        </p:tav>
                                      </p:tavLst>
                                    </p:anim>
                                    <p:anim calcmode="lin" valueType="num">
                                      <p:cBhvr additive="base">
                                        <p:cTn id="72" dur="100" fill="hold"/>
                                        <p:tgtEl>
                                          <p:spTgt spid="35"/>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additive="base">
                                        <p:cTn id="76" dur="100" fill="hold"/>
                                        <p:tgtEl>
                                          <p:spTgt spid="36"/>
                                        </p:tgtEl>
                                        <p:attrNameLst>
                                          <p:attrName>ppt_x</p:attrName>
                                        </p:attrNameLst>
                                      </p:cBhvr>
                                      <p:tavLst>
                                        <p:tav tm="0">
                                          <p:val>
                                            <p:strVal val="#ppt_x"/>
                                          </p:val>
                                        </p:tav>
                                        <p:tav tm="100000">
                                          <p:val>
                                            <p:strVal val="#ppt_x"/>
                                          </p:val>
                                        </p:tav>
                                      </p:tavLst>
                                    </p:anim>
                                    <p:anim calcmode="lin" valueType="num">
                                      <p:cBhvr additive="base">
                                        <p:cTn id="77" dur="100" fill="hold"/>
                                        <p:tgtEl>
                                          <p:spTgt spid="36"/>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additive="base">
                                        <p:cTn id="81" dur="100" fill="hold"/>
                                        <p:tgtEl>
                                          <p:spTgt spid="37"/>
                                        </p:tgtEl>
                                        <p:attrNameLst>
                                          <p:attrName>ppt_x</p:attrName>
                                        </p:attrNameLst>
                                      </p:cBhvr>
                                      <p:tavLst>
                                        <p:tav tm="0">
                                          <p:val>
                                            <p:strVal val="#ppt_x"/>
                                          </p:val>
                                        </p:tav>
                                        <p:tav tm="100000">
                                          <p:val>
                                            <p:strVal val="#ppt_x"/>
                                          </p:val>
                                        </p:tav>
                                      </p:tavLst>
                                    </p:anim>
                                    <p:anim calcmode="lin" valueType="num">
                                      <p:cBhvr additive="base">
                                        <p:cTn id="82" dur="100" fill="hold"/>
                                        <p:tgtEl>
                                          <p:spTgt spid="37"/>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additive="base">
                                        <p:cTn id="86" dur="100" fill="hold"/>
                                        <p:tgtEl>
                                          <p:spTgt spid="38"/>
                                        </p:tgtEl>
                                        <p:attrNameLst>
                                          <p:attrName>ppt_x</p:attrName>
                                        </p:attrNameLst>
                                      </p:cBhvr>
                                      <p:tavLst>
                                        <p:tav tm="0">
                                          <p:val>
                                            <p:strVal val="#ppt_x"/>
                                          </p:val>
                                        </p:tav>
                                        <p:tav tm="100000">
                                          <p:val>
                                            <p:strVal val="#ppt_x"/>
                                          </p:val>
                                        </p:tav>
                                      </p:tavLst>
                                    </p:anim>
                                    <p:anim calcmode="lin" valueType="num">
                                      <p:cBhvr additive="base">
                                        <p:cTn id="87" dur="100" fill="hold"/>
                                        <p:tgtEl>
                                          <p:spTgt spid="38"/>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additive="base">
                                        <p:cTn id="91" dur="100" fill="hold"/>
                                        <p:tgtEl>
                                          <p:spTgt spid="39"/>
                                        </p:tgtEl>
                                        <p:attrNameLst>
                                          <p:attrName>ppt_x</p:attrName>
                                        </p:attrNameLst>
                                      </p:cBhvr>
                                      <p:tavLst>
                                        <p:tav tm="0">
                                          <p:val>
                                            <p:strVal val="#ppt_x"/>
                                          </p:val>
                                        </p:tav>
                                        <p:tav tm="100000">
                                          <p:val>
                                            <p:strVal val="#ppt_x"/>
                                          </p:val>
                                        </p:tav>
                                      </p:tavLst>
                                    </p:anim>
                                    <p:anim calcmode="lin" valueType="num">
                                      <p:cBhvr additive="base">
                                        <p:cTn id="92" dur="100" fill="hold"/>
                                        <p:tgtEl>
                                          <p:spTgt spid="39"/>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40"/>
                                        </p:tgtEl>
                                        <p:attrNameLst>
                                          <p:attrName>style.visibility</p:attrName>
                                        </p:attrNameLst>
                                      </p:cBhvr>
                                      <p:to>
                                        <p:strVal val="visible"/>
                                      </p:to>
                                    </p:set>
                                    <p:anim calcmode="lin" valueType="num">
                                      <p:cBhvr additive="base">
                                        <p:cTn id="96" dur="100" fill="hold"/>
                                        <p:tgtEl>
                                          <p:spTgt spid="40"/>
                                        </p:tgtEl>
                                        <p:attrNameLst>
                                          <p:attrName>ppt_x</p:attrName>
                                        </p:attrNameLst>
                                      </p:cBhvr>
                                      <p:tavLst>
                                        <p:tav tm="0">
                                          <p:val>
                                            <p:strVal val="#ppt_x"/>
                                          </p:val>
                                        </p:tav>
                                        <p:tav tm="100000">
                                          <p:val>
                                            <p:strVal val="#ppt_x"/>
                                          </p:val>
                                        </p:tav>
                                      </p:tavLst>
                                    </p:anim>
                                    <p:anim calcmode="lin" valueType="num">
                                      <p:cBhvr additive="base">
                                        <p:cTn id="97" dur="100" fill="hold"/>
                                        <p:tgtEl>
                                          <p:spTgt spid="40"/>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41"/>
                                        </p:tgtEl>
                                        <p:attrNameLst>
                                          <p:attrName>style.visibility</p:attrName>
                                        </p:attrNameLst>
                                      </p:cBhvr>
                                      <p:to>
                                        <p:strVal val="visible"/>
                                      </p:to>
                                    </p:set>
                                    <p:anim calcmode="lin" valueType="num">
                                      <p:cBhvr additive="base">
                                        <p:cTn id="101" dur="100" fill="hold"/>
                                        <p:tgtEl>
                                          <p:spTgt spid="41"/>
                                        </p:tgtEl>
                                        <p:attrNameLst>
                                          <p:attrName>ppt_x</p:attrName>
                                        </p:attrNameLst>
                                      </p:cBhvr>
                                      <p:tavLst>
                                        <p:tav tm="0">
                                          <p:val>
                                            <p:strVal val="#ppt_x"/>
                                          </p:val>
                                        </p:tav>
                                        <p:tav tm="100000">
                                          <p:val>
                                            <p:strVal val="#ppt_x"/>
                                          </p:val>
                                        </p:tav>
                                      </p:tavLst>
                                    </p:anim>
                                    <p:anim calcmode="lin" valueType="num">
                                      <p:cBhvr additive="base">
                                        <p:cTn id="102" dur="100" fill="hold"/>
                                        <p:tgtEl>
                                          <p:spTgt spid="41"/>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42"/>
                                        </p:tgtEl>
                                        <p:attrNameLst>
                                          <p:attrName>style.visibility</p:attrName>
                                        </p:attrNameLst>
                                      </p:cBhvr>
                                      <p:to>
                                        <p:strVal val="visible"/>
                                      </p:to>
                                    </p:set>
                                    <p:anim calcmode="lin" valueType="num">
                                      <p:cBhvr additive="base">
                                        <p:cTn id="106" dur="100" fill="hold"/>
                                        <p:tgtEl>
                                          <p:spTgt spid="42"/>
                                        </p:tgtEl>
                                        <p:attrNameLst>
                                          <p:attrName>ppt_x</p:attrName>
                                        </p:attrNameLst>
                                      </p:cBhvr>
                                      <p:tavLst>
                                        <p:tav tm="0">
                                          <p:val>
                                            <p:strVal val="#ppt_x"/>
                                          </p:val>
                                        </p:tav>
                                        <p:tav tm="100000">
                                          <p:val>
                                            <p:strVal val="#ppt_x"/>
                                          </p:val>
                                        </p:tav>
                                      </p:tavLst>
                                    </p:anim>
                                    <p:anim calcmode="lin" valueType="num">
                                      <p:cBhvr additive="base">
                                        <p:cTn id="107" dur="100" fill="hold"/>
                                        <p:tgtEl>
                                          <p:spTgt spid="42"/>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 calcmode="lin" valueType="num">
                                      <p:cBhvr additive="base">
                                        <p:cTn id="111" dur="100" fill="hold"/>
                                        <p:tgtEl>
                                          <p:spTgt spid="43"/>
                                        </p:tgtEl>
                                        <p:attrNameLst>
                                          <p:attrName>ppt_x</p:attrName>
                                        </p:attrNameLst>
                                      </p:cBhvr>
                                      <p:tavLst>
                                        <p:tav tm="0">
                                          <p:val>
                                            <p:strVal val="#ppt_x"/>
                                          </p:val>
                                        </p:tav>
                                        <p:tav tm="100000">
                                          <p:val>
                                            <p:strVal val="#ppt_x"/>
                                          </p:val>
                                        </p:tav>
                                      </p:tavLst>
                                    </p:anim>
                                    <p:anim calcmode="lin" valueType="num">
                                      <p:cBhvr additive="base">
                                        <p:cTn id="112" dur="100" fill="hold"/>
                                        <p:tgtEl>
                                          <p:spTgt spid="43"/>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 calcmode="lin" valueType="num">
                                      <p:cBhvr additive="base">
                                        <p:cTn id="116" dur="100" fill="hold"/>
                                        <p:tgtEl>
                                          <p:spTgt spid="44"/>
                                        </p:tgtEl>
                                        <p:attrNameLst>
                                          <p:attrName>ppt_x</p:attrName>
                                        </p:attrNameLst>
                                      </p:cBhvr>
                                      <p:tavLst>
                                        <p:tav tm="0">
                                          <p:val>
                                            <p:strVal val="#ppt_x"/>
                                          </p:val>
                                        </p:tav>
                                        <p:tav tm="100000">
                                          <p:val>
                                            <p:strVal val="#ppt_x"/>
                                          </p:val>
                                        </p:tav>
                                      </p:tavLst>
                                    </p:anim>
                                    <p:anim calcmode="lin" valueType="num">
                                      <p:cBhvr additive="base">
                                        <p:cTn id="117" dur="100" fill="hold"/>
                                        <p:tgtEl>
                                          <p:spTgt spid="44"/>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45"/>
                                        </p:tgtEl>
                                        <p:attrNameLst>
                                          <p:attrName>style.visibility</p:attrName>
                                        </p:attrNameLst>
                                      </p:cBhvr>
                                      <p:to>
                                        <p:strVal val="visible"/>
                                      </p:to>
                                    </p:set>
                                    <p:anim calcmode="lin" valueType="num">
                                      <p:cBhvr additive="base">
                                        <p:cTn id="121" dur="100" fill="hold"/>
                                        <p:tgtEl>
                                          <p:spTgt spid="45"/>
                                        </p:tgtEl>
                                        <p:attrNameLst>
                                          <p:attrName>ppt_x</p:attrName>
                                        </p:attrNameLst>
                                      </p:cBhvr>
                                      <p:tavLst>
                                        <p:tav tm="0">
                                          <p:val>
                                            <p:strVal val="#ppt_x"/>
                                          </p:val>
                                        </p:tav>
                                        <p:tav tm="100000">
                                          <p:val>
                                            <p:strVal val="#ppt_x"/>
                                          </p:val>
                                        </p:tav>
                                      </p:tavLst>
                                    </p:anim>
                                    <p:anim calcmode="lin" valueType="num">
                                      <p:cBhvr additive="base">
                                        <p:cTn id="122" dur="100" fill="hold"/>
                                        <p:tgtEl>
                                          <p:spTgt spid="45"/>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64"/>
                                        </p:tgtEl>
                                        <p:attrNameLst>
                                          <p:attrName>style.visibility</p:attrName>
                                        </p:attrNameLst>
                                      </p:cBhvr>
                                      <p:to>
                                        <p:strVal val="visible"/>
                                      </p:to>
                                    </p:set>
                                    <p:anim calcmode="lin" valueType="num">
                                      <p:cBhvr additive="base">
                                        <p:cTn id="126" dur="100" fill="hold"/>
                                        <p:tgtEl>
                                          <p:spTgt spid="64"/>
                                        </p:tgtEl>
                                        <p:attrNameLst>
                                          <p:attrName>ppt_x</p:attrName>
                                        </p:attrNameLst>
                                      </p:cBhvr>
                                      <p:tavLst>
                                        <p:tav tm="0">
                                          <p:val>
                                            <p:strVal val="#ppt_x"/>
                                          </p:val>
                                        </p:tav>
                                        <p:tav tm="100000">
                                          <p:val>
                                            <p:strVal val="#ppt_x"/>
                                          </p:val>
                                        </p:tav>
                                      </p:tavLst>
                                    </p:anim>
                                    <p:anim calcmode="lin" valueType="num">
                                      <p:cBhvr additive="base">
                                        <p:cTn id="127" dur="100" fill="hold"/>
                                        <p:tgtEl>
                                          <p:spTgt spid="64"/>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additive="base">
                                        <p:cTn id="131" dur="100" fill="hold"/>
                                        <p:tgtEl>
                                          <p:spTgt spid="65"/>
                                        </p:tgtEl>
                                        <p:attrNameLst>
                                          <p:attrName>ppt_x</p:attrName>
                                        </p:attrNameLst>
                                      </p:cBhvr>
                                      <p:tavLst>
                                        <p:tav tm="0">
                                          <p:val>
                                            <p:strVal val="#ppt_x"/>
                                          </p:val>
                                        </p:tav>
                                        <p:tav tm="100000">
                                          <p:val>
                                            <p:strVal val="#ppt_x"/>
                                          </p:val>
                                        </p:tav>
                                      </p:tavLst>
                                    </p:anim>
                                    <p:anim calcmode="lin" valueType="num">
                                      <p:cBhvr additive="base">
                                        <p:cTn id="132" dur="100" fill="hold"/>
                                        <p:tgtEl>
                                          <p:spTgt spid="65"/>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 calcmode="lin" valueType="num">
                                      <p:cBhvr additive="base">
                                        <p:cTn id="136" dur="100" fill="hold"/>
                                        <p:tgtEl>
                                          <p:spTgt spid="66"/>
                                        </p:tgtEl>
                                        <p:attrNameLst>
                                          <p:attrName>ppt_x</p:attrName>
                                        </p:attrNameLst>
                                      </p:cBhvr>
                                      <p:tavLst>
                                        <p:tav tm="0">
                                          <p:val>
                                            <p:strVal val="#ppt_x"/>
                                          </p:val>
                                        </p:tav>
                                        <p:tav tm="100000">
                                          <p:val>
                                            <p:strVal val="#ppt_x"/>
                                          </p:val>
                                        </p:tav>
                                      </p:tavLst>
                                    </p:anim>
                                    <p:anim calcmode="lin" valueType="num">
                                      <p:cBhvr additive="base">
                                        <p:cTn id="137" dur="100" fill="hold"/>
                                        <p:tgtEl>
                                          <p:spTgt spid="66"/>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67"/>
                                        </p:tgtEl>
                                        <p:attrNameLst>
                                          <p:attrName>style.visibility</p:attrName>
                                        </p:attrNameLst>
                                      </p:cBhvr>
                                      <p:to>
                                        <p:strVal val="visible"/>
                                      </p:to>
                                    </p:set>
                                    <p:anim calcmode="lin" valueType="num">
                                      <p:cBhvr additive="base">
                                        <p:cTn id="141" dur="100" fill="hold"/>
                                        <p:tgtEl>
                                          <p:spTgt spid="67"/>
                                        </p:tgtEl>
                                        <p:attrNameLst>
                                          <p:attrName>ppt_x</p:attrName>
                                        </p:attrNameLst>
                                      </p:cBhvr>
                                      <p:tavLst>
                                        <p:tav tm="0">
                                          <p:val>
                                            <p:strVal val="#ppt_x"/>
                                          </p:val>
                                        </p:tav>
                                        <p:tav tm="100000">
                                          <p:val>
                                            <p:strVal val="#ppt_x"/>
                                          </p:val>
                                        </p:tav>
                                      </p:tavLst>
                                    </p:anim>
                                    <p:anim calcmode="lin" valueType="num">
                                      <p:cBhvr additive="base">
                                        <p:cTn id="142" dur="100" fill="hold"/>
                                        <p:tgtEl>
                                          <p:spTgt spid="67"/>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68"/>
                                        </p:tgtEl>
                                        <p:attrNameLst>
                                          <p:attrName>style.visibility</p:attrName>
                                        </p:attrNameLst>
                                      </p:cBhvr>
                                      <p:to>
                                        <p:strVal val="visible"/>
                                      </p:to>
                                    </p:set>
                                    <p:anim calcmode="lin" valueType="num">
                                      <p:cBhvr additive="base">
                                        <p:cTn id="146" dur="100" fill="hold"/>
                                        <p:tgtEl>
                                          <p:spTgt spid="68"/>
                                        </p:tgtEl>
                                        <p:attrNameLst>
                                          <p:attrName>ppt_x</p:attrName>
                                        </p:attrNameLst>
                                      </p:cBhvr>
                                      <p:tavLst>
                                        <p:tav tm="0">
                                          <p:val>
                                            <p:strVal val="#ppt_x"/>
                                          </p:val>
                                        </p:tav>
                                        <p:tav tm="100000">
                                          <p:val>
                                            <p:strVal val="#ppt_x"/>
                                          </p:val>
                                        </p:tav>
                                      </p:tavLst>
                                    </p:anim>
                                    <p:anim calcmode="lin" valueType="num">
                                      <p:cBhvr additive="base">
                                        <p:cTn id="147" dur="100" fill="hold"/>
                                        <p:tgtEl>
                                          <p:spTgt spid="68"/>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69"/>
                                        </p:tgtEl>
                                        <p:attrNameLst>
                                          <p:attrName>style.visibility</p:attrName>
                                        </p:attrNameLst>
                                      </p:cBhvr>
                                      <p:to>
                                        <p:strVal val="visible"/>
                                      </p:to>
                                    </p:set>
                                    <p:anim calcmode="lin" valueType="num">
                                      <p:cBhvr additive="base">
                                        <p:cTn id="151" dur="100" fill="hold"/>
                                        <p:tgtEl>
                                          <p:spTgt spid="69"/>
                                        </p:tgtEl>
                                        <p:attrNameLst>
                                          <p:attrName>ppt_x</p:attrName>
                                        </p:attrNameLst>
                                      </p:cBhvr>
                                      <p:tavLst>
                                        <p:tav tm="0">
                                          <p:val>
                                            <p:strVal val="#ppt_x"/>
                                          </p:val>
                                        </p:tav>
                                        <p:tav tm="100000">
                                          <p:val>
                                            <p:strVal val="#ppt_x"/>
                                          </p:val>
                                        </p:tav>
                                      </p:tavLst>
                                    </p:anim>
                                    <p:anim calcmode="lin" valueType="num">
                                      <p:cBhvr additive="base">
                                        <p:cTn id="152" dur="100" fill="hold"/>
                                        <p:tgtEl>
                                          <p:spTgt spid="69"/>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70"/>
                                        </p:tgtEl>
                                        <p:attrNameLst>
                                          <p:attrName>style.visibility</p:attrName>
                                        </p:attrNameLst>
                                      </p:cBhvr>
                                      <p:to>
                                        <p:strVal val="visible"/>
                                      </p:to>
                                    </p:set>
                                    <p:anim calcmode="lin" valueType="num">
                                      <p:cBhvr additive="base">
                                        <p:cTn id="156" dur="100" fill="hold"/>
                                        <p:tgtEl>
                                          <p:spTgt spid="70"/>
                                        </p:tgtEl>
                                        <p:attrNameLst>
                                          <p:attrName>ppt_x</p:attrName>
                                        </p:attrNameLst>
                                      </p:cBhvr>
                                      <p:tavLst>
                                        <p:tav tm="0">
                                          <p:val>
                                            <p:strVal val="#ppt_x"/>
                                          </p:val>
                                        </p:tav>
                                        <p:tav tm="100000">
                                          <p:val>
                                            <p:strVal val="#ppt_x"/>
                                          </p:val>
                                        </p:tav>
                                      </p:tavLst>
                                    </p:anim>
                                    <p:anim calcmode="lin" valueType="num">
                                      <p:cBhvr additive="base">
                                        <p:cTn id="157" dur="100" fill="hold"/>
                                        <p:tgtEl>
                                          <p:spTgt spid="70"/>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71"/>
                                        </p:tgtEl>
                                        <p:attrNameLst>
                                          <p:attrName>style.visibility</p:attrName>
                                        </p:attrNameLst>
                                      </p:cBhvr>
                                      <p:to>
                                        <p:strVal val="visible"/>
                                      </p:to>
                                    </p:set>
                                    <p:anim calcmode="lin" valueType="num">
                                      <p:cBhvr additive="base">
                                        <p:cTn id="161" dur="100" fill="hold"/>
                                        <p:tgtEl>
                                          <p:spTgt spid="71"/>
                                        </p:tgtEl>
                                        <p:attrNameLst>
                                          <p:attrName>ppt_x</p:attrName>
                                        </p:attrNameLst>
                                      </p:cBhvr>
                                      <p:tavLst>
                                        <p:tav tm="0">
                                          <p:val>
                                            <p:strVal val="#ppt_x"/>
                                          </p:val>
                                        </p:tav>
                                        <p:tav tm="100000">
                                          <p:val>
                                            <p:strVal val="#ppt_x"/>
                                          </p:val>
                                        </p:tav>
                                      </p:tavLst>
                                    </p:anim>
                                    <p:anim calcmode="lin" valueType="num">
                                      <p:cBhvr additive="base">
                                        <p:cTn id="162" dur="100" fill="hold"/>
                                        <p:tgtEl>
                                          <p:spTgt spid="71"/>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72"/>
                                        </p:tgtEl>
                                        <p:attrNameLst>
                                          <p:attrName>style.visibility</p:attrName>
                                        </p:attrNameLst>
                                      </p:cBhvr>
                                      <p:to>
                                        <p:strVal val="visible"/>
                                      </p:to>
                                    </p:set>
                                    <p:anim calcmode="lin" valueType="num">
                                      <p:cBhvr additive="base">
                                        <p:cTn id="166" dur="100" fill="hold"/>
                                        <p:tgtEl>
                                          <p:spTgt spid="72"/>
                                        </p:tgtEl>
                                        <p:attrNameLst>
                                          <p:attrName>ppt_x</p:attrName>
                                        </p:attrNameLst>
                                      </p:cBhvr>
                                      <p:tavLst>
                                        <p:tav tm="0">
                                          <p:val>
                                            <p:strVal val="#ppt_x"/>
                                          </p:val>
                                        </p:tav>
                                        <p:tav tm="100000">
                                          <p:val>
                                            <p:strVal val="#ppt_x"/>
                                          </p:val>
                                        </p:tav>
                                      </p:tavLst>
                                    </p:anim>
                                    <p:anim calcmode="lin" valueType="num">
                                      <p:cBhvr additive="base">
                                        <p:cTn id="167" dur="100" fill="hold"/>
                                        <p:tgtEl>
                                          <p:spTgt spid="72"/>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73"/>
                                        </p:tgtEl>
                                        <p:attrNameLst>
                                          <p:attrName>style.visibility</p:attrName>
                                        </p:attrNameLst>
                                      </p:cBhvr>
                                      <p:to>
                                        <p:strVal val="visible"/>
                                      </p:to>
                                    </p:set>
                                    <p:anim calcmode="lin" valueType="num">
                                      <p:cBhvr additive="base">
                                        <p:cTn id="171" dur="100" fill="hold"/>
                                        <p:tgtEl>
                                          <p:spTgt spid="73"/>
                                        </p:tgtEl>
                                        <p:attrNameLst>
                                          <p:attrName>ppt_x</p:attrName>
                                        </p:attrNameLst>
                                      </p:cBhvr>
                                      <p:tavLst>
                                        <p:tav tm="0">
                                          <p:val>
                                            <p:strVal val="#ppt_x"/>
                                          </p:val>
                                        </p:tav>
                                        <p:tav tm="100000">
                                          <p:val>
                                            <p:strVal val="#ppt_x"/>
                                          </p:val>
                                        </p:tav>
                                      </p:tavLst>
                                    </p:anim>
                                    <p:anim calcmode="lin" valueType="num">
                                      <p:cBhvr additive="base">
                                        <p:cTn id="172" dur="100" fill="hold"/>
                                        <p:tgtEl>
                                          <p:spTgt spid="73"/>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74"/>
                                        </p:tgtEl>
                                        <p:attrNameLst>
                                          <p:attrName>style.visibility</p:attrName>
                                        </p:attrNameLst>
                                      </p:cBhvr>
                                      <p:to>
                                        <p:strVal val="visible"/>
                                      </p:to>
                                    </p:set>
                                    <p:anim calcmode="lin" valueType="num">
                                      <p:cBhvr additive="base">
                                        <p:cTn id="176" dur="100" fill="hold"/>
                                        <p:tgtEl>
                                          <p:spTgt spid="74"/>
                                        </p:tgtEl>
                                        <p:attrNameLst>
                                          <p:attrName>ppt_x</p:attrName>
                                        </p:attrNameLst>
                                      </p:cBhvr>
                                      <p:tavLst>
                                        <p:tav tm="0">
                                          <p:val>
                                            <p:strVal val="#ppt_x"/>
                                          </p:val>
                                        </p:tav>
                                        <p:tav tm="100000">
                                          <p:val>
                                            <p:strVal val="#ppt_x"/>
                                          </p:val>
                                        </p:tav>
                                      </p:tavLst>
                                    </p:anim>
                                    <p:anim calcmode="lin" valueType="num">
                                      <p:cBhvr additive="base">
                                        <p:cTn id="177" dur="100" fill="hold"/>
                                        <p:tgtEl>
                                          <p:spTgt spid="74"/>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75"/>
                                        </p:tgtEl>
                                        <p:attrNameLst>
                                          <p:attrName>style.visibility</p:attrName>
                                        </p:attrNameLst>
                                      </p:cBhvr>
                                      <p:to>
                                        <p:strVal val="visible"/>
                                      </p:to>
                                    </p:set>
                                    <p:anim calcmode="lin" valueType="num">
                                      <p:cBhvr additive="base">
                                        <p:cTn id="181" dur="100" fill="hold"/>
                                        <p:tgtEl>
                                          <p:spTgt spid="75"/>
                                        </p:tgtEl>
                                        <p:attrNameLst>
                                          <p:attrName>ppt_x</p:attrName>
                                        </p:attrNameLst>
                                      </p:cBhvr>
                                      <p:tavLst>
                                        <p:tav tm="0">
                                          <p:val>
                                            <p:strVal val="#ppt_x"/>
                                          </p:val>
                                        </p:tav>
                                        <p:tav tm="100000">
                                          <p:val>
                                            <p:strVal val="#ppt_x"/>
                                          </p:val>
                                        </p:tav>
                                      </p:tavLst>
                                    </p:anim>
                                    <p:anim calcmode="lin" valueType="num">
                                      <p:cBhvr additive="base">
                                        <p:cTn id="182" dur="100" fill="hold"/>
                                        <p:tgtEl>
                                          <p:spTgt spid="75"/>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76"/>
                                        </p:tgtEl>
                                        <p:attrNameLst>
                                          <p:attrName>style.visibility</p:attrName>
                                        </p:attrNameLst>
                                      </p:cBhvr>
                                      <p:to>
                                        <p:strVal val="visible"/>
                                      </p:to>
                                    </p:set>
                                    <p:anim calcmode="lin" valueType="num">
                                      <p:cBhvr additive="base">
                                        <p:cTn id="186" dur="100" fill="hold"/>
                                        <p:tgtEl>
                                          <p:spTgt spid="76"/>
                                        </p:tgtEl>
                                        <p:attrNameLst>
                                          <p:attrName>ppt_x</p:attrName>
                                        </p:attrNameLst>
                                      </p:cBhvr>
                                      <p:tavLst>
                                        <p:tav tm="0">
                                          <p:val>
                                            <p:strVal val="#ppt_x"/>
                                          </p:val>
                                        </p:tav>
                                        <p:tav tm="100000">
                                          <p:val>
                                            <p:strVal val="#ppt_x"/>
                                          </p:val>
                                        </p:tav>
                                      </p:tavLst>
                                    </p:anim>
                                    <p:anim calcmode="lin" valueType="num">
                                      <p:cBhvr additive="base">
                                        <p:cTn id="187" dur="100" fill="hold"/>
                                        <p:tgtEl>
                                          <p:spTgt spid="76"/>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77"/>
                                        </p:tgtEl>
                                        <p:attrNameLst>
                                          <p:attrName>style.visibility</p:attrName>
                                        </p:attrNameLst>
                                      </p:cBhvr>
                                      <p:to>
                                        <p:strVal val="visible"/>
                                      </p:to>
                                    </p:set>
                                    <p:anim calcmode="lin" valueType="num">
                                      <p:cBhvr additive="base">
                                        <p:cTn id="191" dur="100" fill="hold"/>
                                        <p:tgtEl>
                                          <p:spTgt spid="77"/>
                                        </p:tgtEl>
                                        <p:attrNameLst>
                                          <p:attrName>ppt_x</p:attrName>
                                        </p:attrNameLst>
                                      </p:cBhvr>
                                      <p:tavLst>
                                        <p:tav tm="0">
                                          <p:val>
                                            <p:strVal val="#ppt_x"/>
                                          </p:val>
                                        </p:tav>
                                        <p:tav tm="100000">
                                          <p:val>
                                            <p:strVal val="#ppt_x"/>
                                          </p:val>
                                        </p:tav>
                                      </p:tavLst>
                                    </p:anim>
                                    <p:anim calcmode="lin" valueType="num">
                                      <p:cBhvr additive="base">
                                        <p:cTn id="192" dur="100" fill="hold"/>
                                        <p:tgtEl>
                                          <p:spTgt spid="77"/>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78"/>
                                        </p:tgtEl>
                                        <p:attrNameLst>
                                          <p:attrName>style.visibility</p:attrName>
                                        </p:attrNameLst>
                                      </p:cBhvr>
                                      <p:to>
                                        <p:strVal val="visible"/>
                                      </p:to>
                                    </p:set>
                                    <p:anim calcmode="lin" valueType="num">
                                      <p:cBhvr additive="base">
                                        <p:cTn id="196" dur="100" fill="hold"/>
                                        <p:tgtEl>
                                          <p:spTgt spid="78"/>
                                        </p:tgtEl>
                                        <p:attrNameLst>
                                          <p:attrName>ppt_x</p:attrName>
                                        </p:attrNameLst>
                                      </p:cBhvr>
                                      <p:tavLst>
                                        <p:tav tm="0">
                                          <p:val>
                                            <p:strVal val="#ppt_x"/>
                                          </p:val>
                                        </p:tav>
                                        <p:tav tm="100000">
                                          <p:val>
                                            <p:strVal val="#ppt_x"/>
                                          </p:val>
                                        </p:tav>
                                      </p:tavLst>
                                    </p:anim>
                                    <p:anim calcmode="lin" valueType="num">
                                      <p:cBhvr additive="base">
                                        <p:cTn id="197" dur="100" fill="hold"/>
                                        <p:tgtEl>
                                          <p:spTgt spid="78"/>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79"/>
                                        </p:tgtEl>
                                        <p:attrNameLst>
                                          <p:attrName>style.visibility</p:attrName>
                                        </p:attrNameLst>
                                      </p:cBhvr>
                                      <p:to>
                                        <p:strVal val="visible"/>
                                      </p:to>
                                    </p:set>
                                    <p:anim calcmode="lin" valueType="num">
                                      <p:cBhvr additive="base">
                                        <p:cTn id="201" dur="100" fill="hold"/>
                                        <p:tgtEl>
                                          <p:spTgt spid="79"/>
                                        </p:tgtEl>
                                        <p:attrNameLst>
                                          <p:attrName>ppt_x</p:attrName>
                                        </p:attrNameLst>
                                      </p:cBhvr>
                                      <p:tavLst>
                                        <p:tav tm="0">
                                          <p:val>
                                            <p:strVal val="#ppt_x"/>
                                          </p:val>
                                        </p:tav>
                                        <p:tav tm="100000">
                                          <p:val>
                                            <p:strVal val="#ppt_x"/>
                                          </p:val>
                                        </p:tav>
                                      </p:tavLst>
                                    </p:anim>
                                    <p:anim calcmode="lin" valueType="num">
                                      <p:cBhvr additive="base">
                                        <p:cTn id="202" dur="100" fill="hold"/>
                                        <p:tgtEl>
                                          <p:spTgt spid="79"/>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80"/>
                                        </p:tgtEl>
                                        <p:attrNameLst>
                                          <p:attrName>style.visibility</p:attrName>
                                        </p:attrNameLst>
                                      </p:cBhvr>
                                      <p:to>
                                        <p:strVal val="visible"/>
                                      </p:to>
                                    </p:set>
                                    <p:anim calcmode="lin" valueType="num">
                                      <p:cBhvr additive="base">
                                        <p:cTn id="206" dur="100" fill="hold"/>
                                        <p:tgtEl>
                                          <p:spTgt spid="80"/>
                                        </p:tgtEl>
                                        <p:attrNameLst>
                                          <p:attrName>ppt_x</p:attrName>
                                        </p:attrNameLst>
                                      </p:cBhvr>
                                      <p:tavLst>
                                        <p:tav tm="0">
                                          <p:val>
                                            <p:strVal val="#ppt_x"/>
                                          </p:val>
                                        </p:tav>
                                        <p:tav tm="100000">
                                          <p:val>
                                            <p:strVal val="#ppt_x"/>
                                          </p:val>
                                        </p:tav>
                                      </p:tavLst>
                                    </p:anim>
                                    <p:anim calcmode="lin" valueType="num">
                                      <p:cBhvr additive="base">
                                        <p:cTn id="207" dur="100" fill="hold"/>
                                        <p:tgtEl>
                                          <p:spTgt spid="80"/>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81"/>
                                        </p:tgtEl>
                                        <p:attrNameLst>
                                          <p:attrName>style.visibility</p:attrName>
                                        </p:attrNameLst>
                                      </p:cBhvr>
                                      <p:to>
                                        <p:strVal val="visible"/>
                                      </p:to>
                                    </p:set>
                                    <p:anim calcmode="lin" valueType="num">
                                      <p:cBhvr additive="base">
                                        <p:cTn id="211" dur="100" fill="hold"/>
                                        <p:tgtEl>
                                          <p:spTgt spid="81"/>
                                        </p:tgtEl>
                                        <p:attrNameLst>
                                          <p:attrName>ppt_x</p:attrName>
                                        </p:attrNameLst>
                                      </p:cBhvr>
                                      <p:tavLst>
                                        <p:tav tm="0">
                                          <p:val>
                                            <p:strVal val="#ppt_x"/>
                                          </p:val>
                                        </p:tav>
                                        <p:tav tm="100000">
                                          <p:val>
                                            <p:strVal val="#ppt_x"/>
                                          </p:val>
                                        </p:tav>
                                      </p:tavLst>
                                    </p:anim>
                                    <p:anim calcmode="lin" valueType="num">
                                      <p:cBhvr additive="base">
                                        <p:cTn id="212" dur="100" fill="hold"/>
                                        <p:tgtEl>
                                          <p:spTgt spid="81"/>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82"/>
                                        </p:tgtEl>
                                        <p:attrNameLst>
                                          <p:attrName>style.visibility</p:attrName>
                                        </p:attrNameLst>
                                      </p:cBhvr>
                                      <p:to>
                                        <p:strVal val="visible"/>
                                      </p:to>
                                    </p:set>
                                    <p:anim calcmode="lin" valueType="num">
                                      <p:cBhvr additive="base">
                                        <p:cTn id="216" dur="100" fill="hold"/>
                                        <p:tgtEl>
                                          <p:spTgt spid="82"/>
                                        </p:tgtEl>
                                        <p:attrNameLst>
                                          <p:attrName>ppt_x</p:attrName>
                                        </p:attrNameLst>
                                      </p:cBhvr>
                                      <p:tavLst>
                                        <p:tav tm="0">
                                          <p:val>
                                            <p:strVal val="#ppt_x"/>
                                          </p:val>
                                        </p:tav>
                                        <p:tav tm="100000">
                                          <p:val>
                                            <p:strVal val="#ppt_x"/>
                                          </p:val>
                                        </p:tav>
                                      </p:tavLst>
                                    </p:anim>
                                    <p:anim calcmode="lin" valueType="num">
                                      <p:cBhvr additive="base">
                                        <p:cTn id="217" dur="100" fill="hold"/>
                                        <p:tgtEl>
                                          <p:spTgt spid="82"/>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83"/>
                                        </p:tgtEl>
                                        <p:attrNameLst>
                                          <p:attrName>style.visibility</p:attrName>
                                        </p:attrNameLst>
                                      </p:cBhvr>
                                      <p:to>
                                        <p:strVal val="visible"/>
                                      </p:to>
                                    </p:set>
                                    <p:anim calcmode="lin" valueType="num">
                                      <p:cBhvr additive="base">
                                        <p:cTn id="221" dur="100" fill="hold"/>
                                        <p:tgtEl>
                                          <p:spTgt spid="83"/>
                                        </p:tgtEl>
                                        <p:attrNameLst>
                                          <p:attrName>ppt_x</p:attrName>
                                        </p:attrNameLst>
                                      </p:cBhvr>
                                      <p:tavLst>
                                        <p:tav tm="0">
                                          <p:val>
                                            <p:strVal val="#ppt_x"/>
                                          </p:val>
                                        </p:tav>
                                        <p:tav tm="100000">
                                          <p:val>
                                            <p:strVal val="#ppt_x"/>
                                          </p:val>
                                        </p:tav>
                                      </p:tavLst>
                                    </p:anim>
                                    <p:anim calcmode="lin" valueType="num">
                                      <p:cBhvr additive="base">
                                        <p:cTn id="222" dur="100" fill="hold"/>
                                        <p:tgtEl>
                                          <p:spTgt spid="83"/>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84"/>
                                        </p:tgtEl>
                                        <p:attrNameLst>
                                          <p:attrName>style.visibility</p:attrName>
                                        </p:attrNameLst>
                                      </p:cBhvr>
                                      <p:to>
                                        <p:strVal val="visible"/>
                                      </p:to>
                                    </p:set>
                                    <p:anim calcmode="lin" valueType="num">
                                      <p:cBhvr additive="base">
                                        <p:cTn id="226" dur="100" fill="hold"/>
                                        <p:tgtEl>
                                          <p:spTgt spid="84"/>
                                        </p:tgtEl>
                                        <p:attrNameLst>
                                          <p:attrName>ppt_x</p:attrName>
                                        </p:attrNameLst>
                                      </p:cBhvr>
                                      <p:tavLst>
                                        <p:tav tm="0">
                                          <p:val>
                                            <p:strVal val="#ppt_x"/>
                                          </p:val>
                                        </p:tav>
                                        <p:tav tm="100000">
                                          <p:val>
                                            <p:strVal val="#ppt_x"/>
                                          </p:val>
                                        </p:tav>
                                      </p:tavLst>
                                    </p:anim>
                                    <p:anim calcmode="lin" valueType="num">
                                      <p:cBhvr additive="base">
                                        <p:cTn id="227" dur="100" fill="hold"/>
                                        <p:tgtEl>
                                          <p:spTgt spid="84"/>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85"/>
                                        </p:tgtEl>
                                        <p:attrNameLst>
                                          <p:attrName>style.visibility</p:attrName>
                                        </p:attrNameLst>
                                      </p:cBhvr>
                                      <p:to>
                                        <p:strVal val="visible"/>
                                      </p:to>
                                    </p:set>
                                    <p:anim calcmode="lin" valueType="num">
                                      <p:cBhvr additive="base">
                                        <p:cTn id="231" dur="100" fill="hold"/>
                                        <p:tgtEl>
                                          <p:spTgt spid="85"/>
                                        </p:tgtEl>
                                        <p:attrNameLst>
                                          <p:attrName>ppt_x</p:attrName>
                                        </p:attrNameLst>
                                      </p:cBhvr>
                                      <p:tavLst>
                                        <p:tav tm="0">
                                          <p:val>
                                            <p:strVal val="#ppt_x"/>
                                          </p:val>
                                        </p:tav>
                                        <p:tav tm="100000">
                                          <p:val>
                                            <p:strVal val="#ppt_x"/>
                                          </p:val>
                                        </p:tav>
                                      </p:tavLst>
                                    </p:anim>
                                    <p:anim calcmode="lin" valueType="num">
                                      <p:cBhvr additive="base">
                                        <p:cTn id="232" dur="100" fill="hold"/>
                                        <p:tgtEl>
                                          <p:spTgt spid="85"/>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86"/>
                                        </p:tgtEl>
                                        <p:attrNameLst>
                                          <p:attrName>style.visibility</p:attrName>
                                        </p:attrNameLst>
                                      </p:cBhvr>
                                      <p:to>
                                        <p:strVal val="visible"/>
                                      </p:to>
                                    </p:set>
                                    <p:anim calcmode="lin" valueType="num">
                                      <p:cBhvr additive="base">
                                        <p:cTn id="236" dur="100" fill="hold"/>
                                        <p:tgtEl>
                                          <p:spTgt spid="86"/>
                                        </p:tgtEl>
                                        <p:attrNameLst>
                                          <p:attrName>ppt_x</p:attrName>
                                        </p:attrNameLst>
                                      </p:cBhvr>
                                      <p:tavLst>
                                        <p:tav tm="0">
                                          <p:val>
                                            <p:strVal val="#ppt_x"/>
                                          </p:val>
                                        </p:tav>
                                        <p:tav tm="100000">
                                          <p:val>
                                            <p:strVal val="#ppt_x"/>
                                          </p:val>
                                        </p:tav>
                                      </p:tavLst>
                                    </p:anim>
                                    <p:anim calcmode="lin" valueType="num">
                                      <p:cBhvr additive="base">
                                        <p:cTn id="237" dur="100" fill="hold"/>
                                        <p:tgtEl>
                                          <p:spTgt spid="86"/>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87"/>
                                        </p:tgtEl>
                                        <p:attrNameLst>
                                          <p:attrName>style.visibility</p:attrName>
                                        </p:attrNameLst>
                                      </p:cBhvr>
                                      <p:to>
                                        <p:strVal val="visible"/>
                                      </p:to>
                                    </p:set>
                                    <p:anim calcmode="lin" valueType="num">
                                      <p:cBhvr additive="base">
                                        <p:cTn id="241" dur="100" fill="hold"/>
                                        <p:tgtEl>
                                          <p:spTgt spid="87"/>
                                        </p:tgtEl>
                                        <p:attrNameLst>
                                          <p:attrName>ppt_x</p:attrName>
                                        </p:attrNameLst>
                                      </p:cBhvr>
                                      <p:tavLst>
                                        <p:tav tm="0">
                                          <p:val>
                                            <p:strVal val="#ppt_x"/>
                                          </p:val>
                                        </p:tav>
                                        <p:tav tm="100000">
                                          <p:val>
                                            <p:strVal val="#ppt_x"/>
                                          </p:val>
                                        </p:tav>
                                      </p:tavLst>
                                    </p:anim>
                                    <p:anim calcmode="lin" valueType="num">
                                      <p:cBhvr additive="base">
                                        <p:cTn id="242" dur="100" fill="hold"/>
                                        <p:tgtEl>
                                          <p:spTgt spid="87"/>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88"/>
                                        </p:tgtEl>
                                        <p:attrNameLst>
                                          <p:attrName>style.visibility</p:attrName>
                                        </p:attrNameLst>
                                      </p:cBhvr>
                                      <p:to>
                                        <p:strVal val="visible"/>
                                      </p:to>
                                    </p:set>
                                    <p:anim calcmode="lin" valueType="num">
                                      <p:cBhvr additive="base">
                                        <p:cTn id="246" dur="100" fill="hold"/>
                                        <p:tgtEl>
                                          <p:spTgt spid="88"/>
                                        </p:tgtEl>
                                        <p:attrNameLst>
                                          <p:attrName>ppt_x</p:attrName>
                                        </p:attrNameLst>
                                      </p:cBhvr>
                                      <p:tavLst>
                                        <p:tav tm="0">
                                          <p:val>
                                            <p:strVal val="#ppt_x"/>
                                          </p:val>
                                        </p:tav>
                                        <p:tav tm="100000">
                                          <p:val>
                                            <p:strVal val="#ppt_x"/>
                                          </p:val>
                                        </p:tav>
                                      </p:tavLst>
                                    </p:anim>
                                    <p:anim calcmode="lin" valueType="num">
                                      <p:cBhvr additive="base">
                                        <p:cTn id="247" dur="100" fill="hold"/>
                                        <p:tgtEl>
                                          <p:spTgt spid="88"/>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98"/>
                                        </p:tgtEl>
                                        <p:attrNameLst>
                                          <p:attrName>style.visibility</p:attrName>
                                        </p:attrNameLst>
                                      </p:cBhvr>
                                      <p:to>
                                        <p:strVal val="visible"/>
                                      </p:to>
                                    </p:set>
                                    <p:anim calcmode="lin" valueType="num">
                                      <p:cBhvr additive="base">
                                        <p:cTn id="251" dur="100" fill="hold"/>
                                        <p:tgtEl>
                                          <p:spTgt spid="98"/>
                                        </p:tgtEl>
                                        <p:attrNameLst>
                                          <p:attrName>ppt_x</p:attrName>
                                        </p:attrNameLst>
                                      </p:cBhvr>
                                      <p:tavLst>
                                        <p:tav tm="0">
                                          <p:val>
                                            <p:strVal val="#ppt_x"/>
                                          </p:val>
                                        </p:tav>
                                        <p:tav tm="100000">
                                          <p:val>
                                            <p:strVal val="#ppt_x"/>
                                          </p:val>
                                        </p:tav>
                                      </p:tavLst>
                                    </p:anim>
                                    <p:anim calcmode="lin" valueType="num">
                                      <p:cBhvr additive="base">
                                        <p:cTn id="252" dur="100" fill="hold"/>
                                        <p:tgtEl>
                                          <p:spTgt spid="98"/>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02"/>
                                        </p:tgtEl>
                                        <p:attrNameLst>
                                          <p:attrName>style.visibility</p:attrName>
                                        </p:attrNameLst>
                                      </p:cBhvr>
                                      <p:to>
                                        <p:strVal val="visible"/>
                                      </p:to>
                                    </p:set>
                                    <p:anim calcmode="lin" valueType="num">
                                      <p:cBhvr additive="base">
                                        <p:cTn id="256" dur="100" fill="hold"/>
                                        <p:tgtEl>
                                          <p:spTgt spid="102"/>
                                        </p:tgtEl>
                                        <p:attrNameLst>
                                          <p:attrName>ppt_x</p:attrName>
                                        </p:attrNameLst>
                                      </p:cBhvr>
                                      <p:tavLst>
                                        <p:tav tm="0">
                                          <p:val>
                                            <p:strVal val="#ppt_x"/>
                                          </p:val>
                                        </p:tav>
                                        <p:tav tm="100000">
                                          <p:val>
                                            <p:strVal val="#ppt_x"/>
                                          </p:val>
                                        </p:tav>
                                      </p:tavLst>
                                    </p:anim>
                                    <p:anim calcmode="lin" valueType="num">
                                      <p:cBhvr additive="base">
                                        <p:cTn id="257" dur="100" fill="hold"/>
                                        <p:tgtEl>
                                          <p:spTgt spid="102"/>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03"/>
                                        </p:tgtEl>
                                        <p:attrNameLst>
                                          <p:attrName>style.visibility</p:attrName>
                                        </p:attrNameLst>
                                      </p:cBhvr>
                                      <p:to>
                                        <p:strVal val="visible"/>
                                      </p:to>
                                    </p:set>
                                    <p:anim calcmode="lin" valueType="num">
                                      <p:cBhvr additive="base">
                                        <p:cTn id="261" dur="100" fill="hold"/>
                                        <p:tgtEl>
                                          <p:spTgt spid="103"/>
                                        </p:tgtEl>
                                        <p:attrNameLst>
                                          <p:attrName>ppt_x</p:attrName>
                                        </p:attrNameLst>
                                      </p:cBhvr>
                                      <p:tavLst>
                                        <p:tav tm="0">
                                          <p:val>
                                            <p:strVal val="#ppt_x"/>
                                          </p:val>
                                        </p:tav>
                                        <p:tav tm="100000">
                                          <p:val>
                                            <p:strVal val="#ppt_x"/>
                                          </p:val>
                                        </p:tav>
                                      </p:tavLst>
                                    </p:anim>
                                    <p:anim calcmode="lin" valueType="num">
                                      <p:cBhvr additive="base">
                                        <p:cTn id="262" dur="100" fill="hold"/>
                                        <p:tgtEl>
                                          <p:spTgt spid="103"/>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07"/>
                                        </p:tgtEl>
                                        <p:attrNameLst>
                                          <p:attrName>style.visibility</p:attrName>
                                        </p:attrNameLst>
                                      </p:cBhvr>
                                      <p:to>
                                        <p:strVal val="visible"/>
                                      </p:to>
                                    </p:set>
                                    <p:anim calcmode="lin" valueType="num">
                                      <p:cBhvr additive="base">
                                        <p:cTn id="266" dur="100" fill="hold"/>
                                        <p:tgtEl>
                                          <p:spTgt spid="107"/>
                                        </p:tgtEl>
                                        <p:attrNameLst>
                                          <p:attrName>ppt_x</p:attrName>
                                        </p:attrNameLst>
                                      </p:cBhvr>
                                      <p:tavLst>
                                        <p:tav tm="0">
                                          <p:val>
                                            <p:strVal val="#ppt_x"/>
                                          </p:val>
                                        </p:tav>
                                        <p:tav tm="100000">
                                          <p:val>
                                            <p:strVal val="#ppt_x"/>
                                          </p:val>
                                        </p:tav>
                                      </p:tavLst>
                                    </p:anim>
                                    <p:anim calcmode="lin" valueType="num">
                                      <p:cBhvr additive="base">
                                        <p:cTn id="267" dur="100" fill="hold"/>
                                        <p:tgtEl>
                                          <p:spTgt spid="10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10"/>
                                        </p:tgtEl>
                                        <p:attrNameLst>
                                          <p:attrName>style.visibility</p:attrName>
                                        </p:attrNameLst>
                                      </p:cBhvr>
                                      <p:to>
                                        <p:strVal val="visible"/>
                                      </p:to>
                                    </p:set>
                                    <p:anim calcmode="lin" valueType="num">
                                      <p:cBhvr additive="base">
                                        <p:cTn id="271" dur="100" fill="hold"/>
                                        <p:tgtEl>
                                          <p:spTgt spid="110"/>
                                        </p:tgtEl>
                                        <p:attrNameLst>
                                          <p:attrName>ppt_x</p:attrName>
                                        </p:attrNameLst>
                                      </p:cBhvr>
                                      <p:tavLst>
                                        <p:tav tm="0">
                                          <p:val>
                                            <p:strVal val="#ppt_x"/>
                                          </p:val>
                                        </p:tav>
                                        <p:tav tm="100000">
                                          <p:val>
                                            <p:strVal val="#ppt_x"/>
                                          </p:val>
                                        </p:tav>
                                      </p:tavLst>
                                    </p:anim>
                                    <p:anim calcmode="lin" valueType="num">
                                      <p:cBhvr additive="base">
                                        <p:cTn id="272" dur="100" fill="hold"/>
                                        <p:tgtEl>
                                          <p:spTgt spid="110"/>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13"/>
                                        </p:tgtEl>
                                        <p:attrNameLst>
                                          <p:attrName>style.visibility</p:attrName>
                                        </p:attrNameLst>
                                      </p:cBhvr>
                                      <p:to>
                                        <p:strVal val="visible"/>
                                      </p:to>
                                    </p:set>
                                    <p:anim calcmode="lin" valueType="num">
                                      <p:cBhvr additive="base">
                                        <p:cTn id="276" dur="100" fill="hold"/>
                                        <p:tgtEl>
                                          <p:spTgt spid="113"/>
                                        </p:tgtEl>
                                        <p:attrNameLst>
                                          <p:attrName>ppt_x</p:attrName>
                                        </p:attrNameLst>
                                      </p:cBhvr>
                                      <p:tavLst>
                                        <p:tav tm="0">
                                          <p:val>
                                            <p:strVal val="#ppt_x"/>
                                          </p:val>
                                        </p:tav>
                                        <p:tav tm="100000">
                                          <p:val>
                                            <p:strVal val="#ppt_x"/>
                                          </p:val>
                                        </p:tav>
                                      </p:tavLst>
                                    </p:anim>
                                    <p:anim calcmode="lin" valueType="num">
                                      <p:cBhvr additive="base">
                                        <p:cTn id="277" dur="100" fill="hold"/>
                                        <p:tgtEl>
                                          <p:spTgt spid="113"/>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114"/>
                                        </p:tgtEl>
                                        <p:attrNameLst>
                                          <p:attrName>style.visibility</p:attrName>
                                        </p:attrNameLst>
                                      </p:cBhvr>
                                      <p:to>
                                        <p:strVal val="visible"/>
                                      </p:to>
                                    </p:set>
                                    <p:anim calcmode="lin" valueType="num">
                                      <p:cBhvr additive="base">
                                        <p:cTn id="281" dur="100" fill="hold"/>
                                        <p:tgtEl>
                                          <p:spTgt spid="114"/>
                                        </p:tgtEl>
                                        <p:attrNameLst>
                                          <p:attrName>ppt_x</p:attrName>
                                        </p:attrNameLst>
                                      </p:cBhvr>
                                      <p:tavLst>
                                        <p:tav tm="0">
                                          <p:val>
                                            <p:strVal val="#ppt_x"/>
                                          </p:val>
                                        </p:tav>
                                        <p:tav tm="100000">
                                          <p:val>
                                            <p:strVal val="#ppt_x"/>
                                          </p:val>
                                        </p:tav>
                                      </p:tavLst>
                                    </p:anim>
                                    <p:anim calcmode="lin" valueType="num">
                                      <p:cBhvr additive="base">
                                        <p:cTn id="282" dur="100" fill="hold"/>
                                        <p:tgtEl>
                                          <p:spTgt spid="114"/>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116"/>
                                        </p:tgtEl>
                                        <p:attrNameLst>
                                          <p:attrName>style.visibility</p:attrName>
                                        </p:attrNameLst>
                                      </p:cBhvr>
                                      <p:to>
                                        <p:strVal val="visible"/>
                                      </p:to>
                                    </p:set>
                                    <p:anim calcmode="lin" valueType="num">
                                      <p:cBhvr additive="base">
                                        <p:cTn id="286" dur="100" fill="hold"/>
                                        <p:tgtEl>
                                          <p:spTgt spid="116"/>
                                        </p:tgtEl>
                                        <p:attrNameLst>
                                          <p:attrName>ppt_x</p:attrName>
                                        </p:attrNameLst>
                                      </p:cBhvr>
                                      <p:tavLst>
                                        <p:tav tm="0">
                                          <p:val>
                                            <p:strVal val="#ppt_x"/>
                                          </p:val>
                                        </p:tav>
                                        <p:tav tm="100000">
                                          <p:val>
                                            <p:strVal val="#ppt_x"/>
                                          </p:val>
                                        </p:tav>
                                      </p:tavLst>
                                    </p:anim>
                                    <p:anim calcmode="lin" valueType="num">
                                      <p:cBhvr additive="base">
                                        <p:cTn id="287" dur="100" fill="hold"/>
                                        <p:tgtEl>
                                          <p:spTgt spid="116"/>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117"/>
                                        </p:tgtEl>
                                        <p:attrNameLst>
                                          <p:attrName>style.visibility</p:attrName>
                                        </p:attrNameLst>
                                      </p:cBhvr>
                                      <p:to>
                                        <p:strVal val="visible"/>
                                      </p:to>
                                    </p:set>
                                    <p:anim calcmode="lin" valueType="num">
                                      <p:cBhvr additive="base">
                                        <p:cTn id="291" dur="100" fill="hold"/>
                                        <p:tgtEl>
                                          <p:spTgt spid="117"/>
                                        </p:tgtEl>
                                        <p:attrNameLst>
                                          <p:attrName>ppt_x</p:attrName>
                                        </p:attrNameLst>
                                      </p:cBhvr>
                                      <p:tavLst>
                                        <p:tav tm="0">
                                          <p:val>
                                            <p:strVal val="#ppt_x"/>
                                          </p:val>
                                        </p:tav>
                                        <p:tav tm="100000">
                                          <p:val>
                                            <p:strVal val="#ppt_x"/>
                                          </p:val>
                                        </p:tav>
                                      </p:tavLst>
                                    </p:anim>
                                    <p:anim calcmode="lin" valueType="num">
                                      <p:cBhvr additive="base">
                                        <p:cTn id="292" dur="100" fill="hold"/>
                                        <p:tgtEl>
                                          <p:spTgt spid="117"/>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120"/>
                                        </p:tgtEl>
                                        <p:attrNameLst>
                                          <p:attrName>style.visibility</p:attrName>
                                        </p:attrNameLst>
                                      </p:cBhvr>
                                      <p:to>
                                        <p:strVal val="visible"/>
                                      </p:to>
                                    </p:set>
                                    <p:anim calcmode="lin" valueType="num">
                                      <p:cBhvr additive="base">
                                        <p:cTn id="296" dur="100" fill="hold"/>
                                        <p:tgtEl>
                                          <p:spTgt spid="120"/>
                                        </p:tgtEl>
                                        <p:attrNameLst>
                                          <p:attrName>ppt_x</p:attrName>
                                        </p:attrNameLst>
                                      </p:cBhvr>
                                      <p:tavLst>
                                        <p:tav tm="0">
                                          <p:val>
                                            <p:strVal val="#ppt_x"/>
                                          </p:val>
                                        </p:tav>
                                        <p:tav tm="100000">
                                          <p:val>
                                            <p:strVal val="#ppt_x"/>
                                          </p:val>
                                        </p:tav>
                                      </p:tavLst>
                                    </p:anim>
                                    <p:anim calcmode="lin" valueType="num">
                                      <p:cBhvr additive="base">
                                        <p:cTn id="297" dur="100" fill="hold"/>
                                        <p:tgtEl>
                                          <p:spTgt spid="120"/>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121"/>
                                        </p:tgtEl>
                                        <p:attrNameLst>
                                          <p:attrName>style.visibility</p:attrName>
                                        </p:attrNameLst>
                                      </p:cBhvr>
                                      <p:to>
                                        <p:strVal val="visible"/>
                                      </p:to>
                                    </p:set>
                                    <p:anim calcmode="lin" valueType="num">
                                      <p:cBhvr additive="base">
                                        <p:cTn id="301" dur="100" fill="hold"/>
                                        <p:tgtEl>
                                          <p:spTgt spid="121"/>
                                        </p:tgtEl>
                                        <p:attrNameLst>
                                          <p:attrName>ppt_x</p:attrName>
                                        </p:attrNameLst>
                                      </p:cBhvr>
                                      <p:tavLst>
                                        <p:tav tm="0">
                                          <p:val>
                                            <p:strVal val="#ppt_x"/>
                                          </p:val>
                                        </p:tav>
                                        <p:tav tm="100000">
                                          <p:val>
                                            <p:strVal val="#ppt_x"/>
                                          </p:val>
                                        </p:tav>
                                      </p:tavLst>
                                    </p:anim>
                                    <p:anim calcmode="lin" valueType="num">
                                      <p:cBhvr additive="base">
                                        <p:cTn id="302" dur="100" fill="hold"/>
                                        <p:tgtEl>
                                          <p:spTgt spid="121"/>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122"/>
                                        </p:tgtEl>
                                        <p:attrNameLst>
                                          <p:attrName>style.visibility</p:attrName>
                                        </p:attrNameLst>
                                      </p:cBhvr>
                                      <p:to>
                                        <p:strVal val="visible"/>
                                      </p:to>
                                    </p:set>
                                    <p:anim calcmode="lin" valueType="num">
                                      <p:cBhvr additive="base">
                                        <p:cTn id="306" dur="100" fill="hold"/>
                                        <p:tgtEl>
                                          <p:spTgt spid="122"/>
                                        </p:tgtEl>
                                        <p:attrNameLst>
                                          <p:attrName>ppt_x</p:attrName>
                                        </p:attrNameLst>
                                      </p:cBhvr>
                                      <p:tavLst>
                                        <p:tav tm="0">
                                          <p:val>
                                            <p:strVal val="#ppt_x"/>
                                          </p:val>
                                        </p:tav>
                                        <p:tav tm="100000">
                                          <p:val>
                                            <p:strVal val="#ppt_x"/>
                                          </p:val>
                                        </p:tav>
                                      </p:tavLst>
                                    </p:anim>
                                    <p:anim calcmode="lin" valueType="num">
                                      <p:cBhvr additive="base">
                                        <p:cTn id="307" dur="100" fill="hold"/>
                                        <p:tgtEl>
                                          <p:spTgt spid="122"/>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123"/>
                                        </p:tgtEl>
                                        <p:attrNameLst>
                                          <p:attrName>style.visibility</p:attrName>
                                        </p:attrNameLst>
                                      </p:cBhvr>
                                      <p:to>
                                        <p:strVal val="visible"/>
                                      </p:to>
                                    </p:set>
                                    <p:anim calcmode="lin" valueType="num">
                                      <p:cBhvr additive="base">
                                        <p:cTn id="311" dur="100" fill="hold"/>
                                        <p:tgtEl>
                                          <p:spTgt spid="123"/>
                                        </p:tgtEl>
                                        <p:attrNameLst>
                                          <p:attrName>ppt_x</p:attrName>
                                        </p:attrNameLst>
                                      </p:cBhvr>
                                      <p:tavLst>
                                        <p:tav tm="0">
                                          <p:val>
                                            <p:strVal val="#ppt_x"/>
                                          </p:val>
                                        </p:tav>
                                        <p:tav tm="100000">
                                          <p:val>
                                            <p:strVal val="#ppt_x"/>
                                          </p:val>
                                        </p:tav>
                                      </p:tavLst>
                                    </p:anim>
                                    <p:anim calcmode="lin" valueType="num">
                                      <p:cBhvr additive="base">
                                        <p:cTn id="312" dur="100" fill="hold"/>
                                        <p:tgtEl>
                                          <p:spTgt spid="123"/>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124"/>
                                        </p:tgtEl>
                                        <p:attrNameLst>
                                          <p:attrName>style.visibility</p:attrName>
                                        </p:attrNameLst>
                                      </p:cBhvr>
                                      <p:to>
                                        <p:strVal val="visible"/>
                                      </p:to>
                                    </p:set>
                                    <p:anim calcmode="lin" valueType="num">
                                      <p:cBhvr additive="base">
                                        <p:cTn id="316" dur="100" fill="hold"/>
                                        <p:tgtEl>
                                          <p:spTgt spid="124"/>
                                        </p:tgtEl>
                                        <p:attrNameLst>
                                          <p:attrName>ppt_x</p:attrName>
                                        </p:attrNameLst>
                                      </p:cBhvr>
                                      <p:tavLst>
                                        <p:tav tm="0">
                                          <p:val>
                                            <p:strVal val="#ppt_x"/>
                                          </p:val>
                                        </p:tav>
                                        <p:tav tm="100000">
                                          <p:val>
                                            <p:strVal val="#ppt_x"/>
                                          </p:val>
                                        </p:tav>
                                      </p:tavLst>
                                    </p:anim>
                                    <p:anim calcmode="lin" valueType="num">
                                      <p:cBhvr additive="base">
                                        <p:cTn id="317" dur="100" fill="hold"/>
                                        <p:tgtEl>
                                          <p:spTgt spid="124"/>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45" presetClass="entr" presetSubtype="0" fill="hold" grpId="0" nodeType="afterEffect">
                                  <p:stCondLst>
                                    <p:cond delay="0"/>
                                  </p:stCondLst>
                                  <p:childTnLst>
                                    <p:set>
                                      <p:cBhvr>
                                        <p:cTn id="320" dur="1" fill="hold">
                                          <p:stCondLst>
                                            <p:cond delay="0"/>
                                          </p:stCondLst>
                                        </p:cTn>
                                        <p:tgtEl>
                                          <p:spTgt spid="130"/>
                                        </p:tgtEl>
                                        <p:attrNameLst>
                                          <p:attrName>style.visibility</p:attrName>
                                        </p:attrNameLst>
                                      </p:cBhvr>
                                      <p:to>
                                        <p:strVal val="visible"/>
                                      </p:to>
                                    </p:set>
                                    <p:animEffect transition="in" filter="fade">
                                      <p:cBhvr>
                                        <p:cTn id="321" dur="2000"/>
                                        <p:tgtEl>
                                          <p:spTgt spid="130"/>
                                        </p:tgtEl>
                                      </p:cBhvr>
                                    </p:animEffect>
                                    <p:anim calcmode="lin" valueType="num">
                                      <p:cBhvr>
                                        <p:cTn id="322" dur="2000" fill="hold"/>
                                        <p:tgtEl>
                                          <p:spTgt spid="130"/>
                                        </p:tgtEl>
                                        <p:attrNameLst>
                                          <p:attrName>ppt_w</p:attrName>
                                        </p:attrNameLst>
                                      </p:cBhvr>
                                      <p:tavLst>
                                        <p:tav tm="0" fmla="#ppt_w*sin(2.5*pi*$)">
                                          <p:val>
                                            <p:fltVal val="0"/>
                                          </p:val>
                                        </p:tav>
                                        <p:tav tm="100000">
                                          <p:val>
                                            <p:fltVal val="1"/>
                                          </p:val>
                                        </p:tav>
                                      </p:tavLst>
                                    </p:anim>
                                    <p:anim calcmode="lin" valueType="num">
                                      <p:cBhvr>
                                        <p:cTn id="323" dur="2000" fill="hold"/>
                                        <p:tgtEl>
                                          <p:spTgt spid="130"/>
                                        </p:tgtEl>
                                        <p:attrNameLst>
                                          <p:attrName>ppt_h</p:attrName>
                                        </p:attrNameLst>
                                      </p:cBhvr>
                                      <p:tavLst>
                                        <p:tav tm="0">
                                          <p:val>
                                            <p:strVal val="#ppt_h"/>
                                          </p:val>
                                        </p:tav>
                                        <p:tav tm="100000">
                                          <p:val>
                                            <p:strVal val="#ppt_h"/>
                                          </p:val>
                                        </p:tav>
                                      </p:tavLst>
                                    </p:anim>
                                  </p:childTnLst>
                                </p:cTn>
                              </p:par>
                              <p:par>
                                <p:cTn id="324" presetID="45" presetClass="entr" presetSubtype="0" fill="hold" grpId="0" nodeType="withEffect">
                                  <p:stCondLst>
                                    <p:cond delay="0"/>
                                  </p:stCondLst>
                                  <p:childTnLst>
                                    <p:set>
                                      <p:cBhvr>
                                        <p:cTn id="325" dur="1" fill="hold">
                                          <p:stCondLst>
                                            <p:cond delay="0"/>
                                          </p:stCondLst>
                                        </p:cTn>
                                        <p:tgtEl>
                                          <p:spTgt spid="129"/>
                                        </p:tgtEl>
                                        <p:attrNameLst>
                                          <p:attrName>style.visibility</p:attrName>
                                        </p:attrNameLst>
                                      </p:cBhvr>
                                      <p:to>
                                        <p:strVal val="visible"/>
                                      </p:to>
                                    </p:set>
                                    <p:animEffect transition="in" filter="fade">
                                      <p:cBhvr>
                                        <p:cTn id="326" dur="2000"/>
                                        <p:tgtEl>
                                          <p:spTgt spid="129"/>
                                        </p:tgtEl>
                                      </p:cBhvr>
                                    </p:animEffect>
                                    <p:anim calcmode="lin" valueType="num">
                                      <p:cBhvr>
                                        <p:cTn id="327" dur="2000" fill="hold"/>
                                        <p:tgtEl>
                                          <p:spTgt spid="129"/>
                                        </p:tgtEl>
                                        <p:attrNameLst>
                                          <p:attrName>ppt_w</p:attrName>
                                        </p:attrNameLst>
                                      </p:cBhvr>
                                      <p:tavLst>
                                        <p:tav tm="0" fmla="#ppt_w*sin(2.5*pi*$)">
                                          <p:val>
                                            <p:fltVal val="0"/>
                                          </p:val>
                                        </p:tav>
                                        <p:tav tm="100000">
                                          <p:val>
                                            <p:fltVal val="1"/>
                                          </p:val>
                                        </p:tav>
                                      </p:tavLst>
                                    </p:anim>
                                    <p:anim calcmode="lin" valueType="num">
                                      <p:cBhvr>
                                        <p:cTn id="328" dur="2000" fill="hold"/>
                                        <p:tgtEl>
                                          <p:spTgt spid="129"/>
                                        </p:tgtEl>
                                        <p:attrNameLst>
                                          <p:attrName>ppt_h</p:attrName>
                                        </p:attrNameLst>
                                      </p:cBhvr>
                                      <p:tavLst>
                                        <p:tav tm="0">
                                          <p:val>
                                            <p:strVal val="#ppt_h"/>
                                          </p:val>
                                        </p:tav>
                                        <p:tav tm="100000">
                                          <p:val>
                                            <p:strVal val="#ppt_h"/>
                                          </p:val>
                                        </p:tav>
                                      </p:tavLst>
                                    </p:anim>
                                  </p:childTnLst>
                                </p:cTn>
                              </p:par>
                            </p:childTnLst>
                          </p:cTn>
                        </p:par>
                        <p:par>
                          <p:cTn id="329" fill="hold">
                            <p:stCondLst>
                              <p:cond delay="8700"/>
                            </p:stCondLst>
                            <p:childTnLst>
                              <p:par>
                                <p:cTn id="330" presetID="21" presetClass="entr" presetSubtype="1" fill="hold" grpId="0" nodeType="afterEffect">
                                  <p:stCondLst>
                                    <p:cond delay="0"/>
                                  </p:stCondLst>
                                  <p:childTnLst>
                                    <p:set>
                                      <p:cBhvr>
                                        <p:cTn id="331" dur="1" fill="hold">
                                          <p:stCondLst>
                                            <p:cond delay="0"/>
                                          </p:stCondLst>
                                        </p:cTn>
                                        <p:tgtEl>
                                          <p:spTgt spid="128"/>
                                        </p:tgtEl>
                                        <p:attrNameLst>
                                          <p:attrName>style.visibility</p:attrName>
                                        </p:attrNameLst>
                                      </p:cBhvr>
                                      <p:to>
                                        <p:strVal val="visible"/>
                                      </p:to>
                                    </p:set>
                                    <p:animEffect transition="in" filter="wheel(1)">
                                      <p:cBhvr>
                                        <p:cTn id="332" dur="2000"/>
                                        <p:tgtEl>
                                          <p:spTgt spid="128"/>
                                        </p:tgtEl>
                                      </p:cBhvr>
                                    </p:animEffect>
                                  </p:childTnLst>
                                </p:cTn>
                              </p:par>
                              <p:par>
                                <p:cTn id="333" presetID="2" presetClass="entr" presetSubtype="4" fill="hold" nodeType="withEffect">
                                  <p:stCondLst>
                                    <p:cond delay="500"/>
                                  </p:stCondLst>
                                  <p:childTnLst>
                                    <p:set>
                                      <p:cBhvr>
                                        <p:cTn id="334" dur="1" fill="hold">
                                          <p:stCondLst>
                                            <p:cond delay="0"/>
                                          </p:stCondLst>
                                        </p:cTn>
                                        <p:tgtEl>
                                          <p:spTgt spid="131"/>
                                        </p:tgtEl>
                                        <p:attrNameLst>
                                          <p:attrName>style.visibility</p:attrName>
                                        </p:attrNameLst>
                                      </p:cBhvr>
                                      <p:to>
                                        <p:strVal val="visible"/>
                                      </p:to>
                                    </p:set>
                                    <p:anim calcmode="lin" valueType="num">
                                      <p:cBhvr additive="base">
                                        <p:cTn id="335" dur="500" fill="hold"/>
                                        <p:tgtEl>
                                          <p:spTgt spid="131"/>
                                        </p:tgtEl>
                                        <p:attrNameLst>
                                          <p:attrName>ppt_x</p:attrName>
                                        </p:attrNameLst>
                                      </p:cBhvr>
                                      <p:tavLst>
                                        <p:tav tm="0">
                                          <p:val>
                                            <p:strVal val="#ppt_x"/>
                                          </p:val>
                                        </p:tav>
                                        <p:tav tm="100000">
                                          <p:val>
                                            <p:strVal val="#ppt_x"/>
                                          </p:val>
                                        </p:tav>
                                      </p:tavLst>
                                    </p:anim>
                                    <p:anim calcmode="lin" valueType="num">
                                      <p:cBhvr additive="base">
                                        <p:cTn id="336" dur="500" fill="hold"/>
                                        <p:tgtEl>
                                          <p:spTgt spid="131"/>
                                        </p:tgtEl>
                                        <p:attrNameLst>
                                          <p:attrName>ppt_y</p:attrName>
                                        </p:attrNameLst>
                                      </p:cBhvr>
                                      <p:tavLst>
                                        <p:tav tm="0">
                                          <p:val>
                                            <p:strVal val="1+#ppt_h/2"/>
                                          </p:val>
                                        </p:tav>
                                        <p:tav tm="100000">
                                          <p:val>
                                            <p:strVal val="#ppt_y"/>
                                          </p:val>
                                        </p:tav>
                                      </p:tavLst>
                                    </p:anim>
                                  </p:childTnLst>
                                </p:cTn>
                              </p:par>
                            </p:childTnLst>
                          </p:cTn>
                        </p:par>
                        <p:par>
                          <p:cTn id="337" fill="hold">
                            <p:stCondLst>
                              <p:cond delay="10700"/>
                            </p:stCondLst>
                            <p:childTnLst>
                              <p:par>
                                <p:cTn id="338" presetID="45" presetClass="entr" presetSubtype="0" fill="hold" grpId="0" nodeType="afterEffect">
                                  <p:stCondLst>
                                    <p:cond delay="0"/>
                                  </p:stCondLst>
                                  <p:childTnLst>
                                    <p:set>
                                      <p:cBhvr>
                                        <p:cTn id="339" dur="1" fill="hold">
                                          <p:stCondLst>
                                            <p:cond delay="0"/>
                                          </p:stCondLst>
                                        </p:cTn>
                                        <p:tgtEl>
                                          <p:spTgt spid="152"/>
                                        </p:tgtEl>
                                        <p:attrNameLst>
                                          <p:attrName>style.visibility</p:attrName>
                                        </p:attrNameLst>
                                      </p:cBhvr>
                                      <p:to>
                                        <p:strVal val="visible"/>
                                      </p:to>
                                    </p:set>
                                    <p:animEffect transition="in" filter="fade">
                                      <p:cBhvr>
                                        <p:cTn id="340" dur="2000"/>
                                        <p:tgtEl>
                                          <p:spTgt spid="152"/>
                                        </p:tgtEl>
                                      </p:cBhvr>
                                    </p:animEffect>
                                    <p:anim calcmode="lin" valueType="num">
                                      <p:cBhvr>
                                        <p:cTn id="341" dur="2000" fill="hold"/>
                                        <p:tgtEl>
                                          <p:spTgt spid="152"/>
                                        </p:tgtEl>
                                        <p:attrNameLst>
                                          <p:attrName>ppt_w</p:attrName>
                                        </p:attrNameLst>
                                      </p:cBhvr>
                                      <p:tavLst>
                                        <p:tav tm="0" fmla="#ppt_w*sin(2.5*pi*$)">
                                          <p:val>
                                            <p:fltVal val="0"/>
                                          </p:val>
                                        </p:tav>
                                        <p:tav tm="100000">
                                          <p:val>
                                            <p:fltVal val="1"/>
                                          </p:val>
                                        </p:tav>
                                      </p:tavLst>
                                    </p:anim>
                                    <p:anim calcmode="lin" valueType="num">
                                      <p:cBhvr>
                                        <p:cTn id="342" dur="2000" fill="hold"/>
                                        <p:tgtEl>
                                          <p:spTgt spid="152"/>
                                        </p:tgtEl>
                                        <p:attrNameLst>
                                          <p:attrName>ppt_h</p:attrName>
                                        </p:attrNameLst>
                                      </p:cBhvr>
                                      <p:tavLst>
                                        <p:tav tm="0">
                                          <p:val>
                                            <p:strVal val="#ppt_h"/>
                                          </p:val>
                                        </p:tav>
                                        <p:tav tm="100000">
                                          <p:val>
                                            <p:strVal val="#ppt_h"/>
                                          </p:val>
                                        </p:tav>
                                      </p:tavLst>
                                    </p:anim>
                                  </p:childTnLst>
                                </p:cTn>
                              </p:par>
                              <p:par>
                                <p:cTn id="343" presetID="45" presetClass="entr" presetSubtype="0" fill="hold" grpId="0" nodeType="withEffect">
                                  <p:stCondLst>
                                    <p:cond delay="0"/>
                                  </p:stCondLst>
                                  <p:childTnLst>
                                    <p:set>
                                      <p:cBhvr>
                                        <p:cTn id="344" dur="1" fill="hold">
                                          <p:stCondLst>
                                            <p:cond delay="0"/>
                                          </p:stCondLst>
                                        </p:cTn>
                                        <p:tgtEl>
                                          <p:spTgt spid="140"/>
                                        </p:tgtEl>
                                        <p:attrNameLst>
                                          <p:attrName>style.visibility</p:attrName>
                                        </p:attrNameLst>
                                      </p:cBhvr>
                                      <p:to>
                                        <p:strVal val="visible"/>
                                      </p:to>
                                    </p:set>
                                    <p:animEffect transition="in" filter="fade">
                                      <p:cBhvr>
                                        <p:cTn id="345" dur="2000"/>
                                        <p:tgtEl>
                                          <p:spTgt spid="140"/>
                                        </p:tgtEl>
                                      </p:cBhvr>
                                    </p:animEffect>
                                    <p:anim calcmode="lin" valueType="num">
                                      <p:cBhvr>
                                        <p:cTn id="346" dur="2000" fill="hold"/>
                                        <p:tgtEl>
                                          <p:spTgt spid="140"/>
                                        </p:tgtEl>
                                        <p:attrNameLst>
                                          <p:attrName>ppt_w</p:attrName>
                                        </p:attrNameLst>
                                      </p:cBhvr>
                                      <p:tavLst>
                                        <p:tav tm="0" fmla="#ppt_w*sin(2.5*pi*$)">
                                          <p:val>
                                            <p:fltVal val="0"/>
                                          </p:val>
                                        </p:tav>
                                        <p:tav tm="100000">
                                          <p:val>
                                            <p:fltVal val="1"/>
                                          </p:val>
                                        </p:tav>
                                      </p:tavLst>
                                    </p:anim>
                                    <p:anim calcmode="lin" valueType="num">
                                      <p:cBhvr>
                                        <p:cTn id="347" dur="2000" fill="hold"/>
                                        <p:tgtEl>
                                          <p:spTgt spid="140"/>
                                        </p:tgtEl>
                                        <p:attrNameLst>
                                          <p:attrName>ppt_h</p:attrName>
                                        </p:attrNameLst>
                                      </p:cBhvr>
                                      <p:tavLst>
                                        <p:tav tm="0">
                                          <p:val>
                                            <p:strVal val="#ppt_h"/>
                                          </p:val>
                                        </p:tav>
                                        <p:tav tm="100000">
                                          <p:val>
                                            <p:strVal val="#ppt_h"/>
                                          </p:val>
                                        </p:tav>
                                      </p:tavLst>
                                    </p:anim>
                                  </p:childTnLst>
                                </p:cTn>
                              </p:par>
                            </p:childTnLst>
                          </p:cTn>
                        </p:par>
                        <p:par>
                          <p:cTn id="348" fill="hold">
                            <p:stCondLst>
                              <p:cond delay="12700"/>
                            </p:stCondLst>
                            <p:childTnLst>
                              <p:par>
                                <p:cTn id="349" presetID="21" presetClass="entr" presetSubtype="1" fill="hold" grpId="0" nodeType="afterEffect">
                                  <p:stCondLst>
                                    <p:cond delay="0"/>
                                  </p:stCondLst>
                                  <p:childTnLst>
                                    <p:set>
                                      <p:cBhvr>
                                        <p:cTn id="350" dur="1" fill="hold">
                                          <p:stCondLst>
                                            <p:cond delay="0"/>
                                          </p:stCondLst>
                                        </p:cTn>
                                        <p:tgtEl>
                                          <p:spTgt spid="139"/>
                                        </p:tgtEl>
                                        <p:attrNameLst>
                                          <p:attrName>style.visibility</p:attrName>
                                        </p:attrNameLst>
                                      </p:cBhvr>
                                      <p:to>
                                        <p:strVal val="visible"/>
                                      </p:to>
                                    </p:set>
                                    <p:animEffect transition="in" filter="wheel(1)">
                                      <p:cBhvr>
                                        <p:cTn id="351" dur="2000"/>
                                        <p:tgtEl>
                                          <p:spTgt spid="139"/>
                                        </p:tgtEl>
                                      </p:cBhvr>
                                    </p:animEffect>
                                  </p:childTnLst>
                                </p:cTn>
                              </p:par>
                              <p:par>
                                <p:cTn id="352" presetID="2" presetClass="entr" presetSubtype="4" fill="hold" nodeType="withEffect">
                                  <p:stCondLst>
                                    <p:cond delay="500"/>
                                  </p:stCondLst>
                                  <p:childTnLst>
                                    <p:set>
                                      <p:cBhvr>
                                        <p:cTn id="353" dur="1" fill="hold">
                                          <p:stCondLst>
                                            <p:cond delay="0"/>
                                          </p:stCondLst>
                                        </p:cTn>
                                        <p:tgtEl>
                                          <p:spTgt spid="153"/>
                                        </p:tgtEl>
                                        <p:attrNameLst>
                                          <p:attrName>style.visibility</p:attrName>
                                        </p:attrNameLst>
                                      </p:cBhvr>
                                      <p:to>
                                        <p:strVal val="visible"/>
                                      </p:to>
                                    </p:set>
                                    <p:anim calcmode="lin" valueType="num">
                                      <p:cBhvr additive="base">
                                        <p:cTn id="354" dur="500" fill="hold"/>
                                        <p:tgtEl>
                                          <p:spTgt spid="153"/>
                                        </p:tgtEl>
                                        <p:attrNameLst>
                                          <p:attrName>ppt_x</p:attrName>
                                        </p:attrNameLst>
                                      </p:cBhvr>
                                      <p:tavLst>
                                        <p:tav tm="0">
                                          <p:val>
                                            <p:strVal val="#ppt_x"/>
                                          </p:val>
                                        </p:tav>
                                        <p:tav tm="100000">
                                          <p:val>
                                            <p:strVal val="#ppt_x"/>
                                          </p:val>
                                        </p:tav>
                                      </p:tavLst>
                                    </p:anim>
                                    <p:anim calcmode="lin" valueType="num">
                                      <p:cBhvr additive="base">
                                        <p:cTn id="355" dur="500" fill="hold"/>
                                        <p:tgtEl>
                                          <p:spTgt spid="153"/>
                                        </p:tgtEl>
                                        <p:attrNameLst>
                                          <p:attrName>ppt_y</p:attrName>
                                        </p:attrNameLst>
                                      </p:cBhvr>
                                      <p:tavLst>
                                        <p:tav tm="0">
                                          <p:val>
                                            <p:strVal val="1+#ppt_h/2"/>
                                          </p:val>
                                        </p:tav>
                                        <p:tav tm="100000">
                                          <p:val>
                                            <p:strVal val="#ppt_y"/>
                                          </p:val>
                                        </p:tav>
                                      </p:tavLst>
                                    </p:anim>
                                  </p:childTnLst>
                                </p:cTn>
                              </p:par>
                            </p:childTnLst>
                          </p:cTn>
                        </p:par>
                        <p:par>
                          <p:cTn id="356" fill="hold">
                            <p:stCondLst>
                              <p:cond delay="14700"/>
                            </p:stCondLst>
                            <p:childTnLst>
                              <p:par>
                                <p:cTn id="357" presetID="45" presetClass="entr" presetSubtype="0" fill="hold" grpId="0" nodeType="afterEffect">
                                  <p:stCondLst>
                                    <p:cond delay="0"/>
                                  </p:stCondLst>
                                  <p:childTnLst>
                                    <p:set>
                                      <p:cBhvr>
                                        <p:cTn id="358" dur="1" fill="hold">
                                          <p:stCondLst>
                                            <p:cond delay="0"/>
                                          </p:stCondLst>
                                        </p:cTn>
                                        <p:tgtEl>
                                          <p:spTgt spid="161"/>
                                        </p:tgtEl>
                                        <p:attrNameLst>
                                          <p:attrName>style.visibility</p:attrName>
                                        </p:attrNameLst>
                                      </p:cBhvr>
                                      <p:to>
                                        <p:strVal val="visible"/>
                                      </p:to>
                                    </p:set>
                                    <p:animEffect transition="in" filter="fade">
                                      <p:cBhvr>
                                        <p:cTn id="359" dur="2000"/>
                                        <p:tgtEl>
                                          <p:spTgt spid="161"/>
                                        </p:tgtEl>
                                      </p:cBhvr>
                                    </p:animEffect>
                                    <p:anim calcmode="lin" valueType="num">
                                      <p:cBhvr>
                                        <p:cTn id="360" dur="2000" fill="hold"/>
                                        <p:tgtEl>
                                          <p:spTgt spid="161"/>
                                        </p:tgtEl>
                                        <p:attrNameLst>
                                          <p:attrName>ppt_w</p:attrName>
                                        </p:attrNameLst>
                                      </p:cBhvr>
                                      <p:tavLst>
                                        <p:tav tm="0" fmla="#ppt_w*sin(2.5*pi*$)">
                                          <p:val>
                                            <p:fltVal val="0"/>
                                          </p:val>
                                        </p:tav>
                                        <p:tav tm="100000">
                                          <p:val>
                                            <p:fltVal val="1"/>
                                          </p:val>
                                        </p:tav>
                                      </p:tavLst>
                                    </p:anim>
                                    <p:anim calcmode="lin" valueType="num">
                                      <p:cBhvr>
                                        <p:cTn id="361" dur="2000" fill="hold"/>
                                        <p:tgtEl>
                                          <p:spTgt spid="161"/>
                                        </p:tgtEl>
                                        <p:attrNameLst>
                                          <p:attrName>ppt_h</p:attrName>
                                        </p:attrNameLst>
                                      </p:cBhvr>
                                      <p:tavLst>
                                        <p:tav tm="0">
                                          <p:val>
                                            <p:strVal val="#ppt_h"/>
                                          </p:val>
                                        </p:tav>
                                        <p:tav tm="100000">
                                          <p:val>
                                            <p:strVal val="#ppt_h"/>
                                          </p:val>
                                        </p:tav>
                                      </p:tavLst>
                                    </p:anim>
                                  </p:childTnLst>
                                </p:cTn>
                              </p:par>
                              <p:par>
                                <p:cTn id="362" presetID="45" presetClass="entr" presetSubtype="0" fill="hold" grpId="0" nodeType="withEffect">
                                  <p:stCondLst>
                                    <p:cond delay="0"/>
                                  </p:stCondLst>
                                  <p:childTnLst>
                                    <p:set>
                                      <p:cBhvr>
                                        <p:cTn id="363" dur="1" fill="hold">
                                          <p:stCondLst>
                                            <p:cond delay="0"/>
                                          </p:stCondLst>
                                        </p:cTn>
                                        <p:tgtEl>
                                          <p:spTgt spid="160"/>
                                        </p:tgtEl>
                                        <p:attrNameLst>
                                          <p:attrName>style.visibility</p:attrName>
                                        </p:attrNameLst>
                                      </p:cBhvr>
                                      <p:to>
                                        <p:strVal val="visible"/>
                                      </p:to>
                                    </p:set>
                                    <p:animEffect transition="in" filter="fade">
                                      <p:cBhvr>
                                        <p:cTn id="364" dur="2000"/>
                                        <p:tgtEl>
                                          <p:spTgt spid="160"/>
                                        </p:tgtEl>
                                      </p:cBhvr>
                                    </p:animEffect>
                                    <p:anim calcmode="lin" valueType="num">
                                      <p:cBhvr>
                                        <p:cTn id="365" dur="2000" fill="hold"/>
                                        <p:tgtEl>
                                          <p:spTgt spid="160"/>
                                        </p:tgtEl>
                                        <p:attrNameLst>
                                          <p:attrName>ppt_w</p:attrName>
                                        </p:attrNameLst>
                                      </p:cBhvr>
                                      <p:tavLst>
                                        <p:tav tm="0" fmla="#ppt_w*sin(2.5*pi*$)">
                                          <p:val>
                                            <p:fltVal val="0"/>
                                          </p:val>
                                        </p:tav>
                                        <p:tav tm="100000">
                                          <p:val>
                                            <p:fltVal val="1"/>
                                          </p:val>
                                        </p:tav>
                                      </p:tavLst>
                                    </p:anim>
                                    <p:anim calcmode="lin" valueType="num">
                                      <p:cBhvr>
                                        <p:cTn id="366" dur="2000" fill="hold"/>
                                        <p:tgtEl>
                                          <p:spTgt spid="160"/>
                                        </p:tgtEl>
                                        <p:attrNameLst>
                                          <p:attrName>ppt_h</p:attrName>
                                        </p:attrNameLst>
                                      </p:cBhvr>
                                      <p:tavLst>
                                        <p:tav tm="0">
                                          <p:val>
                                            <p:strVal val="#ppt_h"/>
                                          </p:val>
                                        </p:tav>
                                        <p:tav tm="100000">
                                          <p:val>
                                            <p:strVal val="#ppt_h"/>
                                          </p:val>
                                        </p:tav>
                                      </p:tavLst>
                                    </p:anim>
                                  </p:childTnLst>
                                </p:cTn>
                              </p:par>
                            </p:childTnLst>
                          </p:cTn>
                        </p:par>
                        <p:par>
                          <p:cTn id="367" fill="hold">
                            <p:stCondLst>
                              <p:cond delay="16700"/>
                            </p:stCondLst>
                            <p:childTnLst>
                              <p:par>
                                <p:cTn id="368" presetID="21" presetClass="entr" presetSubtype="1" fill="hold" grpId="0" nodeType="afterEffect">
                                  <p:stCondLst>
                                    <p:cond delay="0"/>
                                  </p:stCondLst>
                                  <p:childTnLst>
                                    <p:set>
                                      <p:cBhvr>
                                        <p:cTn id="369" dur="1" fill="hold">
                                          <p:stCondLst>
                                            <p:cond delay="0"/>
                                          </p:stCondLst>
                                        </p:cTn>
                                        <p:tgtEl>
                                          <p:spTgt spid="159"/>
                                        </p:tgtEl>
                                        <p:attrNameLst>
                                          <p:attrName>style.visibility</p:attrName>
                                        </p:attrNameLst>
                                      </p:cBhvr>
                                      <p:to>
                                        <p:strVal val="visible"/>
                                      </p:to>
                                    </p:set>
                                    <p:animEffect transition="in" filter="wheel(1)">
                                      <p:cBhvr>
                                        <p:cTn id="370" dur="2000"/>
                                        <p:tgtEl>
                                          <p:spTgt spid="159"/>
                                        </p:tgtEl>
                                      </p:cBhvr>
                                    </p:animEffect>
                                  </p:childTnLst>
                                </p:cTn>
                              </p:par>
                              <p:par>
                                <p:cTn id="371" presetID="2" presetClass="entr" presetSubtype="4" fill="hold" nodeType="withEffect">
                                  <p:stCondLst>
                                    <p:cond delay="500"/>
                                  </p:stCondLst>
                                  <p:childTnLst>
                                    <p:set>
                                      <p:cBhvr>
                                        <p:cTn id="372" dur="1" fill="hold">
                                          <p:stCondLst>
                                            <p:cond delay="0"/>
                                          </p:stCondLst>
                                        </p:cTn>
                                        <p:tgtEl>
                                          <p:spTgt spid="162"/>
                                        </p:tgtEl>
                                        <p:attrNameLst>
                                          <p:attrName>style.visibility</p:attrName>
                                        </p:attrNameLst>
                                      </p:cBhvr>
                                      <p:to>
                                        <p:strVal val="visible"/>
                                      </p:to>
                                    </p:set>
                                    <p:anim calcmode="lin" valueType="num">
                                      <p:cBhvr additive="base">
                                        <p:cTn id="373" dur="500" fill="hold"/>
                                        <p:tgtEl>
                                          <p:spTgt spid="162"/>
                                        </p:tgtEl>
                                        <p:attrNameLst>
                                          <p:attrName>ppt_x</p:attrName>
                                        </p:attrNameLst>
                                      </p:cBhvr>
                                      <p:tavLst>
                                        <p:tav tm="0">
                                          <p:val>
                                            <p:strVal val="#ppt_x"/>
                                          </p:val>
                                        </p:tav>
                                        <p:tav tm="100000">
                                          <p:val>
                                            <p:strVal val="#ppt_x"/>
                                          </p:val>
                                        </p:tav>
                                      </p:tavLst>
                                    </p:anim>
                                    <p:anim calcmode="lin" valueType="num">
                                      <p:cBhvr additive="base">
                                        <p:cTn id="37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8" grpId="0"/>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6"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98" grpId="0" animBg="1"/>
      <p:bldP spid="102" grpId="0" animBg="1"/>
      <p:bldP spid="103" grpId="0" animBg="1"/>
      <p:bldP spid="107" grpId="0" animBg="1"/>
      <p:bldP spid="110" grpId="0" animBg="1"/>
      <p:bldP spid="113" grpId="0" animBg="1"/>
      <p:bldP spid="114" grpId="0" animBg="1"/>
      <p:bldP spid="116" grpId="0" animBg="1"/>
      <p:bldP spid="117" grpId="0" animBg="1"/>
      <p:bldP spid="120" grpId="0" animBg="1"/>
      <p:bldP spid="121" grpId="0" animBg="1"/>
      <p:bldP spid="122" grpId="0" animBg="1"/>
      <p:bldP spid="123" grpId="0" animBg="1"/>
      <p:bldP spid="124" grpId="0" animBg="1"/>
      <p:bldP spid="128" grpId="0" animBg="1"/>
      <p:bldP spid="129" grpId="0" animBg="1"/>
      <p:bldP spid="130" grpId="0" animBg="1"/>
      <p:bldP spid="139" grpId="0" animBg="1"/>
      <p:bldP spid="140" grpId="0" animBg="1"/>
      <p:bldP spid="152" grpId="0" animBg="1"/>
      <p:bldP spid="159" grpId="0" animBg="1"/>
      <p:bldP spid="160" grpId="0" animBg="1"/>
      <p:bldP spid="161"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2000" b="-12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E4A1E"/>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5C9AD3"/>
                  </a:solidFill>
                  <a:latin typeface="Candara" panose="020E0502030303020204" pitchFamily="34" charset="0"/>
                </a:rPr>
                <a:t>Lorem Ipsum</a:t>
              </a:r>
            </a:p>
          </p:txBody>
        </p:sp>
      </p:grpSp>
    </p:spTree>
    <p:extLst>
      <p:ext uri="{BB962C8B-B14F-4D97-AF65-F5344CB8AC3E}">
        <p14:creationId xmlns:p14="http://schemas.microsoft.com/office/powerpoint/2010/main" val="25064276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3E7CB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5C5C5C"/>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757575"/>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E02C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E4A1E"/>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5C9AD3"/>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939393"/>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A5A5A5"/>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93939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04</a:t>
            </a:r>
          </a:p>
        </p:txBody>
      </p:sp>
    </p:spTree>
    <p:extLst>
      <p:ext uri="{BB962C8B-B14F-4D97-AF65-F5344CB8AC3E}">
        <p14:creationId xmlns:p14="http://schemas.microsoft.com/office/powerpoint/2010/main" val="2683824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3" name="Oval 2"/>
          <p:cNvSpPr/>
          <p:nvPr/>
        </p:nvSpPr>
        <p:spPr>
          <a:xfrm>
            <a:off x="120131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8" name="Oval 27"/>
          <p:cNvSpPr/>
          <p:nvPr/>
        </p:nvSpPr>
        <p:spPr>
          <a:xfrm>
            <a:off x="867068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9" name="TextBox 28"/>
          <p:cNvSpPr txBox="1"/>
          <p:nvPr/>
        </p:nvSpPr>
        <p:spPr>
          <a:xfrm>
            <a:off x="8880658" y="3027165"/>
            <a:ext cx="1948280" cy="1661993"/>
          </a:xfrm>
          <a:prstGeom prst="rect">
            <a:avLst/>
          </a:prstGeom>
          <a:noFill/>
        </p:spPr>
        <p:txBody>
          <a:bodyPr wrap="square" rtlCol="0">
            <a:spAutoFit/>
          </a:bodyPr>
          <a:lstStyle/>
          <a:p>
            <a:pPr algn="ctr"/>
            <a:r>
              <a:rPr lang="en-US" sz="2200" b="1" dirty="0">
                <a:solidFill>
                  <a:srgbClr val="93939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5" name="Oval 24"/>
          <p:cNvSpPr/>
          <p:nvPr/>
        </p:nvSpPr>
        <p:spPr>
          <a:xfrm>
            <a:off x="618089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6" name="TextBox 25"/>
          <p:cNvSpPr txBox="1"/>
          <p:nvPr/>
        </p:nvSpPr>
        <p:spPr>
          <a:xfrm>
            <a:off x="6390868" y="3027165"/>
            <a:ext cx="1948280" cy="1661993"/>
          </a:xfrm>
          <a:prstGeom prst="rect">
            <a:avLst/>
          </a:prstGeom>
          <a:noFill/>
        </p:spPr>
        <p:txBody>
          <a:bodyPr wrap="square" rtlCol="0">
            <a:spAutoFit/>
          </a:bodyPr>
          <a:lstStyle/>
          <a:p>
            <a:pPr algn="ctr"/>
            <a:r>
              <a:rPr lang="en-US" sz="2200" b="1" dirty="0">
                <a:solidFill>
                  <a:srgbClr val="7A7A7A"/>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22" name="Oval 21"/>
          <p:cNvSpPr/>
          <p:nvPr/>
        </p:nvSpPr>
        <p:spPr>
          <a:xfrm>
            <a:off x="3691107" y="1980784"/>
            <a:ext cx="2286000" cy="3200400"/>
          </a:xfrm>
          <a:prstGeom prst="ellipse">
            <a:avLst/>
          </a:prstGeom>
          <a:solidFill>
            <a:schemeClr val="tx1">
              <a:alpha val="10000"/>
            </a:schemeClr>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b="1" dirty="0">
              <a:solidFill>
                <a:srgbClr val="ED7D31"/>
              </a:solidFill>
              <a:latin typeface="Candara" panose="020E0502030303020204" pitchFamily="34" charset="0"/>
            </a:endParaRPr>
          </a:p>
          <a:p>
            <a:pPr algn="ctr"/>
            <a:endParaRPr lang="en-US" sz="2000" b="1" dirty="0">
              <a:solidFill>
                <a:srgbClr val="ED7D31"/>
              </a:solidFill>
              <a:latin typeface="Candara" panose="020E0502030303020204" pitchFamily="34" charset="0"/>
            </a:endParaRPr>
          </a:p>
          <a:p>
            <a:pPr algn="ctr"/>
            <a:endParaRPr lang="en-US" sz="1200" dirty="0"/>
          </a:p>
        </p:txBody>
      </p:sp>
      <p:sp>
        <p:nvSpPr>
          <p:cNvPr id="23" name="TextBox 22"/>
          <p:cNvSpPr txBox="1"/>
          <p:nvPr/>
        </p:nvSpPr>
        <p:spPr>
          <a:xfrm>
            <a:off x="3901078" y="3027165"/>
            <a:ext cx="1948280" cy="1661993"/>
          </a:xfrm>
          <a:prstGeom prst="rect">
            <a:avLst/>
          </a:prstGeom>
          <a:noFill/>
        </p:spPr>
        <p:txBody>
          <a:bodyPr wrap="square" rtlCol="0">
            <a:spAutoFit/>
          </a:bodyPr>
          <a:lstStyle/>
          <a:p>
            <a:pPr algn="ctr"/>
            <a:r>
              <a:rPr lang="en-US" sz="2200" b="1" dirty="0">
                <a:solidFill>
                  <a:srgbClr val="5C9AD3"/>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
        <p:nvSpPr>
          <p:cNvPr id="7" name="TextBox 6"/>
          <p:cNvSpPr txBox="1"/>
          <p:nvPr/>
        </p:nvSpPr>
        <p:spPr>
          <a:xfrm>
            <a:off x="1171575" y="258228"/>
            <a:ext cx="9909792" cy="1200329"/>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 name="Rectangle 1"/>
          <p:cNvSpPr/>
          <p:nvPr/>
        </p:nvSpPr>
        <p:spPr>
          <a:xfrm>
            <a:off x="0" y="5443538"/>
            <a:ext cx="12192000" cy="1414462"/>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495720" y="5596771"/>
            <a:ext cx="10585647" cy="110799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13" name="Freeform 370"/>
          <p:cNvSpPr>
            <a:spLocks noEditPoints="1"/>
          </p:cNvSpPr>
          <p:nvPr/>
        </p:nvSpPr>
        <p:spPr bwMode="auto">
          <a:xfrm>
            <a:off x="9616241" y="2480271"/>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93939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939393"/>
              </a:solidFill>
            </a:endParaRPr>
          </a:p>
        </p:txBody>
      </p:sp>
      <p:sp>
        <p:nvSpPr>
          <p:cNvPr id="14" name="Freeform 364"/>
          <p:cNvSpPr>
            <a:spLocks noEditPoints="1"/>
          </p:cNvSpPr>
          <p:nvPr/>
        </p:nvSpPr>
        <p:spPr bwMode="auto">
          <a:xfrm>
            <a:off x="4662703" y="255688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5C9A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81"/>
          <p:cNvSpPr>
            <a:spLocks noEditPoints="1"/>
          </p:cNvSpPr>
          <p:nvPr/>
        </p:nvSpPr>
        <p:spPr bwMode="auto">
          <a:xfrm>
            <a:off x="7184049" y="2525087"/>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7A7A7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74"/>
          <p:cNvSpPr>
            <a:spLocks noEditPoints="1"/>
          </p:cNvSpPr>
          <p:nvPr/>
        </p:nvSpPr>
        <p:spPr bwMode="auto">
          <a:xfrm>
            <a:off x="2153369" y="2483635"/>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FE4A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 name="TextBox 3"/>
          <p:cNvSpPr txBox="1"/>
          <p:nvPr/>
        </p:nvSpPr>
        <p:spPr>
          <a:xfrm>
            <a:off x="1411288" y="3027165"/>
            <a:ext cx="1948280" cy="1661993"/>
          </a:xfrm>
          <a:prstGeom prst="rect">
            <a:avLst/>
          </a:prstGeom>
          <a:noFill/>
        </p:spPr>
        <p:txBody>
          <a:bodyPr wrap="square" rtlCol="0">
            <a:spAutoFit/>
          </a:bodyPr>
          <a:lstStyle/>
          <a:p>
            <a:pPr algn="ctr"/>
            <a:r>
              <a:rPr lang="en-US" sz="2200" b="1" dirty="0">
                <a:solidFill>
                  <a:srgbClr val="FE4A1E"/>
                </a:solidFill>
                <a:latin typeface="Candara" panose="020E0502030303020204" pitchFamily="34" charset="0"/>
              </a:rPr>
              <a:t>Lorem Ipsum</a:t>
            </a:r>
          </a:p>
          <a:p>
            <a:pPr algn="ctr"/>
            <a:endParaRPr lang="en-US" sz="800" b="1" dirty="0">
              <a:solidFill>
                <a:srgbClr val="ED7D31"/>
              </a:solidFill>
              <a:latin typeface="Candara" panose="020E0502030303020204" pitchFamily="34" charset="0"/>
            </a:endParaRPr>
          </a:p>
          <a:p>
            <a:pPr algn="ctr"/>
            <a:r>
              <a:rPr lang="en-US" sz="1400" dirty="0">
                <a:solidFill>
                  <a:schemeClr val="bg1"/>
                </a:solidFill>
                <a:latin typeface="Candara" panose="020E0502030303020204" pitchFamily="34" charset="0"/>
              </a:rPr>
              <a:t>Lorem ipsum dolor sit amet, consectetur</a:t>
            </a:r>
          </a:p>
          <a:p>
            <a:pPr algn="ctr"/>
            <a:endParaRPr lang="en-US" sz="800" dirty="0">
              <a:latin typeface="Candara" panose="020E0502030303020204" pitchFamily="34" charset="0"/>
            </a:endParaRP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p>
          <a:p>
            <a:pPr marL="457200" indent="-457200" algn="ctr">
              <a:buFont typeface="Wingdings" panose="05000000000000000000" pitchFamily="2" charset="2"/>
              <a:buChar char="ü"/>
            </a:pPr>
            <a:r>
              <a:rPr lang="en-US" sz="1200" dirty="0">
                <a:solidFill>
                  <a:schemeClr val="bg1"/>
                </a:solidFill>
                <a:latin typeface="Candara" panose="020E0502030303020204" pitchFamily="34" charset="0"/>
              </a:rPr>
              <a:t>Lorem Ipsum</a:t>
            </a:r>
            <a:endParaRPr lang="en-US" sz="1200" dirty="0">
              <a:solidFill>
                <a:schemeClr val="bg1"/>
              </a:solidFill>
            </a:endParaRPr>
          </a:p>
        </p:txBody>
      </p:sp>
    </p:spTree>
    <p:extLst>
      <p:ext uri="{BB962C8B-B14F-4D97-AF65-F5344CB8AC3E}">
        <p14:creationId xmlns:p14="http://schemas.microsoft.com/office/powerpoint/2010/main" val="39153045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childTnLst>
                          </p:cTn>
                        </p:par>
                        <p:par>
                          <p:cTn id="20" fill="hold">
                            <p:stCondLst>
                              <p:cond delay="1500"/>
                            </p:stCondLst>
                            <p:childTnLst>
                              <p:par>
                                <p:cTn id="21" presetID="22" presetClass="entr" presetSubtype="1" fill="hold" grpId="0" nodeType="after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wipe(up)">
                                      <p:cBhvr>
                                        <p:cTn id="23" dur="500"/>
                                        <p:tgtEl>
                                          <p:spTgt spid="4"/>
                                        </p:tgtEl>
                                      </p:cBhvr>
                                    </p:animEffect>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22"/>
                                        </p:tgtEl>
                                        <p:attrNameLst>
                                          <p:attrName>style.visibility</p:attrName>
                                        </p:attrNameLst>
                                      </p:cBhvr>
                                      <p:to>
                                        <p:strVal val="visible"/>
                                      </p:to>
                                    </p:set>
                                    <p:anim calcmode="lin" valueType="num">
                                      <p:cBhvr>
                                        <p:cTn id="27" dur="500" fill="hold"/>
                                        <p:tgtEl>
                                          <p:spTgt spid="22"/>
                                        </p:tgtEl>
                                        <p:attrNameLst>
                                          <p:attrName>ppt_w</p:attrName>
                                        </p:attrNameLst>
                                      </p:cBhvr>
                                      <p:tavLst>
                                        <p:tav tm="0">
                                          <p:val>
                                            <p:fltVal val="0"/>
                                          </p:val>
                                        </p:tav>
                                        <p:tav tm="100000">
                                          <p:val>
                                            <p:strVal val="#ppt_w"/>
                                          </p:val>
                                        </p:tav>
                                      </p:tavLst>
                                    </p:anim>
                                    <p:anim calcmode="lin" valueType="num">
                                      <p:cBhvr>
                                        <p:cTn id="28" dur="500" fill="hold"/>
                                        <p:tgtEl>
                                          <p:spTgt spid="22"/>
                                        </p:tgtEl>
                                        <p:attrNameLst>
                                          <p:attrName>ppt_h</p:attrName>
                                        </p:attrNameLst>
                                      </p:cBhvr>
                                      <p:tavLst>
                                        <p:tav tm="0">
                                          <p:val>
                                            <p:fltVal val="0"/>
                                          </p:val>
                                        </p:tav>
                                        <p:tav tm="100000">
                                          <p:val>
                                            <p:strVal val="#ppt_h"/>
                                          </p:val>
                                        </p:tav>
                                      </p:tavLst>
                                    </p:anim>
                                    <p:animEffect transition="in" filter="fade">
                                      <p:cBhvr>
                                        <p:cTn id="29" dur="500"/>
                                        <p:tgtEl>
                                          <p:spTgt spid="22"/>
                                        </p:tgtEl>
                                      </p:cBhvr>
                                    </p:animEffect>
                                  </p:childTnLst>
                                </p:cTn>
                              </p:par>
                            </p:childTnLst>
                          </p:cTn>
                        </p:par>
                        <p:par>
                          <p:cTn id="30" fill="hold">
                            <p:stCondLst>
                              <p:cond delay="2500"/>
                            </p:stCondLst>
                            <p:childTnLst>
                              <p:par>
                                <p:cTn id="31" presetID="53" presetClass="entr" presetSubtype="16"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p:cTn id="33" dur="500" fill="hold"/>
                                        <p:tgtEl>
                                          <p:spTgt spid="14"/>
                                        </p:tgtEl>
                                        <p:attrNameLst>
                                          <p:attrName>ppt_w</p:attrName>
                                        </p:attrNameLst>
                                      </p:cBhvr>
                                      <p:tavLst>
                                        <p:tav tm="0">
                                          <p:val>
                                            <p:fltVal val="0"/>
                                          </p:val>
                                        </p:tav>
                                        <p:tav tm="100000">
                                          <p:val>
                                            <p:strVal val="#ppt_w"/>
                                          </p:val>
                                        </p:tav>
                                      </p:tavLst>
                                    </p:anim>
                                    <p:anim calcmode="lin" valueType="num">
                                      <p:cBhvr>
                                        <p:cTn id="34" dur="500" fill="hold"/>
                                        <p:tgtEl>
                                          <p:spTgt spid="14"/>
                                        </p:tgtEl>
                                        <p:attrNameLst>
                                          <p:attrName>ppt_h</p:attrName>
                                        </p:attrNameLst>
                                      </p:cBhvr>
                                      <p:tavLst>
                                        <p:tav tm="0">
                                          <p:val>
                                            <p:fltVal val="0"/>
                                          </p:val>
                                        </p:tav>
                                        <p:tav tm="100000">
                                          <p:val>
                                            <p:strVal val="#ppt_h"/>
                                          </p:val>
                                        </p:tav>
                                      </p:tavLst>
                                    </p:anim>
                                    <p:animEffect transition="in" filter="fade">
                                      <p:cBhvr>
                                        <p:cTn id="35" dur="500"/>
                                        <p:tgtEl>
                                          <p:spTgt spid="14"/>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wipe(up)">
                                      <p:cBhvr>
                                        <p:cTn id="39" dur="500"/>
                                        <p:tgtEl>
                                          <p:spTgt spid="2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25"/>
                                        </p:tgtEl>
                                        <p:attrNameLst>
                                          <p:attrName>style.visibility</p:attrName>
                                        </p:attrNameLst>
                                      </p:cBhvr>
                                      <p:to>
                                        <p:strVal val="visible"/>
                                      </p:to>
                                    </p:set>
                                    <p:anim calcmode="lin" valueType="num">
                                      <p:cBhvr>
                                        <p:cTn id="43" dur="500" fill="hold"/>
                                        <p:tgtEl>
                                          <p:spTgt spid="25"/>
                                        </p:tgtEl>
                                        <p:attrNameLst>
                                          <p:attrName>ppt_w</p:attrName>
                                        </p:attrNameLst>
                                      </p:cBhvr>
                                      <p:tavLst>
                                        <p:tav tm="0">
                                          <p:val>
                                            <p:fltVal val="0"/>
                                          </p:val>
                                        </p:tav>
                                        <p:tav tm="100000">
                                          <p:val>
                                            <p:strVal val="#ppt_w"/>
                                          </p:val>
                                        </p:tav>
                                      </p:tavLst>
                                    </p:anim>
                                    <p:anim calcmode="lin" valueType="num">
                                      <p:cBhvr>
                                        <p:cTn id="44" dur="500" fill="hold"/>
                                        <p:tgtEl>
                                          <p:spTgt spid="25"/>
                                        </p:tgtEl>
                                        <p:attrNameLst>
                                          <p:attrName>ppt_h</p:attrName>
                                        </p:attrNameLst>
                                      </p:cBhvr>
                                      <p:tavLst>
                                        <p:tav tm="0">
                                          <p:val>
                                            <p:fltVal val="0"/>
                                          </p:val>
                                        </p:tav>
                                        <p:tav tm="100000">
                                          <p:val>
                                            <p:strVal val="#ppt_h"/>
                                          </p:val>
                                        </p:tav>
                                      </p:tavLst>
                                    </p:anim>
                                    <p:animEffect transition="in" filter="fade">
                                      <p:cBhvr>
                                        <p:cTn id="45" dur="500"/>
                                        <p:tgtEl>
                                          <p:spTgt spid="25"/>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fltVal val="0"/>
                                          </p:val>
                                        </p:tav>
                                        <p:tav tm="100000">
                                          <p:val>
                                            <p:strVal val="#ppt_w"/>
                                          </p:val>
                                        </p:tav>
                                      </p:tavLst>
                                    </p:anim>
                                    <p:anim calcmode="lin" valueType="num">
                                      <p:cBhvr>
                                        <p:cTn id="50" dur="500" fill="hold"/>
                                        <p:tgtEl>
                                          <p:spTgt spid="15"/>
                                        </p:tgtEl>
                                        <p:attrNameLst>
                                          <p:attrName>ppt_h</p:attrName>
                                        </p:attrNameLst>
                                      </p:cBhvr>
                                      <p:tavLst>
                                        <p:tav tm="0">
                                          <p:val>
                                            <p:fltVal val="0"/>
                                          </p:val>
                                        </p:tav>
                                        <p:tav tm="100000">
                                          <p:val>
                                            <p:strVal val="#ppt_h"/>
                                          </p:val>
                                        </p:tav>
                                      </p:tavLst>
                                    </p:anim>
                                    <p:animEffect transition="in" filter="fade">
                                      <p:cBhvr>
                                        <p:cTn id="51" dur="500"/>
                                        <p:tgtEl>
                                          <p:spTgt spid="15"/>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wipe(up)">
                                      <p:cBhvr>
                                        <p:cTn id="55" dur="500"/>
                                        <p:tgtEl>
                                          <p:spTgt spid="26"/>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28"/>
                                        </p:tgtEl>
                                        <p:attrNameLst>
                                          <p:attrName>style.visibility</p:attrName>
                                        </p:attrNameLst>
                                      </p:cBhvr>
                                      <p:to>
                                        <p:strVal val="visible"/>
                                      </p:to>
                                    </p:set>
                                    <p:anim calcmode="lin" valueType="num">
                                      <p:cBhvr>
                                        <p:cTn id="59" dur="500" fill="hold"/>
                                        <p:tgtEl>
                                          <p:spTgt spid="28"/>
                                        </p:tgtEl>
                                        <p:attrNameLst>
                                          <p:attrName>ppt_w</p:attrName>
                                        </p:attrNameLst>
                                      </p:cBhvr>
                                      <p:tavLst>
                                        <p:tav tm="0">
                                          <p:val>
                                            <p:fltVal val="0"/>
                                          </p:val>
                                        </p:tav>
                                        <p:tav tm="100000">
                                          <p:val>
                                            <p:strVal val="#ppt_w"/>
                                          </p:val>
                                        </p:tav>
                                      </p:tavLst>
                                    </p:anim>
                                    <p:anim calcmode="lin" valueType="num">
                                      <p:cBhvr>
                                        <p:cTn id="60" dur="500" fill="hold"/>
                                        <p:tgtEl>
                                          <p:spTgt spid="28"/>
                                        </p:tgtEl>
                                        <p:attrNameLst>
                                          <p:attrName>ppt_h</p:attrName>
                                        </p:attrNameLst>
                                      </p:cBhvr>
                                      <p:tavLst>
                                        <p:tav tm="0">
                                          <p:val>
                                            <p:fltVal val="0"/>
                                          </p:val>
                                        </p:tav>
                                        <p:tav tm="100000">
                                          <p:val>
                                            <p:strVal val="#ppt_h"/>
                                          </p:val>
                                        </p:tav>
                                      </p:tavLst>
                                    </p:anim>
                                    <p:animEffect transition="in" filter="fade">
                                      <p:cBhvr>
                                        <p:cTn id="61" dur="500"/>
                                        <p:tgtEl>
                                          <p:spTgt spid="28"/>
                                        </p:tgtEl>
                                      </p:cBhvr>
                                    </p:animEffect>
                                  </p:childTnLst>
                                </p:cTn>
                              </p:par>
                            </p:childTnLst>
                          </p:cTn>
                        </p:par>
                        <p:par>
                          <p:cTn id="62" fill="hold">
                            <p:stCondLst>
                              <p:cond delay="5500"/>
                            </p:stCondLst>
                            <p:childTnLst>
                              <p:par>
                                <p:cTn id="63" presetID="53" presetClass="entr" presetSubtype="16"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29"/>
                                        </p:tgtEl>
                                        <p:attrNameLst>
                                          <p:attrName>style.visibility</p:attrName>
                                        </p:attrNameLst>
                                      </p:cBhvr>
                                      <p:to>
                                        <p:strVal val="visible"/>
                                      </p:to>
                                    </p:set>
                                    <p:animEffect transition="in" filter="wipe(up)">
                                      <p:cBhvr>
                                        <p:cTn id="71" dur="500"/>
                                        <p:tgtEl>
                                          <p:spTgt spid="29"/>
                                        </p:tgtEl>
                                      </p:cBhvr>
                                    </p:animEffect>
                                  </p:childTnLst>
                                </p:cTn>
                              </p:par>
                            </p:childTnLst>
                          </p:cTn>
                        </p:par>
                        <p:par>
                          <p:cTn id="72" fill="hold">
                            <p:stCondLst>
                              <p:cond delay="6500"/>
                            </p:stCondLst>
                            <p:childTnLst>
                              <p:par>
                                <p:cTn id="73" presetID="42" presetClass="entr" presetSubtype="0" fill="hold" grpId="0" nodeType="afterEffect">
                                  <p:stCondLst>
                                    <p:cond delay="0"/>
                                  </p:stCondLst>
                                  <p:childTnLst>
                                    <p:set>
                                      <p:cBhvr>
                                        <p:cTn id="74" dur="1" fill="hold">
                                          <p:stCondLst>
                                            <p:cond delay="0"/>
                                          </p:stCondLst>
                                        </p:cTn>
                                        <p:tgtEl>
                                          <p:spTgt spid="2"/>
                                        </p:tgtEl>
                                        <p:attrNameLst>
                                          <p:attrName>style.visibility</p:attrName>
                                        </p:attrNameLst>
                                      </p:cBhvr>
                                      <p:to>
                                        <p:strVal val="visible"/>
                                      </p:to>
                                    </p:set>
                                    <p:animEffect transition="in" filter="fade">
                                      <p:cBhvr>
                                        <p:cTn id="75" dur="1000"/>
                                        <p:tgtEl>
                                          <p:spTgt spid="2"/>
                                        </p:tgtEl>
                                      </p:cBhvr>
                                    </p:animEffect>
                                    <p:anim calcmode="lin" valueType="num">
                                      <p:cBhvr>
                                        <p:cTn id="76" dur="1000" fill="hold"/>
                                        <p:tgtEl>
                                          <p:spTgt spid="2"/>
                                        </p:tgtEl>
                                        <p:attrNameLst>
                                          <p:attrName>ppt_x</p:attrName>
                                        </p:attrNameLst>
                                      </p:cBhvr>
                                      <p:tavLst>
                                        <p:tav tm="0">
                                          <p:val>
                                            <p:strVal val="#ppt_x"/>
                                          </p:val>
                                        </p:tav>
                                        <p:tav tm="100000">
                                          <p:val>
                                            <p:strVal val="#ppt_x"/>
                                          </p:val>
                                        </p:tav>
                                      </p:tavLst>
                                    </p:anim>
                                    <p:anim calcmode="lin" valueType="num">
                                      <p:cBhvr>
                                        <p:cTn id="77" dur="1000" fill="hold"/>
                                        <p:tgtEl>
                                          <p:spTgt spid="2"/>
                                        </p:tgtEl>
                                        <p:attrNameLst>
                                          <p:attrName>ppt_y</p:attrName>
                                        </p:attrNameLst>
                                      </p:cBhvr>
                                      <p:tavLst>
                                        <p:tav tm="0">
                                          <p:val>
                                            <p:strVal val="#ppt_y+.1"/>
                                          </p:val>
                                        </p:tav>
                                        <p:tav tm="100000">
                                          <p:val>
                                            <p:strVal val="#ppt_y"/>
                                          </p:val>
                                        </p:tav>
                                      </p:tavLst>
                                    </p:anim>
                                  </p:childTnLst>
                                </p:cTn>
                              </p:par>
                            </p:childTnLst>
                          </p:cTn>
                        </p:par>
                        <p:par>
                          <p:cTn id="78" fill="hold">
                            <p:stCondLst>
                              <p:cond delay="7500"/>
                            </p:stCondLst>
                            <p:childTnLst>
                              <p:par>
                                <p:cTn id="79" presetID="22" presetClass="entr" presetSubtype="8" fill="hold" grpId="0" nodeType="afterEffect">
                                  <p:stCondLst>
                                    <p:cond delay="0"/>
                                  </p:stCondLst>
                                  <p:childTnLst>
                                    <p:set>
                                      <p:cBhvr>
                                        <p:cTn id="80" dur="1" fill="hold">
                                          <p:stCondLst>
                                            <p:cond delay="0"/>
                                          </p:stCondLst>
                                        </p:cTn>
                                        <p:tgtEl>
                                          <p:spTgt spid="9"/>
                                        </p:tgtEl>
                                        <p:attrNameLst>
                                          <p:attrName>style.visibility</p:attrName>
                                        </p:attrNameLst>
                                      </p:cBhvr>
                                      <p:to>
                                        <p:strVal val="visible"/>
                                      </p:to>
                                    </p:set>
                                    <p:animEffect transition="in" filter="wipe(left)">
                                      <p:cBhvr>
                                        <p:cTn id="81"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28" grpId="0" animBg="1"/>
      <p:bldP spid="29" grpId="0"/>
      <p:bldP spid="25" grpId="0" animBg="1"/>
      <p:bldP spid="26" grpId="0"/>
      <p:bldP spid="22" grpId="0" animBg="1"/>
      <p:bldP spid="23" grpId="0"/>
      <p:bldP spid="7" grpId="0"/>
      <p:bldP spid="2" grpId="0" animBg="1"/>
      <p:bldP spid="9" grpId="0"/>
      <p:bldP spid="13" grpId="0" animBg="1"/>
      <p:bldP spid="14" grpId="0" animBg="1"/>
      <p:bldP spid="15" grpId="0" animBg="1"/>
      <p:bldP spid="16" grpId="0" animBg="1"/>
      <p:bldP spid="4"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Oval 17"/>
          <p:cNvSpPr>
            <a:spLocks noChangeAspect="1"/>
          </p:cNvSpPr>
          <p:nvPr/>
        </p:nvSpPr>
        <p:spPr>
          <a:xfrm>
            <a:off x="4256485" y="3561713"/>
            <a:ext cx="640080" cy="640080"/>
          </a:xfrm>
          <a:prstGeom prst="ellipse">
            <a:avLst/>
          </a:prstGeom>
          <a:noFill/>
          <a:ln w="381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4085156" y="1628437"/>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p:cNvSpPr txBox="1"/>
          <p:nvPr/>
        </p:nvSpPr>
        <p:spPr>
          <a:xfrm>
            <a:off x="3582296" y="4417030"/>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3" name="Freeform 22"/>
          <p:cNvSpPr/>
          <p:nvPr/>
        </p:nvSpPr>
        <p:spPr>
          <a:xfrm>
            <a:off x="6466225"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Box 24"/>
          <p:cNvSpPr txBox="1"/>
          <p:nvPr/>
        </p:nvSpPr>
        <p:spPr>
          <a:xfrm>
            <a:off x="5963365"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27" name="Freeform 26"/>
          <p:cNvSpPr/>
          <p:nvPr/>
        </p:nvSpPr>
        <p:spPr>
          <a:xfrm>
            <a:off x="8806969" y="1618235"/>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8304109" y="4406828"/>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1" name="Freeform 30"/>
          <p:cNvSpPr/>
          <p:nvPr/>
        </p:nvSpPr>
        <p:spPr>
          <a:xfrm>
            <a:off x="1742738" y="1644359"/>
            <a:ext cx="2103120" cy="4840117"/>
          </a:xfrm>
          <a:custGeom>
            <a:avLst/>
            <a:gdLst>
              <a:gd name="connsiteX0" fmla="*/ 1053795 w 2103120"/>
              <a:gd name="connsiteY0" fmla="*/ 0 h 4840117"/>
              <a:gd name="connsiteX1" fmla="*/ 2103120 w 2103120"/>
              <a:gd name="connsiteY1" fmla="*/ 1473850 h 4840117"/>
              <a:gd name="connsiteX2" fmla="*/ 1660470 w 2103120"/>
              <a:gd name="connsiteY2" fmla="*/ 1471802 h 4840117"/>
              <a:gd name="connsiteX3" fmla="*/ 1660470 w 2103120"/>
              <a:gd name="connsiteY3" fmla="*/ 1914037 h 4840117"/>
              <a:gd name="connsiteX4" fmla="*/ 1660470 w 2103120"/>
              <a:gd name="connsiteY4" fmla="*/ 2166324 h 4840117"/>
              <a:gd name="connsiteX5" fmla="*/ 1660470 w 2103120"/>
              <a:gd name="connsiteY5" fmla="*/ 4840117 h 4840117"/>
              <a:gd name="connsiteX6" fmla="*/ 1578174 w 2103120"/>
              <a:gd name="connsiteY6" fmla="*/ 4840117 h 4840117"/>
              <a:gd name="connsiteX7" fmla="*/ 1578174 w 2103120"/>
              <a:gd name="connsiteY7" fmla="*/ 2166324 h 4840117"/>
              <a:gd name="connsiteX8" fmla="*/ 1578174 w 2103120"/>
              <a:gd name="connsiteY8" fmla="*/ 1923267 h 4840117"/>
              <a:gd name="connsiteX9" fmla="*/ 1577981 w 2103120"/>
              <a:gd name="connsiteY9" fmla="*/ 1923267 h 4840117"/>
              <a:gd name="connsiteX10" fmla="*/ 1578174 w 2103120"/>
              <a:gd name="connsiteY10" fmla="*/ 1851870 h 4840117"/>
              <a:gd name="connsiteX11" fmla="*/ 1578174 w 2103120"/>
              <a:gd name="connsiteY11" fmla="*/ 1434804 h 4840117"/>
              <a:gd name="connsiteX12" fmla="*/ 1579299 w 2103120"/>
              <a:gd name="connsiteY12" fmla="*/ 1434804 h 4840117"/>
              <a:gd name="connsiteX13" fmla="*/ 1579373 w 2103120"/>
              <a:gd name="connsiteY13" fmla="*/ 1407120 h 4840117"/>
              <a:gd name="connsiteX14" fmla="*/ 1966151 w 2103120"/>
              <a:gd name="connsiteY14" fmla="*/ 1408909 h 4840117"/>
              <a:gd name="connsiteX15" fmla="*/ 1053503 w 2103120"/>
              <a:gd name="connsiteY15" fmla="*/ 127032 h 4840117"/>
              <a:gd name="connsiteX16" fmla="*/ 972457 w 2103120"/>
              <a:gd name="connsiteY16" fmla="*/ 226950 h 4840117"/>
              <a:gd name="connsiteX17" fmla="*/ 136968 w 2103120"/>
              <a:gd name="connsiteY17" fmla="*/ 1400452 h 4840117"/>
              <a:gd name="connsiteX18" fmla="*/ 534686 w 2103120"/>
              <a:gd name="connsiteY18" fmla="*/ 1402292 h 4840117"/>
              <a:gd name="connsiteX19" fmla="*/ 527744 w 2103120"/>
              <a:gd name="connsiteY19" fmla="*/ 1923267 h 4840117"/>
              <a:gd name="connsiteX20" fmla="*/ 451190 w 2103120"/>
              <a:gd name="connsiteY20" fmla="*/ 1923267 h 4840117"/>
              <a:gd name="connsiteX21" fmla="*/ 457281 w 2103120"/>
              <a:gd name="connsiteY21" fmla="*/ 1466242 h 4840117"/>
              <a:gd name="connsiteX22" fmla="*/ 0 w 2103120"/>
              <a:gd name="connsiteY22" fmla="*/ 1464127 h 4840117"/>
              <a:gd name="connsiteX23" fmla="*/ 960612 w 2103120"/>
              <a:gd name="connsiteY23" fmla="*/ 114882 h 4840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103120" h="4840117">
                <a:moveTo>
                  <a:pt x="1053795" y="0"/>
                </a:moveTo>
                <a:lnTo>
                  <a:pt x="2103120" y="1473850"/>
                </a:lnTo>
                <a:lnTo>
                  <a:pt x="1660470" y="1471802"/>
                </a:lnTo>
                <a:lnTo>
                  <a:pt x="1660470" y="1914037"/>
                </a:lnTo>
                <a:lnTo>
                  <a:pt x="1660470" y="2166324"/>
                </a:lnTo>
                <a:lnTo>
                  <a:pt x="1660470" y="4840117"/>
                </a:lnTo>
                <a:lnTo>
                  <a:pt x="1578174" y="4840117"/>
                </a:lnTo>
                <a:lnTo>
                  <a:pt x="1578174" y="2166324"/>
                </a:lnTo>
                <a:lnTo>
                  <a:pt x="1578174" y="1923267"/>
                </a:lnTo>
                <a:lnTo>
                  <a:pt x="1577981" y="1923267"/>
                </a:lnTo>
                <a:lnTo>
                  <a:pt x="1578174" y="1851870"/>
                </a:lnTo>
                <a:lnTo>
                  <a:pt x="1578174" y="1434804"/>
                </a:lnTo>
                <a:lnTo>
                  <a:pt x="1579299" y="1434804"/>
                </a:lnTo>
                <a:lnTo>
                  <a:pt x="1579373" y="1407120"/>
                </a:lnTo>
                <a:lnTo>
                  <a:pt x="1966151" y="1408909"/>
                </a:lnTo>
                <a:lnTo>
                  <a:pt x="1053503" y="127032"/>
                </a:lnTo>
                <a:lnTo>
                  <a:pt x="972457" y="226950"/>
                </a:lnTo>
                <a:lnTo>
                  <a:pt x="136968" y="1400452"/>
                </a:lnTo>
                <a:lnTo>
                  <a:pt x="534686" y="1402292"/>
                </a:lnTo>
                <a:lnTo>
                  <a:pt x="527744" y="1923267"/>
                </a:lnTo>
                <a:lnTo>
                  <a:pt x="451190" y="1923267"/>
                </a:lnTo>
                <a:lnTo>
                  <a:pt x="457281" y="1466242"/>
                </a:lnTo>
                <a:lnTo>
                  <a:pt x="0" y="1464127"/>
                </a:lnTo>
                <a:lnTo>
                  <a:pt x="960612" y="11488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110"/>
          <p:cNvSpPr>
            <a:spLocks noChangeAspect="1" noEditPoints="1"/>
          </p:cNvSpPr>
          <p:nvPr/>
        </p:nvSpPr>
        <p:spPr bwMode="auto">
          <a:xfrm>
            <a:off x="2031935" y="3754444"/>
            <a:ext cx="413947" cy="283464"/>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TextBox 32"/>
          <p:cNvSpPr txBox="1"/>
          <p:nvPr/>
        </p:nvSpPr>
        <p:spPr>
          <a:xfrm>
            <a:off x="1239878" y="4432952"/>
            <a:ext cx="2062795" cy="1889748"/>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200" b="1" dirty="0">
              <a:solidFill>
                <a:schemeClr val="bg1">
                  <a:lumMod val="50000"/>
                </a:schemeClr>
              </a:solidFill>
              <a:latin typeface="Candara" panose="020E0502030303020204" pitchFamily="34" charset="0"/>
            </a:endParaRPr>
          </a:p>
          <a:p>
            <a:pPr algn="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a:t>
            </a:r>
          </a:p>
        </p:txBody>
      </p:sp>
      <p:sp>
        <p:nvSpPr>
          <p:cNvPr id="34" name="Oval 33"/>
          <p:cNvSpPr>
            <a:spLocks noChangeAspect="1"/>
          </p:cNvSpPr>
          <p:nvPr/>
        </p:nvSpPr>
        <p:spPr>
          <a:xfrm>
            <a:off x="1914067" y="3577634"/>
            <a:ext cx="640080" cy="640080"/>
          </a:xfrm>
          <a:prstGeom prst="ellipse">
            <a:avLst/>
          </a:prstGeom>
          <a:noFill/>
          <a:ln w="381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p:cNvSpPr>
            <a:spLocks noChangeAspect="1"/>
          </p:cNvSpPr>
          <p:nvPr/>
        </p:nvSpPr>
        <p:spPr>
          <a:xfrm>
            <a:off x="6637554" y="3551510"/>
            <a:ext cx="640080" cy="640080"/>
          </a:xfrm>
          <a:prstGeom prst="ellipse">
            <a:avLst/>
          </a:prstGeom>
          <a:noFill/>
          <a:ln w="381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a:spLocks noChangeAspect="1"/>
          </p:cNvSpPr>
          <p:nvPr/>
        </p:nvSpPr>
        <p:spPr>
          <a:xfrm>
            <a:off x="8978298" y="3551510"/>
            <a:ext cx="640080" cy="640080"/>
          </a:xfrm>
          <a:prstGeom prst="ellipse">
            <a:avLst/>
          </a:prstGeom>
          <a:noFill/>
          <a:ln w="381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121"/>
          <p:cNvSpPr>
            <a:spLocks noChangeAspect="1" noEditPoints="1"/>
          </p:cNvSpPr>
          <p:nvPr/>
        </p:nvSpPr>
        <p:spPr bwMode="auto">
          <a:xfrm>
            <a:off x="4385516" y="3672148"/>
            <a:ext cx="318082" cy="36576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38" name="Group 37"/>
          <p:cNvGrpSpPr>
            <a:grpSpLocks noChangeAspect="1"/>
          </p:cNvGrpSpPr>
          <p:nvPr/>
        </p:nvGrpSpPr>
        <p:grpSpPr>
          <a:xfrm>
            <a:off x="9098444" y="3682735"/>
            <a:ext cx="378271" cy="36576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3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3" name="Group 42"/>
          <p:cNvGrpSpPr>
            <a:grpSpLocks noChangeAspect="1"/>
          </p:cNvGrpSpPr>
          <p:nvPr/>
        </p:nvGrpSpPr>
        <p:grpSpPr>
          <a:xfrm>
            <a:off x="6827011" y="3682735"/>
            <a:ext cx="261166" cy="36576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44"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03699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ppt_x"/>
                                          </p:val>
                                        </p:tav>
                                        <p:tav tm="100000">
                                          <p:val>
                                            <p:strVal val="#ppt_x"/>
                                          </p:val>
                                        </p:tav>
                                      </p:tavLst>
                                    </p:anim>
                                    <p:anim calcmode="lin" valueType="num">
                                      <p:cBhvr additive="base">
                                        <p:cTn id="12" dur="500" fill="hold"/>
                                        <p:tgtEl>
                                          <p:spTgt spid="31"/>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34"/>
                                        </p:tgtEl>
                                        <p:attrNameLst>
                                          <p:attrName>style.visibility</p:attrName>
                                        </p:attrNameLst>
                                      </p:cBhvr>
                                      <p:to>
                                        <p:strVal val="visible"/>
                                      </p:to>
                                    </p:set>
                                    <p:anim calcmode="lin" valueType="num">
                                      <p:cBhvr>
                                        <p:cTn id="16" dur="500" fill="hold"/>
                                        <p:tgtEl>
                                          <p:spTgt spid="34"/>
                                        </p:tgtEl>
                                        <p:attrNameLst>
                                          <p:attrName>ppt_w</p:attrName>
                                        </p:attrNameLst>
                                      </p:cBhvr>
                                      <p:tavLst>
                                        <p:tav tm="0">
                                          <p:val>
                                            <p:fltVal val="0"/>
                                          </p:val>
                                        </p:tav>
                                        <p:tav tm="100000">
                                          <p:val>
                                            <p:strVal val="#ppt_w"/>
                                          </p:val>
                                        </p:tav>
                                      </p:tavLst>
                                    </p:anim>
                                    <p:anim calcmode="lin" valueType="num">
                                      <p:cBhvr>
                                        <p:cTn id="17" dur="500" fill="hold"/>
                                        <p:tgtEl>
                                          <p:spTgt spid="34"/>
                                        </p:tgtEl>
                                        <p:attrNameLst>
                                          <p:attrName>ppt_h</p:attrName>
                                        </p:attrNameLst>
                                      </p:cBhvr>
                                      <p:tavLst>
                                        <p:tav tm="0">
                                          <p:val>
                                            <p:fltVal val="0"/>
                                          </p:val>
                                        </p:tav>
                                        <p:tav tm="100000">
                                          <p:val>
                                            <p:strVal val="#ppt_h"/>
                                          </p:val>
                                        </p:tav>
                                      </p:tavLst>
                                    </p:anim>
                                    <p:animEffect transition="in" filter="fade">
                                      <p:cBhvr>
                                        <p:cTn id="18" dur="500"/>
                                        <p:tgtEl>
                                          <p:spTgt spid="34"/>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2"/>
                                        </p:tgtEl>
                                        <p:attrNameLst>
                                          <p:attrName>style.visibility</p:attrName>
                                        </p:attrNameLst>
                                      </p:cBhvr>
                                      <p:to>
                                        <p:strVal val="visible"/>
                                      </p:to>
                                    </p:set>
                                    <p:anim calcmode="lin" valueType="num">
                                      <p:cBhvr>
                                        <p:cTn id="21" dur="500" fill="hold"/>
                                        <p:tgtEl>
                                          <p:spTgt spid="32"/>
                                        </p:tgtEl>
                                        <p:attrNameLst>
                                          <p:attrName>ppt_w</p:attrName>
                                        </p:attrNameLst>
                                      </p:cBhvr>
                                      <p:tavLst>
                                        <p:tav tm="0">
                                          <p:val>
                                            <p:fltVal val="0"/>
                                          </p:val>
                                        </p:tav>
                                        <p:tav tm="100000">
                                          <p:val>
                                            <p:strVal val="#ppt_w"/>
                                          </p:val>
                                        </p:tav>
                                      </p:tavLst>
                                    </p:anim>
                                    <p:anim calcmode="lin" valueType="num">
                                      <p:cBhvr>
                                        <p:cTn id="22" dur="500" fill="hold"/>
                                        <p:tgtEl>
                                          <p:spTgt spid="32"/>
                                        </p:tgtEl>
                                        <p:attrNameLst>
                                          <p:attrName>ppt_h</p:attrName>
                                        </p:attrNameLst>
                                      </p:cBhvr>
                                      <p:tavLst>
                                        <p:tav tm="0">
                                          <p:val>
                                            <p:fltVal val="0"/>
                                          </p:val>
                                        </p:tav>
                                        <p:tav tm="100000">
                                          <p:val>
                                            <p:strVal val="#ppt_h"/>
                                          </p:val>
                                        </p:tav>
                                      </p:tavLst>
                                    </p:anim>
                                    <p:animEffect transition="in" filter="fade">
                                      <p:cBhvr>
                                        <p:cTn id="23" dur="500"/>
                                        <p:tgtEl>
                                          <p:spTgt spid="32"/>
                                        </p:tgtEl>
                                      </p:cBhvr>
                                    </p:animEffect>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33"/>
                                        </p:tgtEl>
                                        <p:attrNameLst>
                                          <p:attrName>style.visibility</p:attrName>
                                        </p:attrNameLst>
                                      </p:cBhvr>
                                      <p:to>
                                        <p:strVal val="visible"/>
                                      </p:to>
                                    </p:set>
                                    <p:animEffect transition="in" filter="wipe(up)">
                                      <p:cBhvr>
                                        <p:cTn id="27" dur="500"/>
                                        <p:tgtEl>
                                          <p:spTgt spid="33"/>
                                        </p:tgtEl>
                                      </p:cBhvr>
                                    </p:animEffect>
                                  </p:childTnLst>
                                </p:cTn>
                              </p:par>
                            </p:childTnLst>
                          </p:cTn>
                        </p:par>
                        <p:par>
                          <p:cTn id="28" fill="hold">
                            <p:stCondLst>
                              <p:cond delay="2000"/>
                            </p:stCondLst>
                            <p:childTnLst>
                              <p:par>
                                <p:cTn id="29" presetID="2" presetClass="entr" presetSubtype="4" fill="hold" grpId="0" nodeType="after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additive="base">
                                        <p:cTn id="31" dur="500" fill="hold"/>
                                        <p:tgtEl>
                                          <p:spTgt spid="17"/>
                                        </p:tgtEl>
                                        <p:attrNameLst>
                                          <p:attrName>ppt_x</p:attrName>
                                        </p:attrNameLst>
                                      </p:cBhvr>
                                      <p:tavLst>
                                        <p:tav tm="0">
                                          <p:val>
                                            <p:strVal val="#ppt_x"/>
                                          </p:val>
                                        </p:tav>
                                        <p:tav tm="100000">
                                          <p:val>
                                            <p:strVal val="#ppt_x"/>
                                          </p:val>
                                        </p:tav>
                                      </p:tavLst>
                                    </p:anim>
                                    <p:anim calcmode="lin" valueType="num">
                                      <p:cBhvr additive="base">
                                        <p:cTn id="32" dur="500" fill="hold"/>
                                        <p:tgtEl>
                                          <p:spTgt spid="17"/>
                                        </p:tgtEl>
                                        <p:attrNameLst>
                                          <p:attrName>ppt_y</p:attrName>
                                        </p:attrNameLst>
                                      </p:cBhvr>
                                      <p:tavLst>
                                        <p:tav tm="0">
                                          <p:val>
                                            <p:strVal val="1+#ppt_h/2"/>
                                          </p:val>
                                        </p:tav>
                                        <p:tav tm="100000">
                                          <p:val>
                                            <p:strVal val="#ppt_y"/>
                                          </p:val>
                                        </p:tav>
                                      </p:tavLst>
                                    </p:anim>
                                  </p:childTnLst>
                                </p:cTn>
                              </p:par>
                            </p:childTnLst>
                          </p:cTn>
                        </p:par>
                        <p:par>
                          <p:cTn id="33" fill="hold">
                            <p:stCondLst>
                              <p:cond delay="2500"/>
                            </p:stCondLst>
                            <p:childTnLst>
                              <p:par>
                                <p:cTn id="34" presetID="53" presetClass="entr" presetSubtype="16"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 calcmode="lin" valueType="num">
                                      <p:cBhvr>
                                        <p:cTn id="36" dur="500" fill="hold"/>
                                        <p:tgtEl>
                                          <p:spTgt spid="18"/>
                                        </p:tgtEl>
                                        <p:attrNameLst>
                                          <p:attrName>ppt_w</p:attrName>
                                        </p:attrNameLst>
                                      </p:cBhvr>
                                      <p:tavLst>
                                        <p:tav tm="0">
                                          <p:val>
                                            <p:fltVal val="0"/>
                                          </p:val>
                                        </p:tav>
                                        <p:tav tm="100000">
                                          <p:val>
                                            <p:strVal val="#ppt_w"/>
                                          </p:val>
                                        </p:tav>
                                      </p:tavLst>
                                    </p:anim>
                                    <p:anim calcmode="lin" valueType="num">
                                      <p:cBhvr>
                                        <p:cTn id="37" dur="500" fill="hold"/>
                                        <p:tgtEl>
                                          <p:spTgt spid="18"/>
                                        </p:tgtEl>
                                        <p:attrNameLst>
                                          <p:attrName>ppt_h</p:attrName>
                                        </p:attrNameLst>
                                      </p:cBhvr>
                                      <p:tavLst>
                                        <p:tav tm="0">
                                          <p:val>
                                            <p:fltVal val="0"/>
                                          </p:val>
                                        </p:tav>
                                        <p:tav tm="100000">
                                          <p:val>
                                            <p:strVal val="#ppt_h"/>
                                          </p:val>
                                        </p:tav>
                                      </p:tavLst>
                                    </p:anim>
                                    <p:animEffect transition="in" filter="fade">
                                      <p:cBhvr>
                                        <p:cTn id="38" dur="500"/>
                                        <p:tgtEl>
                                          <p:spTgt spid="18"/>
                                        </p:tgtEl>
                                      </p:cBhvr>
                                    </p:animEffect>
                                  </p:childTnLst>
                                </p:cTn>
                              </p:par>
                              <p:par>
                                <p:cTn id="39" presetID="53" presetClass="entr" presetSubtype="16" fill="hold" grpId="0" nodeType="withEffect">
                                  <p:stCondLst>
                                    <p:cond delay="0"/>
                                  </p:stCondLst>
                                  <p:childTnLst>
                                    <p:set>
                                      <p:cBhvr>
                                        <p:cTn id="40" dur="1" fill="hold">
                                          <p:stCondLst>
                                            <p:cond delay="0"/>
                                          </p:stCondLst>
                                        </p:cTn>
                                        <p:tgtEl>
                                          <p:spTgt spid="37"/>
                                        </p:tgtEl>
                                        <p:attrNameLst>
                                          <p:attrName>style.visibility</p:attrName>
                                        </p:attrNameLst>
                                      </p:cBhvr>
                                      <p:to>
                                        <p:strVal val="visible"/>
                                      </p:to>
                                    </p:set>
                                    <p:anim calcmode="lin" valueType="num">
                                      <p:cBhvr>
                                        <p:cTn id="41" dur="500" fill="hold"/>
                                        <p:tgtEl>
                                          <p:spTgt spid="37"/>
                                        </p:tgtEl>
                                        <p:attrNameLst>
                                          <p:attrName>ppt_w</p:attrName>
                                        </p:attrNameLst>
                                      </p:cBhvr>
                                      <p:tavLst>
                                        <p:tav tm="0">
                                          <p:val>
                                            <p:fltVal val="0"/>
                                          </p:val>
                                        </p:tav>
                                        <p:tav tm="100000">
                                          <p:val>
                                            <p:strVal val="#ppt_w"/>
                                          </p:val>
                                        </p:tav>
                                      </p:tavLst>
                                    </p:anim>
                                    <p:anim calcmode="lin" valueType="num">
                                      <p:cBhvr>
                                        <p:cTn id="42" dur="500" fill="hold"/>
                                        <p:tgtEl>
                                          <p:spTgt spid="37"/>
                                        </p:tgtEl>
                                        <p:attrNameLst>
                                          <p:attrName>ppt_h</p:attrName>
                                        </p:attrNameLst>
                                      </p:cBhvr>
                                      <p:tavLst>
                                        <p:tav tm="0">
                                          <p:val>
                                            <p:fltVal val="0"/>
                                          </p:val>
                                        </p:tav>
                                        <p:tav tm="100000">
                                          <p:val>
                                            <p:strVal val="#ppt_h"/>
                                          </p:val>
                                        </p:tav>
                                      </p:tavLst>
                                    </p:anim>
                                    <p:animEffect transition="in" filter="fade">
                                      <p:cBhvr>
                                        <p:cTn id="43" dur="500"/>
                                        <p:tgtEl>
                                          <p:spTgt spid="37"/>
                                        </p:tgtEl>
                                      </p:cBhvr>
                                    </p:animEffect>
                                  </p:childTnLst>
                                </p:cTn>
                              </p:par>
                            </p:childTnLst>
                          </p:cTn>
                        </p:par>
                        <p:par>
                          <p:cTn id="44" fill="hold">
                            <p:stCondLst>
                              <p:cond delay="3000"/>
                            </p:stCondLst>
                            <p:childTnLst>
                              <p:par>
                                <p:cTn id="45" presetID="22" presetClass="entr" presetSubtype="1"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wipe(up)">
                                      <p:cBhvr>
                                        <p:cTn id="47" dur="500"/>
                                        <p:tgtEl>
                                          <p:spTgt spid="20"/>
                                        </p:tgtEl>
                                      </p:cBhvr>
                                    </p:animEffect>
                                  </p:childTnLst>
                                </p:cTn>
                              </p:par>
                            </p:childTnLst>
                          </p:cTn>
                        </p:par>
                        <p:par>
                          <p:cTn id="48" fill="hold">
                            <p:stCondLst>
                              <p:cond delay="3500"/>
                            </p:stCondLst>
                            <p:childTnLst>
                              <p:par>
                                <p:cTn id="49" presetID="2" presetClass="entr" presetSubtype="4"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 calcmode="lin" valueType="num">
                                      <p:cBhvr additive="base">
                                        <p:cTn id="51" dur="500" fill="hold"/>
                                        <p:tgtEl>
                                          <p:spTgt spid="23"/>
                                        </p:tgtEl>
                                        <p:attrNameLst>
                                          <p:attrName>ppt_x</p:attrName>
                                        </p:attrNameLst>
                                      </p:cBhvr>
                                      <p:tavLst>
                                        <p:tav tm="0">
                                          <p:val>
                                            <p:strVal val="#ppt_x"/>
                                          </p:val>
                                        </p:tav>
                                        <p:tav tm="100000">
                                          <p:val>
                                            <p:strVal val="#ppt_x"/>
                                          </p:val>
                                        </p:tav>
                                      </p:tavLst>
                                    </p:anim>
                                    <p:anim calcmode="lin" valueType="num">
                                      <p:cBhvr additive="base">
                                        <p:cTn id="52" dur="500" fill="hold"/>
                                        <p:tgtEl>
                                          <p:spTgt spid="23"/>
                                        </p:tgtEl>
                                        <p:attrNameLst>
                                          <p:attrName>ppt_y</p:attrName>
                                        </p:attrNameLst>
                                      </p:cBhvr>
                                      <p:tavLst>
                                        <p:tav tm="0">
                                          <p:val>
                                            <p:strVal val="1+#ppt_h/2"/>
                                          </p:val>
                                        </p:tav>
                                        <p:tav tm="100000">
                                          <p:val>
                                            <p:strVal val="#ppt_y"/>
                                          </p:val>
                                        </p:tav>
                                      </p:tavLst>
                                    </p:anim>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35"/>
                                        </p:tgtEl>
                                        <p:attrNameLst>
                                          <p:attrName>style.visibility</p:attrName>
                                        </p:attrNameLst>
                                      </p:cBhvr>
                                      <p:to>
                                        <p:strVal val="visible"/>
                                      </p:to>
                                    </p:set>
                                    <p:anim calcmode="lin" valueType="num">
                                      <p:cBhvr>
                                        <p:cTn id="56" dur="500" fill="hold"/>
                                        <p:tgtEl>
                                          <p:spTgt spid="35"/>
                                        </p:tgtEl>
                                        <p:attrNameLst>
                                          <p:attrName>ppt_w</p:attrName>
                                        </p:attrNameLst>
                                      </p:cBhvr>
                                      <p:tavLst>
                                        <p:tav tm="0">
                                          <p:val>
                                            <p:fltVal val="0"/>
                                          </p:val>
                                        </p:tav>
                                        <p:tav tm="100000">
                                          <p:val>
                                            <p:strVal val="#ppt_w"/>
                                          </p:val>
                                        </p:tav>
                                      </p:tavLst>
                                    </p:anim>
                                    <p:anim calcmode="lin" valueType="num">
                                      <p:cBhvr>
                                        <p:cTn id="57" dur="500" fill="hold"/>
                                        <p:tgtEl>
                                          <p:spTgt spid="35"/>
                                        </p:tgtEl>
                                        <p:attrNameLst>
                                          <p:attrName>ppt_h</p:attrName>
                                        </p:attrNameLst>
                                      </p:cBhvr>
                                      <p:tavLst>
                                        <p:tav tm="0">
                                          <p:val>
                                            <p:fltVal val="0"/>
                                          </p:val>
                                        </p:tav>
                                        <p:tav tm="100000">
                                          <p:val>
                                            <p:strVal val="#ppt_h"/>
                                          </p:val>
                                        </p:tav>
                                      </p:tavLst>
                                    </p:anim>
                                    <p:animEffect transition="in" filter="fade">
                                      <p:cBhvr>
                                        <p:cTn id="58" dur="500"/>
                                        <p:tgtEl>
                                          <p:spTgt spid="35"/>
                                        </p:tgtEl>
                                      </p:cBhvr>
                                    </p:animEffect>
                                  </p:childTnLst>
                                </p:cTn>
                              </p:par>
                              <p:par>
                                <p:cTn id="59" presetID="53" presetClass="entr" presetSubtype="16" fill="hold" nodeType="with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4500"/>
                            </p:stCondLst>
                            <p:childTnLst>
                              <p:par>
                                <p:cTn id="65" presetID="22" presetClass="entr" presetSubtype="1" fill="hold" grpId="0" nodeType="afterEffect">
                                  <p:stCondLst>
                                    <p:cond delay="0"/>
                                  </p:stCondLst>
                                  <p:childTnLst>
                                    <p:set>
                                      <p:cBhvr>
                                        <p:cTn id="66" dur="1" fill="hold">
                                          <p:stCondLst>
                                            <p:cond delay="0"/>
                                          </p:stCondLst>
                                        </p:cTn>
                                        <p:tgtEl>
                                          <p:spTgt spid="25"/>
                                        </p:tgtEl>
                                        <p:attrNameLst>
                                          <p:attrName>style.visibility</p:attrName>
                                        </p:attrNameLst>
                                      </p:cBhvr>
                                      <p:to>
                                        <p:strVal val="visible"/>
                                      </p:to>
                                    </p:set>
                                    <p:animEffect transition="in" filter="wipe(up)">
                                      <p:cBhvr>
                                        <p:cTn id="67" dur="500"/>
                                        <p:tgtEl>
                                          <p:spTgt spid="25"/>
                                        </p:tgtEl>
                                      </p:cBhvr>
                                    </p:animEffect>
                                  </p:childTnLst>
                                </p:cTn>
                              </p:par>
                            </p:childTnLst>
                          </p:cTn>
                        </p:par>
                        <p:par>
                          <p:cTn id="68" fill="hold">
                            <p:stCondLst>
                              <p:cond delay="5000"/>
                            </p:stCondLst>
                            <p:childTnLst>
                              <p:par>
                                <p:cTn id="69" presetID="2" presetClass="entr" presetSubtype="4" fill="hold" grpId="0" nodeType="afterEffect">
                                  <p:stCondLst>
                                    <p:cond delay="0"/>
                                  </p:stCondLst>
                                  <p:childTnLst>
                                    <p:set>
                                      <p:cBhvr>
                                        <p:cTn id="70" dur="1" fill="hold">
                                          <p:stCondLst>
                                            <p:cond delay="0"/>
                                          </p:stCondLst>
                                        </p:cTn>
                                        <p:tgtEl>
                                          <p:spTgt spid="27"/>
                                        </p:tgtEl>
                                        <p:attrNameLst>
                                          <p:attrName>style.visibility</p:attrName>
                                        </p:attrNameLst>
                                      </p:cBhvr>
                                      <p:to>
                                        <p:strVal val="visible"/>
                                      </p:to>
                                    </p:set>
                                    <p:anim calcmode="lin" valueType="num">
                                      <p:cBhvr additive="base">
                                        <p:cTn id="71" dur="500" fill="hold"/>
                                        <p:tgtEl>
                                          <p:spTgt spid="27"/>
                                        </p:tgtEl>
                                        <p:attrNameLst>
                                          <p:attrName>ppt_x</p:attrName>
                                        </p:attrNameLst>
                                      </p:cBhvr>
                                      <p:tavLst>
                                        <p:tav tm="0">
                                          <p:val>
                                            <p:strVal val="#ppt_x"/>
                                          </p:val>
                                        </p:tav>
                                        <p:tav tm="100000">
                                          <p:val>
                                            <p:strVal val="#ppt_x"/>
                                          </p:val>
                                        </p:tav>
                                      </p:tavLst>
                                    </p:anim>
                                    <p:anim calcmode="lin" valueType="num">
                                      <p:cBhvr additive="base">
                                        <p:cTn id="72" dur="500" fill="hold"/>
                                        <p:tgtEl>
                                          <p:spTgt spid="27"/>
                                        </p:tgtEl>
                                        <p:attrNameLst>
                                          <p:attrName>ppt_y</p:attrName>
                                        </p:attrNameLst>
                                      </p:cBhvr>
                                      <p:tavLst>
                                        <p:tav tm="0">
                                          <p:val>
                                            <p:strVal val="1+#ppt_h/2"/>
                                          </p:val>
                                        </p:tav>
                                        <p:tav tm="100000">
                                          <p:val>
                                            <p:strVal val="#ppt_y"/>
                                          </p:val>
                                        </p:tav>
                                      </p:tavLst>
                                    </p:anim>
                                  </p:childTnLst>
                                </p:cTn>
                              </p:par>
                            </p:childTnLst>
                          </p:cTn>
                        </p:par>
                        <p:par>
                          <p:cTn id="73" fill="hold">
                            <p:stCondLst>
                              <p:cond delay="5500"/>
                            </p:stCondLst>
                            <p:childTnLst>
                              <p:par>
                                <p:cTn id="74" presetID="53" presetClass="entr" presetSubtype="16" fill="hold" grpId="0" nodeType="afterEffect">
                                  <p:stCondLst>
                                    <p:cond delay="0"/>
                                  </p:stCondLst>
                                  <p:childTnLst>
                                    <p:set>
                                      <p:cBhvr>
                                        <p:cTn id="75" dur="1" fill="hold">
                                          <p:stCondLst>
                                            <p:cond delay="0"/>
                                          </p:stCondLst>
                                        </p:cTn>
                                        <p:tgtEl>
                                          <p:spTgt spid="36"/>
                                        </p:tgtEl>
                                        <p:attrNameLst>
                                          <p:attrName>style.visibility</p:attrName>
                                        </p:attrNameLst>
                                      </p:cBhvr>
                                      <p:to>
                                        <p:strVal val="visible"/>
                                      </p:to>
                                    </p:set>
                                    <p:anim calcmode="lin" valueType="num">
                                      <p:cBhvr>
                                        <p:cTn id="76" dur="500" fill="hold"/>
                                        <p:tgtEl>
                                          <p:spTgt spid="36"/>
                                        </p:tgtEl>
                                        <p:attrNameLst>
                                          <p:attrName>ppt_w</p:attrName>
                                        </p:attrNameLst>
                                      </p:cBhvr>
                                      <p:tavLst>
                                        <p:tav tm="0">
                                          <p:val>
                                            <p:fltVal val="0"/>
                                          </p:val>
                                        </p:tav>
                                        <p:tav tm="100000">
                                          <p:val>
                                            <p:strVal val="#ppt_w"/>
                                          </p:val>
                                        </p:tav>
                                      </p:tavLst>
                                    </p:anim>
                                    <p:anim calcmode="lin" valueType="num">
                                      <p:cBhvr>
                                        <p:cTn id="77" dur="500" fill="hold"/>
                                        <p:tgtEl>
                                          <p:spTgt spid="36"/>
                                        </p:tgtEl>
                                        <p:attrNameLst>
                                          <p:attrName>ppt_h</p:attrName>
                                        </p:attrNameLst>
                                      </p:cBhvr>
                                      <p:tavLst>
                                        <p:tav tm="0">
                                          <p:val>
                                            <p:fltVal val="0"/>
                                          </p:val>
                                        </p:tav>
                                        <p:tav tm="100000">
                                          <p:val>
                                            <p:strVal val="#ppt_h"/>
                                          </p:val>
                                        </p:tav>
                                      </p:tavLst>
                                    </p:anim>
                                    <p:animEffect transition="in" filter="fade">
                                      <p:cBhvr>
                                        <p:cTn id="78" dur="500"/>
                                        <p:tgtEl>
                                          <p:spTgt spid="36"/>
                                        </p:tgtEl>
                                      </p:cBhvr>
                                    </p:animEffect>
                                  </p:childTnLst>
                                </p:cTn>
                              </p:par>
                              <p:par>
                                <p:cTn id="79" presetID="53" presetClass="entr" presetSubtype="16" fill="hold" nodeType="with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childTnLst>
                                </p:cTn>
                              </p:par>
                            </p:childTnLst>
                          </p:cTn>
                        </p:par>
                        <p:par>
                          <p:cTn id="84" fill="hold">
                            <p:stCondLst>
                              <p:cond delay="6000"/>
                            </p:stCondLst>
                            <p:childTnLst>
                              <p:par>
                                <p:cTn id="85" presetID="22" presetClass="entr" presetSubtype="1"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Effect transition="in" filter="wipe(up)">
                                      <p:cBhvr>
                                        <p:cTn id="8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20" grpId="0"/>
      <p:bldP spid="23" grpId="0" animBg="1"/>
      <p:bldP spid="25" grpId="0"/>
      <p:bldP spid="27" grpId="0" animBg="1"/>
      <p:bldP spid="29" grpId="0"/>
      <p:bldP spid="31" grpId="0" animBg="1"/>
      <p:bldP spid="32" grpId="0" animBg="1"/>
      <p:bldP spid="33" grpId="0"/>
      <p:bldP spid="34" grpId="0" animBg="1"/>
      <p:bldP spid="35" grpId="0" animBg="1"/>
      <p:bldP spid="36" grpId="0" animBg="1"/>
      <p:bldP spid="3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5" name="Group 29"/>
          <p:cNvGrpSpPr/>
          <p:nvPr/>
        </p:nvGrpSpPr>
        <p:grpSpPr>
          <a:xfrm>
            <a:off x="1" y="3944285"/>
            <a:ext cx="5721351" cy="2228849"/>
            <a:chOff x="0" y="2890838"/>
            <a:chExt cx="4291013" cy="1671637"/>
          </a:xfrm>
          <a:solidFill>
            <a:srgbClr val="939393"/>
          </a:solidFill>
          <a:effectLst>
            <a:outerShdw blurRad="50800" dist="38100" dir="5400000" algn="t" rotWithShape="0">
              <a:prstClr val="black">
                <a:alpha val="40000"/>
              </a:prstClr>
            </a:outerShdw>
          </a:effectLst>
        </p:grpSpPr>
        <p:sp>
          <p:nvSpPr>
            <p:cNvPr id="6151" name="Freeform 7"/>
            <p:cNvSpPr>
              <a:spLocks/>
            </p:cNvSpPr>
            <p:nvPr/>
          </p:nvSpPr>
          <p:spPr bwMode="auto">
            <a:xfrm>
              <a:off x="3295650" y="2890838"/>
              <a:ext cx="995363" cy="593725"/>
            </a:xfrm>
            <a:custGeom>
              <a:avLst/>
              <a:gdLst/>
              <a:ahLst/>
              <a:cxnLst>
                <a:cxn ang="0">
                  <a:pos x="0" y="374"/>
                </a:cxn>
                <a:cxn ang="0">
                  <a:pos x="627" y="0"/>
                </a:cxn>
                <a:cxn ang="0">
                  <a:pos x="0" y="215"/>
                </a:cxn>
                <a:cxn ang="0">
                  <a:pos x="0" y="374"/>
                </a:cxn>
              </a:cxnLst>
              <a:rect l="0" t="0" r="r" b="b"/>
              <a:pathLst>
                <a:path w="627" h="374">
                  <a:moveTo>
                    <a:pt x="0" y="374"/>
                  </a:moveTo>
                  <a:lnTo>
                    <a:pt x="627" y="0"/>
                  </a:lnTo>
                  <a:lnTo>
                    <a:pt x="0" y="215"/>
                  </a:lnTo>
                  <a:lnTo>
                    <a:pt x="0" y="37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2" name="Freeform 8"/>
            <p:cNvSpPr>
              <a:spLocks/>
            </p:cNvSpPr>
            <p:nvPr/>
          </p:nvSpPr>
          <p:spPr bwMode="auto">
            <a:xfrm>
              <a:off x="0" y="3086100"/>
              <a:ext cx="3295650" cy="1476375"/>
            </a:xfrm>
            <a:custGeom>
              <a:avLst/>
              <a:gdLst/>
              <a:ahLst/>
              <a:cxnLst>
                <a:cxn ang="0">
                  <a:pos x="458" y="0"/>
                </a:cxn>
                <a:cxn ang="0">
                  <a:pos x="308" y="77"/>
                </a:cxn>
                <a:cxn ang="0">
                  <a:pos x="0" y="171"/>
                </a:cxn>
                <a:cxn ang="0">
                  <a:pos x="0" y="327"/>
                </a:cxn>
                <a:cxn ang="0">
                  <a:pos x="308" y="166"/>
                </a:cxn>
                <a:cxn ang="0">
                  <a:pos x="458" y="32"/>
                </a:cxn>
                <a:cxn ang="0">
                  <a:pos x="553" y="32"/>
                </a:cxn>
                <a:cxn ang="0">
                  <a:pos x="553" y="0"/>
                </a:cxn>
                <a:cxn ang="0">
                  <a:pos x="458" y="0"/>
                </a:cxn>
              </a:cxnLst>
              <a:rect l="0" t="0" r="r" b="b"/>
              <a:pathLst>
                <a:path w="553" h="341">
                  <a:moveTo>
                    <a:pt x="458" y="0"/>
                  </a:moveTo>
                  <a:cubicBezTo>
                    <a:pt x="358" y="0"/>
                    <a:pt x="326" y="22"/>
                    <a:pt x="308" y="77"/>
                  </a:cubicBezTo>
                  <a:cubicBezTo>
                    <a:pt x="275" y="178"/>
                    <a:pt x="89" y="171"/>
                    <a:pt x="0" y="171"/>
                  </a:cubicBezTo>
                  <a:cubicBezTo>
                    <a:pt x="0" y="327"/>
                    <a:pt x="0" y="327"/>
                    <a:pt x="0" y="327"/>
                  </a:cubicBezTo>
                  <a:cubicBezTo>
                    <a:pt x="89" y="327"/>
                    <a:pt x="275" y="341"/>
                    <a:pt x="308" y="166"/>
                  </a:cubicBezTo>
                  <a:cubicBezTo>
                    <a:pt x="326" y="70"/>
                    <a:pt x="358" y="32"/>
                    <a:pt x="458" y="32"/>
                  </a:cubicBezTo>
                  <a:cubicBezTo>
                    <a:pt x="518" y="32"/>
                    <a:pt x="553" y="32"/>
                    <a:pt x="553" y="32"/>
                  </a:cubicBezTo>
                  <a:cubicBezTo>
                    <a:pt x="553" y="0"/>
                    <a:pt x="553" y="0"/>
                    <a:pt x="553" y="0"/>
                  </a:cubicBezTo>
                  <a:cubicBezTo>
                    <a:pt x="553" y="0"/>
                    <a:pt x="518" y="0"/>
                    <a:pt x="458"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54" name="Freeform 10"/>
          <p:cNvSpPr>
            <a:spLocks/>
          </p:cNvSpPr>
          <p:nvPr/>
        </p:nvSpPr>
        <p:spPr bwMode="auto">
          <a:xfrm>
            <a:off x="1" y="3944284"/>
            <a:ext cx="5721351" cy="1286933"/>
          </a:xfrm>
          <a:custGeom>
            <a:avLst/>
            <a:gdLst/>
            <a:ahLst/>
            <a:cxnLst>
              <a:cxn ang="0">
                <a:pos x="0" y="216"/>
              </a:cxn>
              <a:cxn ang="0">
                <a:pos x="308" y="122"/>
              </a:cxn>
              <a:cxn ang="0">
                <a:pos x="458" y="45"/>
              </a:cxn>
              <a:cxn ang="0">
                <a:pos x="553" y="45"/>
              </a:cxn>
              <a:cxn ang="0">
                <a:pos x="553" y="77"/>
              </a:cxn>
              <a:cxn ang="0">
                <a:pos x="553" y="79"/>
              </a:cxn>
              <a:cxn ang="0">
                <a:pos x="720" y="0"/>
              </a:cxn>
              <a:cxn ang="0">
                <a:pos x="0" y="0"/>
              </a:cxn>
              <a:cxn ang="0">
                <a:pos x="0" y="216"/>
              </a:cxn>
            </a:cxnLst>
            <a:rect l="0" t="0" r="r" b="b"/>
            <a:pathLst>
              <a:path w="720" h="223">
                <a:moveTo>
                  <a:pt x="0" y="216"/>
                </a:moveTo>
                <a:cubicBezTo>
                  <a:pt x="89" y="216"/>
                  <a:pt x="275" y="223"/>
                  <a:pt x="308" y="122"/>
                </a:cubicBezTo>
                <a:cubicBezTo>
                  <a:pt x="326" y="67"/>
                  <a:pt x="358" y="45"/>
                  <a:pt x="458" y="45"/>
                </a:cubicBezTo>
                <a:cubicBezTo>
                  <a:pt x="518" y="45"/>
                  <a:pt x="553" y="45"/>
                  <a:pt x="553" y="45"/>
                </a:cubicBezTo>
                <a:cubicBezTo>
                  <a:pt x="553" y="77"/>
                  <a:pt x="553" y="77"/>
                  <a:pt x="553" y="77"/>
                </a:cubicBezTo>
                <a:cubicBezTo>
                  <a:pt x="553" y="79"/>
                  <a:pt x="553" y="79"/>
                  <a:pt x="553" y="79"/>
                </a:cubicBezTo>
                <a:cubicBezTo>
                  <a:pt x="720" y="0"/>
                  <a:pt x="720" y="0"/>
                  <a:pt x="720" y="0"/>
                </a:cubicBezTo>
                <a:cubicBezTo>
                  <a:pt x="0" y="0"/>
                  <a:pt x="0" y="0"/>
                  <a:pt x="0" y="0"/>
                </a:cubicBezTo>
                <a:lnTo>
                  <a:pt x="0" y="216"/>
                </a:lnTo>
                <a:close/>
              </a:path>
            </a:pathLst>
          </a:custGeom>
          <a:solidFill>
            <a:srgbClr val="7A7A7A"/>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3" name="Freeform 9"/>
          <p:cNvSpPr>
            <a:spLocks/>
          </p:cNvSpPr>
          <p:nvPr/>
        </p:nvSpPr>
        <p:spPr bwMode="auto">
          <a:xfrm>
            <a:off x="1" y="2657351"/>
            <a:ext cx="5721351" cy="1286933"/>
          </a:xfrm>
          <a:custGeom>
            <a:avLst/>
            <a:gdLst/>
            <a:ahLst/>
            <a:cxnLst>
              <a:cxn ang="0">
                <a:pos x="458" y="178"/>
              </a:cxn>
              <a:cxn ang="0">
                <a:pos x="308" y="101"/>
              </a:cxn>
              <a:cxn ang="0">
                <a:pos x="0" y="7"/>
              </a:cxn>
              <a:cxn ang="0">
                <a:pos x="0" y="223"/>
              </a:cxn>
              <a:cxn ang="0">
                <a:pos x="720" y="223"/>
              </a:cxn>
              <a:cxn ang="0">
                <a:pos x="553" y="144"/>
              </a:cxn>
              <a:cxn ang="0">
                <a:pos x="553" y="146"/>
              </a:cxn>
              <a:cxn ang="0">
                <a:pos x="553" y="178"/>
              </a:cxn>
              <a:cxn ang="0">
                <a:pos x="458" y="178"/>
              </a:cxn>
            </a:cxnLst>
            <a:rect l="0" t="0" r="r" b="b"/>
            <a:pathLst>
              <a:path w="720" h="223">
                <a:moveTo>
                  <a:pt x="458" y="178"/>
                </a:moveTo>
                <a:cubicBezTo>
                  <a:pt x="358" y="178"/>
                  <a:pt x="326" y="156"/>
                  <a:pt x="308" y="101"/>
                </a:cubicBezTo>
                <a:cubicBezTo>
                  <a:pt x="275" y="0"/>
                  <a:pt x="89" y="7"/>
                  <a:pt x="0" y="7"/>
                </a:cubicBezTo>
                <a:cubicBezTo>
                  <a:pt x="0" y="223"/>
                  <a:pt x="0" y="223"/>
                  <a:pt x="0" y="223"/>
                </a:cubicBezTo>
                <a:cubicBezTo>
                  <a:pt x="720" y="223"/>
                  <a:pt x="720" y="223"/>
                  <a:pt x="720" y="223"/>
                </a:cubicBezTo>
                <a:cubicBezTo>
                  <a:pt x="553" y="144"/>
                  <a:pt x="553" y="144"/>
                  <a:pt x="553" y="144"/>
                </a:cubicBezTo>
                <a:cubicBezTo>
                  <a:pt x="553" y="146"/>
                  <a:pt x="553" y="146"/>
                  <a:pt x="553" y="146"/>
                </a:cubicBezTo>
                <a:cubicBezTo>
                  <a:pt x="553" y="178"/>
                  <a:pt x="553" y="178"/>
                  <a:pt x="553" y="178"/>
                </a:cubicBezTo>
                <a:cubicBezTo>
                  <a:pt x="553" y="178"/>
                  <a:pt x="518" y="178"/>
                  <a:pt x="458" y="178"/>
                </a:cubicBezTo>
                <a:close/>
              </a:path>
            </a:pathLst>
          </a:custGeom>
          <a:solidFill>
            <a:srgbClr val="5C9A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 name="Group 20"/>
          <p:cNvGrpSpPr/>
          <p:nvPr/>
        </p:nvGrpSpPr>
        <p:grpSpPr>
          <a:xfrm>
            <a:off x="1" y="1728308"/>
            <a:ext cx="5721351" cy="2226735"/>
            <a:chOff x="0" y="1220787"/>
            <a:chExt cx="4291013" cy="1670051"/>
          </a:xfrm>
          <a:solidFill>
            <a:srgbClr val="FE4A1E"/>
          </a:solidFill>
          <a:effectLst>
            <a:outerShdw blurRad="50800" dist="38100" dir="5400000" algn="t" rotWithShape="0">
              <a:prstClr val="black">
                <a:alpha val="40000"/>
              </a:prstClr>
            </a:outerShdw>
          </a:effectLst>
        </p:grpSpPr>
        <p:sp>
          <p:nvSpPr>
            <p:cNvPr id="6149" name="Freeform 5"/>
            <p:cNvSpPr>
              <a:spLocks/>
            </p:cNvSpPr>
            <p:nvPr/>
          </p:nvSpPr>
          <p:spPr bwMode="auto">
            <a:xfrm>
              <a:off x="3295650" y="2298700"/>
              <a:ext cx="995363" cy="592138"/>
            </a:xfrm>
            <a:custGeom>
              <a:avLst/>
              <a:gdLst/>
              <a:ahLst/>
              <a:cxnLst>
                <a:cxn ang="0">
                  <a:pos x="0" y="0"/>
                </a:cxn>
                <a:cxn ang="0">
                  <a:pos x="0" y="158"/>
                </a:cxn>
                <a:cxn ang="0">
                  <a:pos x="627" y="373"/>
                </a:cxn>
                <a:cxn ang="0">
                  <a:pos x="0" y="0"/>
                </a:cxn>
              </a:cxnLst>
              <a:rect l="0" t="0" r="r" b="b"/>
              <a:pathLst>
                <a:path w="627" h="373">
                  <a:moveTo>
                    <a:pt x="0" y="0"/>
                  </a:moveTo>
                  <a:lnTo>
                    <a:pt x="0" y="158"/>
                  </a:lnTo>
                  <a:lnTo>
                    <a:pt x="627" y="373"/>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50" name="Freeform 6"/>
            <p:cNvSpPr>
              <a:spLocks/>
            </p:cNvSpPr>
            <p:nvPr/>
          </p:nvSpPr>
          <p:spPr bwMode="auto">
            <a:xfrm>
              <a:off x="0" y="1220787"/>
              <a:ext cx="3295650" cy="1474788"/>
            </a:xfrm>
            <a:custGeom>
              <a:avLst/>
              <a:gdLst/>
              <a:ahLst/>
              <a:cxnLst>
                <a:cxn ang="0">
                  <a:pos x="0" y="14"/>
                </a:cxn>
                <a:cxn ang="0">
                  <a:pos x="0" y="170"/>
                </a:cxn>
                <a:cxn ang="0">
                  <a:pos x="308" y="264"/>
                </a:cxn>
                <a:cxn ang="0">
                  <a:pos x="458" y="341"/>
                </a:cxn>
                <a:cxn ang="0">
                  <a:pos x="553" y="341"/>
                </a:cxn>
                <a:cxn ang="0">
                  <a:pos x="553" y="309"/>
                </a:cxn>
                <a:cxn ang="0">
                  <a:pos x="458" y="309"/>
                </a:cxn>
                <a:cxn ang="0">
                  <a:pos x="308" y="175"/>
                </a:cxn>
                <a:cxn ang="0">
                  <a:pos x="0" y="14"/>
                </a:cxn>
              </a:cxnLst>
              <a:rect l="0" t="0" r="r" b="b"/>
              <a:pathLst>
                <a:path w="553" h="341">
                  <a:moveTo>
                    <a:pt x="0" y="14"/>
                  </a:moveTo>
                  <a:cubicBezTo>
                    <a:pt x="0" y="170"/>
                    <a:pt x="0" y="170"/>
                    <a:pt x="0" y="170"/>
                  </a:cubicBezTo>
                  <a:cubicBezTo>
                    <a:pt x="89" y="170"/>
                    <a:pt x="275" y="163"/>
                    <a:pt x="308" y="264"/>
                  </a:cubicBezTo>
                  <a:cubicBezTo>
                    <a:pt x="326" y="319"/>
                    <a:pt x="358" y="341"/>
                    <a:pt x="458" y="341"/>
                  </a:cubicBezTo>
                  <a:cubicBezTo>
                    <a:pt x="518" y="341"/>
                    <a:pt x="553" y="341"/>
                    <a:pt x="553" y="341"/>
                  </a:cubicBezTo>
                  <a:cubicBezTo>
                    <a:pt x="553" y="309"/>
                    <a:pt x="553" y="309"/>
                    <a:pt x="553" y="309"/>
                  </a:cubicBezTo>
                  <a:cubicBezTo>
                    <a:pt x="553" y="309"/>
                    <a:pt x="518" y="309"/>
                    <a:pt x="458" y="309"/>
                  </a:cubicBezTo>
                  <a:cubicBezTo>
                    <a:pt x="358" y="309"/>
                    <a:pt x="326" y="271"/>
                    <a:pt x="308" y="175"/>
                  </a:cubicBezTo>
                  <a:cubicBezTo>
                    <a:pt x="275" y="0"/>
                    <a:pt x="89" y="14"/>
                    <a:pt x="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 name="Group 25"/>
          <p:cNvGrpSpPr/>
          <p:nvPr/>
        </p:nvGrpSpPr>
        <p:grpSpPr>
          <a:xfrm>
            <a:off x="162083" y="1970643"/>
            <a:ext cx="746880" cy="584775"/>
            <a:chOff x="121562" y="1410606"/>
            <a:chExt cx="560160" cy="438581"/>
          </a:xfrm>
        </p:grpSpPr>
        <p:sp>
          <p:nvSpPr>
            <p:cNvPr id="6156" name="Line 12"/>
            <p:cNvSpPr>
              <a:spLocks noChangeShapeType="1"/>
            </p:cNvSpPr>
            <p:nvPr/>
          </p:nvSpPr>
          <p:spPr bwMode="auto">
            <a:xfrm>
              <a:off x="680134" y="1517613"/>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121562" y="1410606"/>
              <a:ext cx="479939" cy="438581"/>
            </a:xfrm>
            <a:prstGeom prst="rect">
              <a:avLst/>
            </a:prstGeom>
            <a:noFill/>
          </p:spPr>
          <p:txBody>
            <a:bodyPr wrap="none" rtlCol="0">
              <a:spAutoFit/>
            </a:bodyPr>
            <a:lstStyle/>
            <a:p>
              <a:pPr algn="ctr"/>
              <a:r>
                <a:rPr lang="en-US" sz="3200" b="1" dirty="0">
                  <a:solidFill>
                    <a:schemeClr val="bg1"/>
                  </a:solidFill>
                  <a:latin typeface="Lato"/>
                </a:rPr>
                <a:t>01</a:t>
              </a:r>
              <a:endParaRPr lang="en-US" sz="1600" b="1" dirty="0">
                <a:solidFill>
                  <a:schemeClr val="bg1"/>
                </a:solidFill>
                <a:latin typeface="Lato"/>
              </a:endParaRPr>
            </a:p>
          </p:txBody>
        </p:sp>
      </p:grpSp>
      <p:grpSp>
        <p:nvGrpSpPr>
          <p:cNvPr id="7" name="Group 24"/>
          <p:cNvGrpSpPr/>
          <p:nvPr/>
        </p:nvGrpSpPr>
        <p:grpSpPr>
          <a:xfrm>
            <a:off x="162083" y="3039873"/>
            <a:ext cx="746880" cy="596701"/>
            <a:chOff x="121562" y="2212531"/>
            <a:chExt cx="560160" cy="447526"/>
          </a:xfrm>
        </p:grpSpPr>
        <p:sp>
          <p:nvSpPr>
            <p:cNvPr id="6158" name="Line 14"/>
            <p:cNvSpPr>
              <a:spLocks noChangeShapeType="1"/>
            </p:cNvSpPr>
            <p:nvPr/>
          </p:nvSpPr>
          <p:spPr bwMode="auto">
            <a:xfrm>
              <a:off x="680134" y="2226669"/>
              <a:ext cx="1588" cy="433388"/>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TextBox 22"/>
            <p:cNvSpPr txBox="1"/>
            <p:nvPr/>
          </p:nvSpPr>
          <p:spPr>
            <a:xfrm>
              <a:off x="121562" y="2212531"/>
              <a:ext cx="479939" cy="438581"/>
            </a:xfrm>
            <a:prstGeom prst="rect">
              <a:avLst/>
            </a:prstGeom>
            <a:noFill/>
          </p:spPr>
          <p:txBody>
            <a:bodyPr wrap="none" rtlCol="0">
              <a:spAutoFit/>
            </a:bodyPr>
            <a:lstStyle/>
            <a:p>
              <a:pPr algn="ctr"/>
              <a:r>
                <a:rPr lang="en-US" sz="3200" b="1" dirty="0">
                  <a:solidFill>
                    <a:schemeClr val="bg1"/>
                  </a:solidFill>
                  <a:latin typeface="Lato"/>
                </a:rPr>
                <a:t>02</a:t>
              </a:r>
              <a:endParaRPr lang="en-US" sz="1600" b="1" dirty="0">
                <a:solidFill>
                  <a:schemeClr val="bg1"/>
                </a:solidFill>
                <a:latin typeface="Lato"/>
              </a:endParaRPr>
            </a:p>
          </p:txBody>
        </p:sp>
      </p:grpSp>
      <p:grpSp>
        <p:nvGrpSpPr>
          <p:cNvPr id="8" name="Group 54"/>
          <p:cNvGrpSpPr/>
          <p:nvPr/>
        </p:nvGrpSpPr>
        <p:grpSpPr>
          <a:xfrm>
            <a:off x="162083" y="4266485"/>
            <a:ext cx="746880" cy="595643"/>
            <a:chOff x="121562" y="3199862"/>
            <a:chExt cx="560160" cy="446732"/>
          </a:xfrm>
        </p:grpSpPr>
        <p:sp>
          <p:nvSpPr>
            <p:cNvPr id="6160" name="Line 16"/>
            <p:cNvSpPr>
              <a:spLocks noChangeShapeType="1"/>
            </p:cNvSpPr>
            <p:nvPr/>
          </p:nvSpPr>
          <p:spPr bwMode="auto">
            <a:xfrm>
              <a:off x="680134" y="3214794"/>
              <a:ext cx="1588" cy="43180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TextBox 23"/>
            <p:cNvSpPr txBox="1"/>
            <p:nvPr/>
          </p:nvSpPr>
          <p:spPr>
            <a:xfrm>
              <a:off x="121562" y="3199862"/>
              <a:ext cx="479939" cy="438581"/>
            </a:xfrm>
            <a:prstGeom prst="rect">
              <a:avLst/>
            </a:prstGeom>
            <a:noFill/>
          </p:spPr>
          <p:txBody>
            <a:bodyPr wrap="none" rtlCol="0">
              <a:spAutoFit/>
            </a:bodyPr>
            <a:lstStyle/>
            <a:p>
              <a:pPr algn="ctr"/>
              <a:r>
                <a:rPr lang="en-US" sz="3200" b="1" dirty="0">
                  <a:solidFill>
                    <a:schemeClr val="bg1"/>
                  </a:solidFill>
                  <a:latin typeface="Lato"/>
                </a:rPr>
                <a:t>03</a:t>
              </a:r>
              <a:endParaRPr lang="en-US" sz="1600" b="1" dirty="0">
                <a:solidFill>
                  <a:schemeClr val="bg1"/>
                </a:solidFill>
                <a:latin typeface="Lato"/>
              </a:endParaRPr>
            </a:p>
          </p:txBody>
        </p:sp>
      </p:grpSp>
      <p:grpSp>
        <p:nvGrpSpPr>
          <p:cNvPr id="9" name="Group 28"/>
          <p:cNvGrpSpPr/>
          <p:nvPr/>
        </p:nvGrpSpPr>
        <p:grpSpPr>
          <a:xfrm>
            <a:off x="162083" y="5347637"/>
            <a:ext cx="746880" cy="584775"/>
            <a:chOff x="121562" y="3943350"/>
            <a:chExt cx="560160" cy="438581"/>
          </a:xfrm>
        </p:grpSpPr>
        <p:sp>
          <p:nvSpPr>
            <p:cNvPr id="6162" name="Line 18"/>
            <p:cNvSpPr>
              <a:spLocks noChangeShapeType="1"/>
            </p:cNvSpPr>
            <p:nvPr/>
          </p:nvSpPr>
          <p:spPr bwMode="auto">
            <a:xfrm>
              <a:off x="680134" y="4050357"/>
              <a:ext cx="1588" cy="247650"/>
            </a:xfrm>
            <a:prstGeom prst="line">
              <a:avLst/>
            </a:prstGeom>
            <a:noFill/>
            <a:ln w="28575"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TextBox 27"/>
            <p:cNvSpPr txBox="1"/>
            <p:nvPr/>
          </p:nvSpPr>
          <p:spPr>
            <a:xfrm>
              <a:off x="121562" y="3943350"/>
              <a:ext cx="479939" cy="438581"/>
            </a:xfrm>
            <a:prstGeom prst="rect">
              <a:avLst/>
            </a:prstGeom>
            <a:noFill/>
          </p:spPr>
          <p:txBody>
            <a:bodyPr wrap="none" rtlCol="0">
              <a:spAutoFit/>
            </a:bodyPr>
            <a:lstStyle/>
            <a:p>
              <a:pPr algn="ctr"/>
              <a:r>
                <a:rPr lang="en-US" sz="3200" b="1" dirty="0">
                  <a:solidFill>
                    <a:schemeClr val="bg1"/>
                  </a:solidFill>
                  <a:latin typeface="Lato"/>
                </a:rPr>
                <a:t>04</a:t>
              </a:r>
              <a:endParaRPr lang="en-US" sz="1600" b="1" dirty="0">
                <a:solidFill>
                  <a:schemeClr val="bg1"/>
                </a:solidFill>
                <a:latin typeface="Lato"/>
              </a:endParaRPr>
            </a:p>
          </p:txBody>
        </p:sp>
      </p:grpSp>
      <p:grpSp>
        <p:nvGrpSpPr>
          <p:cNvPr id="14" name="Group 42"/>
          <p:cNvGrpSpPr>
            <a:grpSpLocks noChangeAspect="1"/>
          </p:cNvGrpSpPr>
          <p:nvPr/>
        </p:nvGrpSpPr>
        <p:grpSpPr>
          <a:xfrm rot="1040962">
            <a:off x="7102958" y="972887"/>
            <a:ext cx="5142396" cy="5303520"/>
            <a:chOff x="2521857" y="871852"/>
            <a:chExt cx="3733800" cy="3804882"/>
          </a:xfrm>
          <a:effectLst>
            <a:outerShdw blurRad="508000" dist="241300" dir="19740000" sy="23000" kx="-1200000" algn="bl" rotWithShape="0">
              <a:prstClr val="black">
                <a:alpha val="20000"/>
              </a:prstClr>
            </a:outerShdw>
          </a:effectLst>
          <a:scene3d>
            <a:camera prst="isometricOffAxis1Left">
              <a:rot lat="1080000" lon="3840000" rev="0"/>
            </a:camera>
            <a:lightRig rig="threePt" dir="t"/>
          </a:scene3d>
        </p:grpSpPr>
        <p:sp>
          <p:nvSpPr>
            <p:cNvPr id="44" name="Oval 43"/>
            <p:cNvSpPr/>
            <p:nvPr/>
          </p:nvSpPr>
          <p:spPr>
            <a:xfrm>
              <a:off x="2821627" y="1242704"/>
              <a:ext cx="3134260" cy="3134260"/>
            </a:xfrm>
            <a:prstGeom prst="ellipse">
              <a:avLst/>
            </a:prstGeom>
            <a:solidFill>
              <a:schemeClr val="accent4"/>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5" name="Oval 44"/>
            <p:cNvSpPr/>
            <p:nvPr/>
          </p:nvSpPr>
          <p:spPr>
            <a:xfrm>
              <a:off x="2521857" y="942934"/>
              <a:ext cx="3733800" cy="3733800"/>
            </a:xfrm>
            <a:prstGeom prst="ellipse">
              <a:avLst/>
            </a:prstGeom>
            <a:solidFill>
              <a:schemeClr val="bg1">
                <a:lumMod val="65000"/>
              </a:schemeClr>
            </a:solidFill>
            <a:ln w="76200">
              <a:no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6" name="Oval 45"/>
            <p:cNvSpPr/>
            <p:nvPr/>
          </p:nvSpPr>
          <p:spPr>
            <a:xfrm>
              <a:off x="2913743" y="1334820"/>
              <a:ext cx="2950028" cy="2950028"/>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7" name="Oval 46"/>
            <p:cNvSpPr/>
            <p:nvPr/>
          </p:nvSpPr>
          <p:spPr>
            <a:xfrm>
              <a:off x="3291609" y="1712686"/>
              <a:ext cx="2194296" cy="2194296"/>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Oval 47"/>
            <p:cNvSpPr/>
            <p:nvPr/>
          </p:nvSpPr>
          <p:spPr>
            <a:xfrm>
              <a:off x="3692484" y="2113561"/>
              <a:ext cx="1392546" cy="1392546"/>
            </a:xfrm>
            <a:prstGeom prst="ellipse">
              <a:avLst/>
            </a:prstGeom>
            <a:solidFill>
              <a:schemeClr val="bg1">
                <a:lumMod val="65000"/>
              </a:schemeClr>
            </a:solidFill>
            <a:ln w="76200"/>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9" name="Oval 48"/>
            <p:cNvSpPr/>
            <p:nvPr/>
          </p:nvSpPr>
          <p:spPr>
            <a:xfrm>
              <a:off x="4069855" y="2490932"/>
              <a:ext cx="637804" cy="637804"/>
            </a:xfrm>
            <a:prstGeom prst="ellipse">
              <a:avLst/>
            </a:prstGeom>
            <a:solidFill>
              <a:schemeClr val="bg1">
                <a:lumMod val="65000"/>
              </a:schemeClr>
            </a:solidFill>
            <a:ln w="76200">
              <a:solidFill>
                <a:schemeClr val="bg1"/>
              </a:solidFill>
            </a:ln>
            <a:sp3d extrusionH="23495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1" name="TextBox 50"/>
            <p:cNvSpPr txBox="1"/>
            <p:nvPr/>
          </p:nvSpPr>
          <p:spPr>
            <a:xfrm>
              <a:off x="4117804" y="2056967"/>
              <a:ext cx="564925" cy="519918"/>
            </a:xfrm>
            <a:prstGeom prst="rect">
              <a:avLst/>
            </a:prstGeom>
            <a:noFill/>
            <a:sp3d extrusionH="234950"/>
          </p:spPr>
          <p:txBody>
            <a:bodyPr wrap="none" rtlCol="0">
              <a:spAutoFit/>
            </a:bodyPr>
            <a:lstStyle/>
            <a:p>
              <a:pPr algn="ctr"/>
              <a:r>
                <a:rPr lang="en-US" sz="2400" b="1" dirty="0">
                  <a:solidFill>
                    <a:schemeClr val="bg1"/>
                  </a:solidFill>
                </a:rPr>
                <a:t>01</a:t>
              </a:r>
            </a:p>
          </p:txBody>
        </p:sp>
        <p:sp>
          <p:nvSpPr>
            <p:cNvPr id="52" name="TextBox 51"/>
            <p:cNvSpPr txBox="1"/>
            <p:nvPr/>
          </p:nvSpPr>
          <p:spPr>
            <a:xfrm>
              <a:off x="4117805" y="1665083"/>
              <a:ext cx="564925" cy="519918"/>
            </a:xfrm>
            <a:prstGeom prst="rect">
              <a:avLst/>
            </a:prstGeom>
            <a:noFill/>
            <a:sp3d extrusionH="234950"/>
          </p:spPr>
          <p:txBody>
            <a:bodyPr wrap="none" rtlCol="0">
              <a:spAutoFit/>
            </a:bodyPr>
            <a:lstStyle/>
            <a:p>
              <a:pPr algn="ctr"/>
              <a:r>
                <a:rPr lang="en-US" sz="2400" b="1" dirty="0">
                  <a:solidFill>
                    <a:schemeClr val="bg1"/>
                  </a:solidFill>
                </a:rPr>
                <a:t>02</a:t>
              </a:r>
            </a:p>
          </p:txBody>
        </p:sp>
        <p:sp>
          <p:nvSpPr>
            <p:cNvPr id="53" name="TextBox 52"/>
            <p:cNvSpPr txBox="1"/>
            <p:nvPr/>
          </p:nvSpPr>
          <p:spPr>
            <a:xfrm>
              <a:off x="4117804" y="1281879"/>
              <a:ext cx="564925" cy="519918"/>
            </a:xfrm>
            <a:prstGeom prst="rect">
              <a:avLst/>
            </a:prstGeom>
            <a:noFill/>
            <a:sp3d extrusionH="234950"/>
          </p:spPr>
          <p:txBody>
            <a:bodyPr wrap="none" rtlCol="0">
              <a:spAutoFit/>
            </a:bodyPr>
            <a:lstStyle/>
            <a:p>
              <a:pPr algn="ctr"/>
              <a:r>
                <a:rPr lang="en-US" sz="2400" b="1" dirty="0">
                  <a:solidFill>
                    <a:schemeClr val="bg1"/>
                  </a:solidFill>
                </a:rPr>
                <a:t>03</a:t>
              </a:r>
            </a:p>
          </p:txBody>
        </p:sp>
        <p:sp>
          <p:nvSpPr>
            <p:cNvPr id="54" name="TextBox 53"/>
            <p:cNvSpPr txBox="1"/>
            <p:nvPr/>
          </p:nvSpPr>
          <p:spPr>
            <a:xfrm>
              <a:off x="4117804" y="871852"/>
              <a:ext cx="564925" cy="519918"/>
            </a:xfrm>
            <a:prstGeom prst="rect">
              <a:avLst/>
            </a:prstGeom>
            <a:noFill/>
            <a:sp3d extrusionH="234950"/>
          </p:spPr>
          <p:txBody>
            <a:bodyPr wrap="none" rtlCol="0">
              <a:spAutoFit/>
            </a:bodyPr>
            <a:lstStyle/>
            <a:p>
              <a:pPr algn="ctr"/>
              <a:r>
                <a:rPr lang="en-US" sz="2400" b="1" dirty="0">
                  <a:solidFill>
                    <a:schemeClr val="bg1"/>
                  </a:solidFill>
                </a:rPr>
                <a:t>04</a:t>
              </a:r>
            </a:p>
          </p:txBody>
        </p:sp>
      </p:grpSp>
      <p:sp>
        <p:nvSpPr>
          <p:cNvPr id="55" name="TextBox 54"/>
          <p:cNvSpPr txBox="1"/>
          <p:nvPr/>
        </p:nvSpPr>
        <p:spPr>
          <a:xfrm>
            <a:off x="1171575" y="258228"/>
            <a:ext cx="9909792" cy="984885"/>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sz="1400" dirty="0">
                <a:solidFill>
                  <a:schemeClr val="bg1">
                    <a:lumMod val="85000"/>
                  </a:schemeClr>
                </a:solidFill>
                <a:latin typeface="Candara" panose="020E0502030303020204" pitchFamily="34" charset="0"/>
              </a:rPr>
              <a:t>Your Subtitle</a:t>
            </a:r>
          </a:p>
        </p:txBody>
      </p:sp>
      <p:sp>
        <p:nvSpPr>
          <p:cNvPr id="56" name="TextBox 55"/>
          <p:cNvSpPr txBox="1"/>
          <p:nvPr/>
        </p:nvSpPr>
        <p:spPr>
          <a:xfrm>
            <a:off x="2746719" y="1694450"/>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2654234" y="50020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4878943" y="2329156"/>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5008094" y="4386517"/>
            <a:ext cx="2997542" cy="929485"/>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73578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2" presetClass="entr" presetSubtype="2" accel="50000" decel="50000" fill="hold"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wipe(left)">
                                      <p:cBhvr>
                                        <p:cTn id="16" dur="750"/>
                                        <p:tgtEl>
                                          <p:spTgt spid="4"/>
                                        </p:tgtEl>
                                      </p:cBhvr>
                                    </p:animEffect>
                                  </p:childTnLst>
                                </p:cTn>
                              </p:par>
                              <p:par>
                                <p:cTn id="17" presetID="10"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500"/>
                                        <p:tgtEl>
                                          <p:spTgt spid="6"/>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56"/>
                                        </p:tgtEl>
                                        <p:attrNameLst>
                                          <p:attrName>style.visibility</p:attrName>
                                        </p:attrNameLst>
                                      </p:cBhvr>
                                      <p:to>
                                        <p:strVal val="visible"/>
                                      </p:to>
                                    </p:set>
                                    <p:animEffect transition="in" filter="wipe(up)">
                                      <p:cBhvr>
                                        <p:cTn id="23" dur="500"/>
                                        <p:tgtEl>
                                          <p:spTgt spid="56"/>
                                        </p:tgtEl>
                                      </p:cBhvr>
                                    </p:animEffect>
                                  </p:childTnLst>
                                </p:cTn>
                              </p:par>
                            </p:childTnLst>
                          </p:cTn>
                        </p:par>
                        <p:par>
                          <p:cTn id="24" fill="hold">
                            <p:stCondLst>
                              <p:cond delay="2250"/>
                            </p:stCondLst>
                            <p:childTnLst>
                              <p:par>
                                <p:cTn id="25" presetID="22" presetClass="entr" presetSubtype="8" fill="hold" grpId="0" nodeType="afterEffect">
                                  <p:stCondLst>
                                    <p:cond delay="0"/>
                                  </p:stCondLst>
                                  <p:childTnLst>
                                    <p:set>
                                      <p:cBhvr>
                                        <p:cTn id="26" dur="1" fill="hold">
                                          <p:stCondLst>
                                            <p:cond delay="0"/>
                                          </p:stCondLst>
                                        </p:cTn>
                                        <p:tgtEl>
                                          <p:spTgt spid="6153"/>
                                        </p:tgtEl>
                                        <p:attrNameLst>
                                          <p:attrName>style.visibility</p:attrName>
                                        </p:attrNameLst>
                                      </p:cBhvr>
                                      <p:to>
                                        <p:strVal val="visible"/>
                                      </p:to>
                                    </p:set>
                                    <p:animEffect transition="in" filter="wipe(left)">
                                      <p:cBhvr>
                                        <p:cTn id="27" dur="750"/>
                                        <p:tgtEl>
                                          <p:spTgt spid="6153"/>
                                        </p:tgtEl>
                                      </p:cBhvr>
                                    </p:animEffect>
                                  </p:childTnLst>
                                </p:cTn>
                              </p:par>
                              <p:par>
                                <p:cTn id="28" presetID="10" presetClass="entr" presetSubtype="0" fill="hold" nodeType="withEffect">
                                  <p:stCondLst>
                                    <p:cond delay="0"/>
                                  </p:stCondLst>
                                  <p:childTnLst>
                                    <p:set>
                                      <p:cBhvr>
                                        <p:cTn id="29" dur="1" fill="hold">
                                          <p:stCondLst>
                                            <p:cond delay="0"/>
                                          </p:stCondLst>
                                        </p:cTn>
                                        <p:tgtEl>
                                          <p:spTgt spid="7"/>
                                        </p:tgtEl>
                                        <p:attrNameLst>
                                          <p:attrName>style.visibility</p:attrName>
                                        </p:attrNameLst>
                                      </p:cBhvr>
                                      <p:to>
                                        <p:strVal val="visible"/>
                                      </p:to>
                                    </p:set>
                                    <p:animEffect transition="in" filter="fade">
                                      <p:cBhvr>
                                        <p:cTn id="30" dur="500"/>
                                        <p:tgtEl>
                                          <p:spTgt spid="7"/>
                                        </p:tgtEl>
                                      </p:cBhvr>
                                    </p:animEffect>
                                  </p:childTnLst>
                                </p:cTn>
                              </p:par>
                            </p:childTnLst>
                          </p:cTn>
                        </p:par>
                        <p:par>
                          <p:cTn id="31" fill="hold">
                            <p:stCondLst>
                              <p:cond delay="3000"/>
                            </p:stCondLst>
                            <p:childTnLst>
                              <p:par>
                                <p:cTn id="32" presetID="22" presetClass="entr" presetSubtype="1" fill="hold" grpId="0"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wipe(up)">
                                      <p:cBhvr>
                                        <p:cTn id="34" dur="500"/>
                                        <p:tgtEl>
                                          <p:spTgt spid="58"/>
                                        </p:tgtEl>
                                      </p:cBhvr>
                                    </p:animEffect>
                                  </p:childTnLst>
                                </p:cTn>
                              </p:par>
                            </p:childTnLst>
                          </p:cTn>
                        </p:par>
                        <p:par>
                          <p:cTn id="35" fill="hold">
                            <p:stCondLst>
                              <p:cond delay="3500"/>
                            </p:stCondLst>
                            <p:childTnLst>
                              <p:par>
                                <p:cTn id="36" presetID="22" presetClass="entr" presetSubtype="8" fill="hold" grpId="0" nodeType="afterEffect">
                                  <p:stCondLst>
                                    <p:cond delay="0"/>
                                  </p:stCondLst>
                                  <p:childTnLst>
                                    <p:set>
                                      <p:cBhvr>
                                        <p:cTn id="37" dur="1" fill="hold">
                                          <p:stCondLst>
                                            <p:cond delay="0"/>
                                          </p:stCondLst>
                                        </p:cTn>
                                        <p:tgtEl>
                                          <p:spTgt spid="6154"/>
                                        </p:tgtEl>
                                        <p:attrNameLst>
                                          <p:attrName>style.visibility</p:attrName>
                                        </p:attrNameLst>
                                      </p:cBhvr>
                                      <p:to>
                                        <p:strVal val="visible"/>
                                      </p:to>
                                    </p:set>
                                    <p:animEffect transition="in" filter="wipe(left)">
                                      <p:cBhvr>
                                        <p:cTn id="38" dur="750"/>
                                        <p:tgtEl>
                                          <p:spTgt spid="6154"/>
                                        </p:tgtEl>
                                      </p:cBhvr>
                                    </p:animEffect>
                                  </p:childTnLst>
                                </p:cTn>
                              </p:par>
                              <p:par>
                                <p:cTn id="39" presetID="10" presetClass="entr" presetSubtype="0" fill="hold" nodeType="withEffect">
                                  <p:stCondLst>
                                    <p:cond delay="0"/>
                                  </p:stCondLst>
                                  <p:childTnLst>
                                    <p:set>
                                      <p:cBhvr>
                                        <p:cTn id="40" dur="1" fill="hold">
                                          <p:stCondLst>
                                            <p:cond delay="0"/>
                                          </p:stCondLst>
                                        </p:cTn>
                                        <p:tgtEl>
                                          <p:spTgt spid="8"/>
                                        </p:tgtEl>
                                        <p:attrNameLst>
                                          <p:attrName>style.visibility</p:attrName>
                                        </p:attrNameLst>
                                      </p:cBhvr>
                                      <p:to>
                                        <p:strVal val="visible"/>
                                      </p:to>
                                    </p:set>
                                    <p:animEffect transition="in" filter="fade">
                                      <p:cBhvr>
                                        <p:cTn id="41" dur="500"/>
                                        <p:tgtEl>
                                          <p:spTgt spid="8"/>
                                        </p:tgtEl>
                                      </p:cBhvr>
                                    </p:animEffect>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59"/>
                                        </p:tgtEl>
                                        <p:attrNameLst>
                                          <p:attrName>style.visibility</p:attrName>
                                        </p:attrNameLst>
                                      </p:cBhvr>
                                      <p:to>
                                        <p:strVal val="visible"/>
                                      </p:to>
                                    </p:set>
                                    <p:animEffect transition="in" filter="wipe(up)">
                                      <p:cBhvr>
                                        <p:cTn id="45" dur="500"/>
                                        <p:tgtEl>
                                          <p:spTgt spid="59"/>
                                        </p:tgtEl>
                                      </p:cBhvr>
                                    </p:animEffect>
                                  </p:childTnLst>
                                </p:cTn>
                              </p:par>
                            </p:childTnLst>
                          </p:cTn>
                        </p:par>
                        <p:par>
                          <p:cTn id="46" fill="hold">
                            <p:stCondLst>
                              <p:cond delay="4750"/>
                            </p:stCondLst>
                            <p:childTnLst>
                              <p:par>
                                <p:cTn id="47" presetID="22" presetClass="entr" presetSubtype="8" fill="hold" nodeType="afterEffect">
                                  <p:stCondLst>
                                    <p:cond delay="0"/>
                                  </p:stCondLst>
                                  <p:childTnLst>
                                    <p:set>
                                      <p:cBhvr>
                                        <p:cTn id="48" dur="1" fill="hold">
                                          <p:stCondLst>
                                            <p:cond delay="0"/>
                                          </p:stCondLst>
                                        </p:cTn>
                                        <p:tgtEl>
                                          <p:spTgt spid="5"/>
                                        </p:tgtEl>
                                        <p:attrNameLst>
                                          <p:attrName>style.visibility</p:attrName>
                                        </p:attrNameLst>
                                      </p:cBhvr>
                                      <p:to>
                                        <p:strVal val="visible"/>
                                      </p:to>
                                    </p:set>
                                    <p:animEffect transition="in" filter="wipe(left)">
                                      <p:cBhvr>
                                        <p:cTn id="49" dur="750"/>
                                        <p:tgtEl>
                                          <p:spTgt spid="5"/>
                                        </p:tgtEl>
                                      </p:cBhvr>
                                    </p:animEffect>
                                  </p:childTnLst>
                                </p:cTn>
                              </p:par>
                              <p:par>
                                <p:cTn id="50" presetID="10" presetClass="entr" presetSubtype="0" fill="hold" nodeType="withEffect">
                                  <p:stCondLst>
                                    <p:cond delay="0"/>
                                  </p:stCondLst>
                                  <p:childTnLst>
                                    <p:set>
                                      <p:cBhvr>
                                        <p:cTn id="51" dur="1" fill="hold">
                                          <p:stCondLst>
                                            <p:cond delay="0"/>
                                          </p:stCondLst>
                                        </p:cTn>
                                        <p:tgtEl>
                                          <p:spTgt spid="9"/>
                                        </p:tgtEl>
                                        <p:attrNameLst>
                                          <p:attrName>style.visibility</p:attrName>
                                        </p:attrNameLst>
                                      </p:cBhvr>
                                      <p:to>
                                        <p:strVal val="visible"/>
                                      </p:to>
                                    </p:set>
                                    <p:animEffect transition="in" filter="fade">
                                      <p:cBhvr>
                                        <p:cTn id="52" dur="500"/>
                                        <p:tgtEl>
                                          <p:spTgt spid="9"/>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57"/>
                                        </p:tgtEl>
                                        <p:attrNameLst>
                                          <p:attrName>style.visibility</p:attrName>
                                        </p:attrNameLst>
                                      </p:cBhvr>
                                      <p:to>
                                        <p:strVal val="visible"/>
                                      </p:to>
                                    </p:set>
                                    <p:animEffect transition="in" filter="wipe(up)">
                                      <p:cBhvr>
                                        <p:cTn id="56"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54" grpId="0" animBg="1"/>
      <p:bldP spid="6153" grpId="0" animBg="1"/>
      <p:bldP spid="55" grpId="0"/>
      <p:bldP spid="56" grpId="0"/>
      <p:bldP spid="57" grpId="0"/>
      <p:bldP spid="58" grpId="0"/>
      <p:bldP spid="59"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6" name="Group 5"/>
          <p:cNvGrpSpPr/>
          <p:nvPr/>
        </p:nvGrpSpPr>
        <p:grpSpPr>
          <a:xfrm>
            <a:off x="3445926" y="1661187"/>
            <a:ext cx="5309607" cy="4572000"/>
            <a:chOff x="3445926" y="1661187"/>
            <a:chExt cx="5309607" cy="4572000"/>
          </a:xfrm>
        </p:grpSpPr>
        <p:sp>
          <p:nvSpPr>
            <p:cNvPr id="5" name="Oval 4"/>
            <p:cNvSpPr>
              <a:spLocks noChangeAspect="1"/>
            </p:cNvSpPr>
            <p:nvPr/>
          </p:nvSpPr>
          <p:spPr>
            <a:xfrm>
              <a:off x="3846285" y="1661187"/>
              <a:ext cx="4543488" cy="4572000"/>
            </a:xfrm>
            <a:prstGeom prst="ellipse">
              <a:avLst/>
            </a:prstGeom>
            <a:noFill/>
            <a:ln w="63500" cmpd="dbl">
              <a:solidFill>
                <a:schemeClr val="bg1">
                  <a:lumMod val="75000"/>
                </a:schemeClr>
              </a:solid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49" name="Oval 48"/>
            <p:cNvSpPr>
              <a:spLocks noChangeAspect="1"/>
            </p:cNvSpPr>
            <p:nvPr/>
          </p:nvSpPr>
          <p:spPr>
            <a:xfrm>
              <a:off x="7525002" y="2148662"/>
              <a:ext cx="731520" cy="73152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Oval 55"/>
            <p:cNvSpPr>
              <a:spLocks noChangeAspect="1"/>
            </p:cNvSpPr>
            <p:nvPr/>
          </p:nvSpPr>
          <p:spPr>
            <a:xfrm>
              <a:off x="8024013" y="3584005"/>
              <a:ext cx="731520" cy="73152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7" name="Oval 56"/>
            <p:cNvSpPr>
              <a:spLocks noChangeAspect="1"/>
            </p:cNvSpPr>
            <p:nvPr/>
          </p:nvSpPr>
          <p:spPr>
            <a:xfrm>
              <a:off x="7531101" y="5019348"/>
              <a:ext cx="731520" cy="731520"/>
            </a:xfrm>
            <a:prstGeom prst="ellipse">
              <a:avLst/>
            </a:prstGeom>
            <a:solidFill>
              <a:srgbClr val="93939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0" name="Oval 89"/>
            <p:cNvSpPr>
              <a:spLocks noChangeAspect="1"/>
            </p:cNvSpPr>
            <p:nvPr/>
          </p:nvSpPr>
          <p:spPr>
            <a:xfrm>
              <a:off x="3975181" y="2148662"/>
              <a:ext cx="731520" cy="73152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1" name="Oval 90"/>
            <p:cNvSpPr>
              <a:spLocks noChangeAspect="1"/>
            </p:cNvSpPr>
            <p:nvPr/>
          </p:nvSpPr>
          <p:spPr>
            <a:xfrm>
              <a:off x="3445926" y="3584005"/>
              <a:ext cx="731520" cy="73152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92" name="Oval 91"/>
            <p:cNvSpPr>
              <a:spLocks noChangeAspect="1"/>
            </p:cNvSpPr>
            <p:nvPr/>
          </p:nvSpPr>
          <p:spPr>
            <a:xfrm>
              <a:off x="3981280" y="5019348"/>
              <a:ext cx="731520" cy="731520"/>
            </a:xfrm>
            <a:prstGeom prst="ellipse">
              <a:avLst/>
            </a:prstGeom>
            <a:solidFill>
              <a:srgbClr val="BFBFBF"/>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gr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63124" y="1238197"/>
            <a:ext cx="3959337" cy="5683661"/>
          </a:xfrm>
          <a:prstGeom prst="rect">
            <a:avLst/>
          </a:prstGeom>
          <a:effectLst>
            <a:outerShdw blurRad="50800" dist="38100" dir="5400000" algn="t" rotWithShape="0">
              <a:prstClr val="black">
                <a:alpha val="40000"/>
              </a:prstClr>
            </a:outerShdw>
          </a:effectLst>
        </p:spPr>
      </p:pic>
      <p:sp>
        <p:nvSpPr>
          <p:cNvPr id="4" name="Rectangle 3"/>
          <p:cNvSpPr/>
          <p:nvPr/>
        </p:nvSpPr>
        <p:spPr>
          <a:xfrm>
            <a:off x="4979547" y="1830928"/>
            <a:ext cx="2340864" cy="4140894"/>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 Box 10"/>
          <p:cNvSpPr txBox="1">
            <a:spLocks noChangeArrowheads="1"/>
          </p:cNvSpPr>
          <p:nvPr/>
        </p:nvSpPr>
        <p:spPr bwMode="auto">
          <a:xfrm>
            <a:off x="8882559" y="343320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2" name="Text Box 10"/>
          <p:cNvSpPr txBox="1">
            <a:spLocks noChangeArrowheads="1"/>
          </p:cNvSpPr>
          <p:nvPr/>
        </p:nvSpPr>
        <p:spPr bwMode="auto">
          <a:xfrm>
            <a:off x="8389647" y="4968660"/>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93939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3" name="Group 52"/>
          <p:cNvGrpSpPr/>
          <p:nvPr/>
        </p:nvGrpSpPr>
        <p:grpSpPr>
          <a:xfrm>
            <a:off x="3341511" y="258228"/>
            <a:ext cx="5508978" cy="954108"/>
            <a:chOff x="3341511" y="258228"/>
            <a:chExt cx="5508978" cy="954108"/>
          </a:xfrm>
        </p:grpSpPr>
        <p:sp>
          <p:nvSpPr>
            <p:cNvPr id="54" name="TextBox 53"/>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55" name="TextBox 54"/>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64" name="Text Box 10"/>
          <p:cNvSpPr txBox="1">
            <a:spLocks noChangeArrowheads="1"/>
          </p:cNvSpPr>
          <p:nvPr/>
        </p:nvSpPr>
        <p:spPr bwMode="auto">
          <a:xfrm>
            <a:off x="8446218" y="2000435"/>
            <a:ext cx="3239838"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7" name="Text Box 10"/>
          <p:cNvSpPr txBox="1">
            <a:spLocks noChangeArrowheads="1"/>
          </p:cNvSpPr>
          <p:nvPr/>
        </p:nvSpPr>
        <p:spPr bwMode="auto">
          <a:xfrm>
            <a:off x="84084" y="343320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44546B"/>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8" name="Text Box 10"/>
          <p:cNvSpPr txBox="1">
            <a:spLocks noChangeArrowheads="1"/>
          </p:cNvSpPr>
          <p:nvPr/>
        </p:nvSpPr>
        <p:spPr bwMode="auto">
          <a:xfrm>
            <a:off x="336243" y="4968660"/>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BFBFBF"/>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sp>
        <p:nvSpPr>
          <p:cNvPr id="89" name="Text Box 10"/>
          <p:cNvSpPr txBox="1">
            <a:spLocks noChangeArrowheads="1"/>
          </p:cNvSpPr>
          <p:nvPr/>
        </p:nvSpPr>
        <p:spPr bwMode="auto">
          <a:xfrm>
            <a:off x="392814" y="2000435"/>
            <a:ext cx="3239838" cy="1027974"/>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FE4A1E"/>
                </a:solidFill>
                <a:latin typeface="Candara" panose="020E0502030303020204" pitchFamily="34" charset="0"/>
              </a:rPr>
              <a:t>LOREM IPSUM</a:t>
            </a:r>
          </a:p>
          <a:p>
            <a:pPr algn="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a:t>
            </a:r>
          </a:p>
        </p:txBody>
      </p:sp>
      <p:pic>
        <p:nvPicPr>
          <p:cNvPr id="9" name="Picture 8"/>
          <p:cNvPicPr>
            <a:picLocks noChangeAspect="1"/>
          </p:cNvPicPr>
          <p:nvPr/>
        </p:nvPicPr>
        <p:blipFill>
          <a:blip r:embed="rId5"/>
          <a:stretch>
            <a:fillRect/>
          </a:stretch>
        </p:blipFill>
        <p:spPr>
          <a:xfrm>
            <a:off x="7698519" y="2304489"/>
            <a:ext cx="408467" cy="396274"/>
          </a:xfrm>
          <a:prstGeom prst="rect">
            <a:avLst/>
          </a:prstGeom>
          <a:effectLst>
            <a:outerShdw blurRad="50800" dist="38100" dir="2700000" algn="tl" rotWithShape="0">
              <a:prstClr val="black">
                <a:alpha val="40000"/>
              </a:prstClr>
            </a:outerShdw>
          </a:effectLst>
        </p:spPr>
      </p:pic>
      <p:pic>
        <p:nvPicPr>
          <p:cNvPr id="10" name="Picture 9"/>
          <p:cNvPicPr>
            <a:picLocks noChangeAspect="1"/>
          </p:cNvPicPr>
          <p:nvPr/>
        </p:nvPicPr>
        <p:blipFill>
          <a:blip r:embed="rId6"/>
          <a:stretch>
            <a:fillRect/>
          </a:stretch>
        </p:blipFill>
        <p:spPr>
          <a:xfrm>
            <a:off x="4139755" y="2316285"/>
            <a:ext cx="402371" cy="396274"/>
          </a:xfrm>
          <a:prstGeom prst="rect">
            <a:avLst/>
          </a:prstGeom>
          <a:effectLst>
            <a:outerShdw blurRad="50800" dist="38100" dir="2700000" algn="tl" rotWithShape="0">
              <a:prstClr val="black">
                <a:alpha val="40000"/>
              </a:prstClr>
            </a:outerShdw>
          </a:effectLst>
        </p:spPr>
      </p:pic>
      <p:pic>
        <p:nvPicPr>
          <p:cNvPr id="120" name="Picture 119"/>
          <p:cNvPicPr>
            <a:picLocks noChangeAspect="1"/>
          </p:cNvPicPr>
          <p:nvPr/>
        </p:nvPicPr>
        <p:blipFill>
          <a:blip r:embed="rId7"/>
          <a:stretch>
            <a:fillRect/>
          </a:stretch>
        </p:blipFill>
        <p:spPr>
          <a:xfrm>
            <a:off x="8230214" y="3772062"/>
            <a:ext cx="347502" cy="396274"/>
          </a:xfrm>
          <a:prstGeom prst="rect">
            <a:avLst/>
          </a:prstGeom>
          <a:effectLst>
            <a:outerShdw blurRad="50800" dist="38100" dir="2700000" algn="tl" rotWithShape="0">
              <a:prstClr val="black">
                <a:alpha val="40000"/>
              </a:prstClr>
            </a:outerShdw>
          </a:effectLst>
        </p:spPr>
      </p:pic>
      <p:pic>
        <p:nvPicPr>
          <p:cNvPr id="121" name="Picture 120"/>
          <p:cNvPicPr>
            <a:picLocks noChangeAspect="1"/>
          </p:cNvPicPr>
          <p:nvPr/>
        </p:nvPicPr>
        <p:blipFill>
          <a:blip r:embed="rId8"/>
          <a:stretch>
            <a:fillRect/>
          </a:stretch>
        </p:blipFill>
        <p:spPr>
          <a:xfrm>
            <a:off x="7692625" y="5186971"/>
            <a:ext cx="396274" cy="396274"/>
          </a:xfrm>
          <a:prstGeom prst="rect">
            <a:avLst/>
          </a:prstGeom>
          <a:effectLst>
            <a:outerShdw blurRad="50800" dist="38100" dir="2700000" algn="tl" rotWithShape="0">
              <a:prstClr val="black">
                <a:alpha val="40000"/>
              </a:prstClr>
            </a:outerShdw>
          </a:effectLst>
        </p:spPr>
      </p:pic>
      <p:pic>
        <p:nvPicPr>
          <p:cNvPr id="122" name="Picture 121"/>
          <p:cNvPicPr>
            <a:picLocks noChangeAspect="1"/>
          </p:cNvPicPr>
          <p:nvPr/>
        </p:nvPicPr>
        <p:blipFill>
          <a:blip r:embed="rId9"/>
          <a:stretch>
            <a:fillRect/>
          </a:stretch>
        </p:blipFill>
        <p:spPr>
          <a:xfrm>
            <a:off x="4160534" y="5218387"/>
            <a:ext cx="371888" cy="396274"/>
          </a:xfrm>
          <a:prstGeom prst="rect">
            <a:avLst/>
          </a:prstGeom>
          <a:effectLst>
            <a:outerShdw blurRad="50800" dist="38100" dir="2700000" algn="tl" rotWithShape="0">
              <a:prstClr val="black">
                <a:alpha val="40000"/>
              </a:prstClr>
            </a:outerShdw>
          </a:effectLst>
        </p:spPr>
      </p:pic>
      <p:pic>
        <p:nvPicPr>
          <p:cNvPr id="126" name="Picture 125"/>
          <p:cNvPicPr>
            <a:picLocks noChangeAspect="1"/>
          </p:cNvPicPr>
          <p:nvPr/>
        </p:nvPicPr>
        <p:blipFill>
          <a:blip r:embed="rId10"/>
          <a:stretch>
            <a:fillRect/>
          </a:stretch>
        </p:blipFill>
        <p:spPr>
          <a:xfrm>
            <a:off x="3626661" y="3761297"/>
            <a:ext cx="341406" cy="402371"/>
          </a:xfrm>
          <a:prstGeom prst="rect">
            <a:avLst/>
          </a:prstGeom>
        </p:spPr>
      </p:pic>
    </p:spTree>
    <p:extLst>
      <p:ext uri="{BB962C8B-B14F-4D97-AF65-F5344CB8AC3E}">
        <p14:creationId xmlns:p14="http://schemas.microsoft.com/office/powerpoint/2010/main" val="3060696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3"/>
                                        </p:tgtEl>
                                        <p:attrNameLst>
                                          <p:attrName>style.visibility</p:attrName>
                                        </p:attrNameLst>
                                      </p:cBhvr>
                                      <p:to>
                                        <p:strVal val="visible"/>
                                      </p:to>
                                    </p:set>
                                    <p:animEffect transition="in" filter="wipe(left)">
                                      <p:cBhvr>
                                        <p:cTn id="7" dur="750"/>
                                        <p:tgtEl>
                                          <p:spTgt spid="53"/>
                                        </p:tgtEl>
                                      </p:cBhvr>
                                    </p:animEffect>
                                  </p:childTnLst>
                                </p:cTn>
                              </p:par>
                            </p:childTnLst>
                          </p:cTn>
                        </p:par>
                        <p:par>
                          <p:cTn id="8" fill="hold">
                            <p:stCondLst>
                              <p:cond delay="750"/>
                            </p:stCondLst>
                            <p:childTnLst>
                              <p:par>
                                <p:cTn id="9" presetID="23" presetClass="entr" presetSubtype="36"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strVal val="(6*min(max(#ppt_w*#ppt_h,.3),1)-7.4)/-.7*#ppt_w"/>
                                          </p:val>
                                        </p:tav>
                                        <p:tav tm="100000">
                                          <p:val>
                                            <p:strVal val="#ppt_w"/>
                                          </p:val>
                                        </p:tav>
                                      </p:tavLst>
                                    </p:anim>
                                    <p:anim calcmode="lin" valueType="num">
                                      <p:cBhvr>
                                        <p:cTn id="12" dur="500" fill="hold"/>
                                        <p:tgtEl>
                                          <p:spTgt spid="6"/>
                                        </p:tgtEl>
                                        <p:attrNameLst>
                                          <p:attrName>ppt_h</p:attrName>
                                        </p:attrNameLst>
                                      </p:cBhvr>
                                      <p:tavLst>
                                        <p:tav tm="0">
                                          <p:val>
                                            <p:strVal val="(6*min(max(#ppt_w*#ppt_h,.3),1)-7.4)/-.7*#ppt_h"/>
                                          </p:val>
                                        </p:tav>
                                        <p:tav tm="100000">
                                          <p:val>
                                            <p:strVal val="#ppt_h"/>
                                          </p:val>
                                        </p:tav>
                                      </p:tavLst>
                                    </p:anim>
                                    <p:anim calcmode="lin" valueType="num">
                                      <p:cBhvr>
                                        <p:cTn id="13" dur="500" fill="hold"/>
                                        <p:tgtEl>
                                          <p:spTgt spid="6"/>
                                        </p:tgtEl>
                                        <p:attrNameLst>
                                          <p:attrName>ppt_x</p:attrName>
                                        </p:attrNameLst>
                                      </p:cBhvr>
                                      <p:tavLst>
                                        <p:tav tm="0">
                                          <p:val>
                                            <p:fltVal val="0.5"/>
                                          </p:val>
                                        </p:tav>
                                        <p:tav tm="100000">
                                          <p:val>
                                            <p:strVal val="#ppt_x"/>
                                          </p:val>
                                        </p:tav>
                                      </p:tavLst>
                                    </p:anim>
                                    <p:anim calcmode="lin" valueType="num">
                                      <p:cBhvr>
                                        <p:cTn id="14" dur="500" fill="hold"/>
                                        <p:tgtEl>
                                          <p:spTgt spid="6"/>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3"/>
                                        </p:tgtEl>
                                        <p:attrNameLst>
                                          <p:attrName>style.visibility</p:attrName>
                                        </p:attrNameLst>
                                      </p:cBhvr>
                                      <p:to>
                                        <p:strVal val="visible"/>
                                      </p:to>
                                    </p:set>
                                    <p:anim calcmode="lin" valueType="num">
                                      <p:cBhvr>
                                        <p:cTn id="18" dur="500" fill="hold"/>
                                        <p:tgtEl>
                                          <p:spTgt spid="3"/>
                                        </p:tgtEl>
                                        <p:attrNameLst>
                                          <p:attrName>ppt_w</p:attrName>
                                        </p:attrNameLst>
                                      </p:cBhvr>
                                      <p:tavLst>
                                        <p:tav tm="0">
                                          <p:val>
                                            <p:strVal val="(6*min(max(#ppt_w*#ppt_h,.3),1)-7.4)/-.7*#ppt_w"/>
                                          </p:val>
                                        </p:tav>
                                        <p:tav tm="100000">
                                          <p:val>
                                            <p:strVal val="#ppt_w"/>
                                          </p:val>
                                        </p:tav>
                                      </p:tavLst>
                                    </p:anim>
                                    <p:anim calcmode="lin" valueType="num">
                                      <p:cBhvr>
                                        <p:cTn id="19" dur="500" fill="hold"/>
                                        <p:tgtEl>
                                          <p:spTgt spid="3"/>
                                        </p:tgtEl>
                                        <p:attrNameLst>
                                          <p:attrName>ppt_h</p:attrName>
                                        </p:attrNameLst>
                                      </p:cBhvr>
                                      <p:tavLst>
                                        <p:tav tm="0">
                                          <p:val>
                                            <p:strVal val="(6*min(max(#ppt_w*#ppt_h,.3),1)-7.4)/-.7*#ppt_h"/>
                                          </p:val>
                                        </p:tav>
                                        <p:tav tm="100000">
                                          <p:val>
                                            <p:strVal val="#ppt_h"/>
                                          </p:val>
                                        </p:tav>
                                      </p:tavLst>
                                    </p:anim>
                                    <p:anim calcmode="lin" valueType="num">
                                      <p:cBhvr>
                                        <p:cTn id="20" dur="500" fill="hold"/>
                                        <p:tgtEl>
                                          <p:spTgt spid="3"/>
                                        </p:tgtEl>
                                        <p:attrNameLst>
                                          <p:attrName>ppt_x</p:attrName>
                                        </p:attrNameLst>
                                      </p:cBhvr>
                                      <p:tavLst>
                                        <p:tav tm="0">
                                          <p:val>
                                            <p:fltVal val="0.5"/>
                                          </p:val>
                                        </p:tav>
                                        <p:tav tm="100000">
                                          <p:val>
                                            <p:strVal val="#ppt_x"/>
                                          </p:val>
                                        </p:tav>
                                      </p:tavLst>
                                    </p:anim>
                                    <p:anim calcmode="lin" valueType="num">
                                      <p:cBhvr>
                                        <p:cTn id="21" dur="500" fill="hold"/>
                                        <p:tgtEl>
                                          <p:spTgt spid="3"/>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23" presetClass="entr" presetSubtype="528"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 calcmode="lin" valueType="num">
                                      <p:cBhvr>
                                        <p:cTn id="25" dur="500" fill="hold"/>
                                        <p:tgtEl>
                                          <p:spTgt spid="4"/>
                                        </p:tgtEl>
                                        <p:attrNameLst>
                                          <p:attrName>ppt_w</p:attrName>
                                        </p:attrNameLst>
                                      </p:cBhvr>
                                      <p:tavLst>
                                        <p:tav tm="0">
                                          <p:val>
                                            <p:fltVal val="0"/>
                                          </p:val>
                                        </p:tav>
                                        <p:tav tm="100000">
                                          <p:val>
                                            <p:strVal val="#ppt_w"/>
                                          </p:val>
                                        </p:tav>
                                      </p:tavLst>
                                    </p:anim>
                                    <p:anim calcmode="lin" valueType="num">
                                      <p:cBhvr>
                                        <p:cTn id="26" dur="500" fill="hold"/>
                                        <p:tgtEl>
                                          <p:spTgt spid="4"/>
                                        </p:tgtEl>
                                        <p:attrNameLst>
                                          <p:attrName>ppt_h</p:attrName>
                                        </p:attrNameLst>
                                      </p:cBhvr>
                                      <p:tavLst>
                                        <p:tav tm="0">
                                          <p:val>
                                            <p:fltVal val="0"/>
                                          </p:val>
                                        </p:tav>
                                        <p:tav tm="100000">
                                          <p:val>
                                            <p:strVal val="#ppt_h"/>
                                          </p:val>
                                        </p:tav>
                                      </p:tavLst>
                                    </p:anim>
                                    <p:anim calcmode="lin" valueType="num">
                                      <p:cBhvr>
                                        <p:cTn id="27" dur="500" fill="hold"/>
                                        <p:tgtEl>
                                          <p:spTgt spid="4"/>
                                        </p:tgtEl>
                                        <p:attrNameLst>
                                          <p:attrName>ppt_x</p:attrName>
                                        </p:attrNameLst>
                                      </p:cBhvr>
                                      <p:tavLst>
                                        <p:tav tm="0">
                                          <p:val>
                                            <p:fltVal val="0.5"/>
                                          </p:val>
                                        </p:tav>
                                        <p:tav tm="100000">
                                          <p:val>
                                            <p:strVal val="#ppt_x"/>
                                          </p:val>
                                        </p:tav>
                                      </p:tavLst>
                                    </p:anim>
                                    <p:anim calcmode="lin" valueType="num">
                                      <p:cBhvr>
                                        <p:cTn id="28" dur="500" fill="hold"/>
                                        <p:tgtEl>
                                          <p:spTgt spid="4"/>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3" presetClass="entr" presetSubtype="528" fill="hold"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p:cTn id="32" dur="500" fill="hold"/>
                                        <p:tgtEl>
                                          <p:spTgt spid="10"/>
                                        </p:tgtEl>
                                        <p:attrNameLst>
                                          <p:attrName>ppt_w</p:attrName>
                                        </p:attrNameLst>
                                      </p:cBhvr>
                                      <p:tavLst>
                                        <p:tav tm="0">
                                          <p:val>
                                            <p:fltVal val="0"/>
                                          </p:val>
                                        </p:tav>
                                        <p:tav tm="100000">
                                          <p:val>
                                            <p:strVal val="#ppt_w"/>
                                          </p:val>
                                        </p:tav>
                                      </p:tavLst>
                                    </p:anim>
                                    <p:anim calcmode="lin" valueType="num">
                                      <p:cBhvr>
                                        <p:cTn id="33" dur="500" fill="hold"/>
                                        <p:tgtEl>
                                          <p:spTgt spid="10"/>
                                        </p:tgtEl>
                                        <p:attrNameLst>
                                          <p:attrName>ppt_h</p:attrName>
                                        </p:attrNameLst>
                                      </p:cBhvr>
                                      <p:tavLst>
                                        <p:tav tm="0">
                                          <p:val>
                                            <p:fltVal val="0"/>
                                          </p:val>
                                        </p:tav>
                                        <p:tav tm="100000">
                                          <p:val>
                                            <p:strVal val="#ppt_h"/>
                                          </p:val>
                                        </p:tav>
                                      </p:tavLst>
                                    </p:anim>
                                    <p:anim calcmode="lin" valueType="num">
                                      <p:cBhvr>
                                        <p:cTn id="34" dur="500" fill="hold"/>
                                        <p:tgtEl>
                                          <p:spTgt spid="10"/>
                                        </p:tgtEl>
                                        <p:attrNameLst>
                                          <p:attrName>ppt_x</p:attrName>
                                        </p:attrNameLst>
                                      </p:cBhvr>
                                      <p:tavLst>
                                        <p:tav tm="0">
                                          <p:val>
                                            <p:fltVal val="0.5"/>
                                          </p:val>
                                        </p:tav>
                                        <p:tav tm="100000">
                                          <p:val>
                                            <p:strVal val="#ppt_x"/>
                                          </p:val>
                                        </p:tav>
                                      </p:tavLst>
                                    </p:anim>
                                    <p:anim calcmode="lin" valueType="num">
                                      <p:cBhvr>
                                        <p:cTn id="35" dur="500" fill="hold"/>
                                        <p:tgtEl>
                                          <p:spTgt spid="10"/>
                                        </p:tgtEl>
                                        <p:attrNameLst>
                                          <p:attrName>ppt_y</p:attrName>
                                        </p:attrNameLst>
                                      </p:cBhvr>
                                      <p:tavLst>
                                        <p:tav tm="0">
                                          <p:val>
                                            <p:fltVal val="0.5"/>
                                          </p:val>
                                        </p:tav>
                                        <p:tav tm="100000">
                                          <p:val>
                                            <p:strVal val="#ppt_y"/>
                                          </p:val>
                                        </p:tav>
                                      </p:tavLst>
                                    </p:anim>
                                  </p:childTnLst>
                                </p:cTn>
                              </p:par>
                            </p:childTnLst>
                          </p:cTn>
                        </p:par>
                        <p:par>
                          <p:cTn id="36" fill="hold">
                            <p:stCondLst>
                              <p:cond delay="2750"/>
                            </p:stCondLst>
                            <p:childTnLst>
                              <p:par>
                                <p:cTn id="37" presetID="42" presetClass="entr" presetSubtype="0" fill="hold" grpId="0" nodeType="afterEffect">
                                  <p:stCondLst>
                                    <p:cond delay="0"/>
                                  </p:stCondLst>
                                  <p:childTnLst>
                                    <p:set>
                                      <p:cBhvr>
                                        <p:cTn id="38" dur="1" fill="hold">
                                          <p:stCondLst>
                                            <p:cond delay="0"/>
                                          </p:stCondLst>
                                        </p:cTn>
                                        <p:tgtEl>
                                          <p:spTgt spid="89"/>
                                        </p:tgtEl>
                                        <p:attrNameLst>
                                          <p:attrName>style.visibility</p:attrName>
                                        </p:attrNameLst>
                                      </p:cBhvr>
                                      <p:to>
                                        <p:strVal val="visible"/>
                                      </p:to>
                                    </p:set>
                                    <p:animEffect transition="in" filter="fade">
                                      <p:cBhvr>
                                        <p:cTn id="39" dur="1000"/>
                                        <p:tgtEl>
                                          <p:spTgt spid="89"/>
                                        </p:tgtEl>
                                      </p:cBhvr>
                                    </p:animEffect>
                                    <p:anim calcmode="lin" valueType="num">
                                      <p:cBhvr>
                                        <p:cTn id="40" dur="1000" fill="hold"/>
                                        <p:tgtEl>
                                          <p:spTgt spid="89"/>
                                        </p:tgtEl>
                                        <p:attrNameLst>
                                          <p:attrName>ppt_x</p:attrName>
                                        </p:attrNameLst>
                                      </p:cBhvr>
                                      <p:tavLst>
                                        <p:tav tm="0">
                                          <p:val>
                                            <p:strVal val="#ppt_x"/>
                                          </p:val>
                                        </p:tav>
                                        <p:tav tm="100000">
                                          <p:val>
                                            <p:strVal val="#ppt_x"/>
                                          </p:val>
                                        </p:tav>
                                      </p:tavLst>
                                    </p:anim>
                                    <p:anim calcmode="lin" valueType="num">
                                      <p:cBhvr>
                                        <p:cTn id="41" dur="1000" fill="hold"/>
                                        <p:tgtEl>
                                          <p:spTgt spid="89"/>
                                        </p:tgtEl>
                                        <p:attrNameLst>
                                          <p:attrName>ppt_y</p:attrName>
                                        </p:attrNameLst>
                                      </p:cBhvr>
                                      <p:tavLst>
                                        <p:tav tm="0">
                                          <p:val>
                                            <p:strVal val="#ppt_y+.1"/>
                                          </p:val>
                                        </p:tav>
                                        <p:tav tm="100000">
                                          <p:val>
                                            <p:strVal val="#ppt_y"/>
                                          </p:val>
                                        </p:tav>
                                      </p:tavLst>
                                    </p:anim>
                                  </p:childTnLst>
                                </p:cTn>
                              </p:par>
                            </p:childTnLst>
                          </p:cTn>
                        </p:par>
                        <p:par>
                          <p:cTn id="42" fill="hold">
                            <p:stCondLst>
                              <p:cond delay="3750"/>
                            </p:stCondLst>
                            <p:childTnLst>
                              <p:par>
                                <p:cTn id="43" presetID="23" presetClass="entr" presetSubtype="528"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500" fill="hold"/>
                                        <p:tgtEl>
                                          <p:spTgt spid="9"/>
                                        </p:tgtEl>
                                        <p:attrNameLst>
                                          <p:attrName>ppt_w</p:attrName>
                                        </p:attrNameLst>
                                      </p:cBhvr>
                                      <p:tavLst>
                                        <p:tav tm="0">
                                          <p:val>
                                            <p:fltVal val="0"/>
                                          </p:val>
                                        </p:tav>
                                        <p:tav tm="100000">
                                          <p:val>
                                            <p:strVal val="#ppt_w"/>
                                          </p:val>
                                        </p:tav>
                                      </p:tavLst>
                                    </p:anim>
                                    <p:anim calcmode="lin" valueType="num">
                                      <p:cBhvr>
                                        <p:cTn id="46" dur="500" fill="hold"/>
                                        <p:tgtEl>
                                          <p:spTgt spid="9"/>
                                        </p:tgtEl>
                                        <p:attrNameLst>
                                          <p:attrName>ppt_h</p:attrName>
                                        </p:attrNameLst>
                                      </p:cBhvr>
                                      <p:tavLst>
                                        <p:tav tm="0">
                                          <p:val>
                                            <p:fltVal val="0"/>
                                          </p:val>
                                        </p:tav>
                                        <p:tav tm="100000">
                                          <p:val>
                                            <p:strVal val="#ppt_h"/>
                                          </p:val>
                                        </p:tav>
                                      </p:tavLst>
                                    </p:anim>
                                    <p:anim calcmode="lin" valueType="num">
                                      <p:cBhvr>
                                        <p:cTn id="47" dur="500" fill="hold"/>
                                        <p:tgtEl>
                                          <p:spTgt spid="9"/>
                                        </p:tgtEl>
                                        <p:attrNameLst>
                                          <p:attrName>ppt_x</p:attrName>
                                        </p:attrNameLst>
                                      </p:cBhvr>
                                      <p:tavLst>
                                        <p:tav tm="0">
                                          <p:val>
                                            <p:fltVal val="0.5"/>
                                          </p:val>
                                        </p:tav>
                                        <p:tav tm="100000">
                                          <p:val>
                                            <p:strVal val="#ppt_x"/>
                                          </p:val>
                                        </p:tav>
                                      </p:tavLst>
                                    </p:anim>
                                    <p:anim calcmode="lin" valueType="num">
                                      <p:cBhvr>
                                        <p:cTn id="48" dur="500" fill="hold"/>
                                        <p:tgtEl>
                                          <p:spTgt spid="9"/>
                                        </p:tgtEl>
                                        <p:attrNameLst>
                                          <p:attrName>ppt_y</p:attrName>
                                        </p:attrNameLst>
                                      </p:cBhvr>
                                      <p:tavLst>
                                        <p:tav tm="0">
                                          <p:val>
                                            <p:fltVal val="0.5"/>
                                          </p:val>
                                        </p:tav>
                                        <p:tav tm="100000">
                                          <p:val>
                                            <p:strVal val="#ppt_y"/>
                                          </p:val>
                                        </p:tav>
                                      </p:tavLst>
                                    </p:anim>
                                  </p:childTnLst>
                                </p:cTn>
                              </p:par>
                            </p:childTnLst>
                          </p:cTn>
                        </p:par>
                        <p:par>
                          <p:cTn id="49" fill="hold">
                            <p:stCondLst>
                              <p:cond delay="4250"/>
                            </p:stCondLst>
                            <p:childTnLst>
                              <p:par>
                                <p:cTn id="50" presetID="42" presetClass="entr" presetSubtype="0" fill="hold" grpId="0" nodeType="afterEffect">
                                  <p:stCondLst>
                                    <p:cond delay="0"/>
                                  </p:stCondLst>
                                  <p:childTnLst>
                                    <p:set>
                                      <p:cBhvr>
                                        <p:cTn id="51" dur="1" fill="hold">
                                          <p:stCondLst>
                                            <p:cond delay="0"/>
                                          </p:stCondLst>
                                        </p:cTn>
                                        <p:tgtEl>
                                          <p:spTgt spid="64"/>
                                        </p:tgtEl>
                                        <p:attrNameLst>
                                          <p:attrName>style.visibility</p:attrName>
                                        </p:attrNameLst>
                                      </p:cBhvr>
                                      <p:to>
                                        <p:strVal val="visible"/>
                                      </p:to>
                                    </p:set>
                                    <p:animEffect transition="in" filter="fade">
                                      <p:cBhvr>
                                        <p:cTn id="52" dur="1000"/>
                                        <p:tgtEl>
                                          <p:spTgt spid="64"/>
                                        </p:tgtEl>
                                      </p:cBhvr>
                                    </p:animEffect>
                                    <p:anim calcmode="lin" valueType="num">
                                      <p:cBhvr>
                                        <p:cTn id="53" dur="1000" fill="hold"/>
                                        <p:tgtEl>
                                          <p:spTgt spid="64"/>
                                        </p:tgtEl>
                                        <p:attrNameLst>
                                          <p:attrName>ppt_x</p:attrName>
                                        </p:attrNameLst>
                                      </p:cBhvr>
                                      <p:tavLst>
                                        <p:tav tm="0">
                                          <p:val>
                                            <p:strVal val="#ppt_x"/>
                                          </p:val>
                                        </p:tav>
                                        <p:tav tm="100000">
                                          <p:val>
                                            <p:strVal val="#ppt_x"/>
                                          </p:val>
                                        </p:tav>
                                      </p:tavLst>
                                    </p:anim>
                                    <p:anim calcmode="lin" valueType="num">
                                      <p:cBhvr>
                                        <p:cTn id="54" dur="1000" fill="hold"/>
                                        <p:tgtEl>
                                          <p:spTgt spid="64"/>
                                        </p:tgtEl>
                                        <p:attrNameLst>
                                          <p:attrName>ppt_y</p:attrName>
                                        </p:attrNameLst>
                                      </p:cBhvr>
                                      <p:tavLst>
                                        <p:tav tm="0">
                                          <p:val>
                                            <p:strVal val="#ppt_y+.1"/>
                                          </p:val>
                                        </p:tav>
                                        <p:tav tm="100000">
                                          <p:val>
                                            <p:strVal val="#ppt_y"/>
                                          </p:val>
                                        </p:tav>
                                      </p:tavLst>
                                    </p:anim>
                                  </p:childTnLst>
                                </p:cTn>
                              </p:par>
                            </p:childTnLst>
                          </p:cTn>
                        </p:par>
                        <p:par>
                          <p:cTn id="55" fill="hold">
                            <p:stCondLst>
                              <p:cond delay="5250"/>
                            </p:stCondLst>
                            <p:childTnLst>
                              <p:par>
                                <p:cTn id="56" presetID="23" presetClass="entr" presetSubtype="528" fill="hold" nodeType="afterEffect">
                                  <p:stCondLst>
                                    <p:cond delay="0"/>
                                  </p:stCondLst>
                                  <p:childTnLst>
                                    <p:set>
                                      <p:cBhvr>
                                        <p:cTn id="57" dur="1" fill="hold">
                                          <p:stCondLst>
                                            <p:cond delay="0"/>
                                          </p:stCondLst>
                                        </p:cTn>
                                        <p:tgtEl>
                                          <p:spTgt spid="126"/>
                                        </p:tgtEl>
                                        <p:attrNameLst>
                                          <p:attrName>style.visibility</p:attrName>
                                        </p:attrNameLst>
                                      </p:cBhvr>
                                      <p:to>
                                        <p:strVal val="visible"/>
                                      </p:to>
                                    </p:set>
                                    <p:anim calcmode="lin" valueType="num">
                                      <p:cBhvr>
                                        <p:cTn id="58" dur="500" fill="hold"/>
                                        <p:tgtEl>
                                          <p:spTgt spid="126"/>
                                        </p:tgtEl>
                                        <p:attrNameLst>
                                          <p:attrName>ppt_w</p:attrName>
                                        </p:attrNameLst>
                                      </p:cBhvr>
                                      <p:tavLst>
                                        <p:tav tm="0">
                                          <p:val>
                                            <p:fltVal val="0"/>
                                          </p:val>
                                        </p:tav>
                                        <p:tav tm="100000">
                                          <p:val>
                                            <p:strVal val="#ppt_w"/>
                                          </p:val>
                                        </p:tav>
                                      </p:tavLst>
                                    </p:anim>
                                    <p:anim calcmode="lin" valueType="num">
                                      <p:cBhvr>
                                        <p:cTn id="59" dur="500" fill="hold"/>
                                        <p:tgtEl>
                                          <p:spTgt spid="126"/>
                                        </p:tgtEl>
                                        <p:attrNameLst>
                                          <p:attrName>ppt_h</p:attrName>
                                        </p:attrNameLst>
                                      </p:cBhvr>
                                      <p:tavLst>
                                        <p:tav tm="0">
                                          <p:val>
                                            <p:fltVal val="0"/>
                                          </p:val>
                                        </p:tav>
                                        <p:tav tm="100000">
                                          <p:val>
                                            <p:strVal val="#ppt_h"/>
                                          </p:val>
                                        </p:tav>
                                      </p:tavLst>
                                    </p:anim>
                                    <p:anim calcmode="lin" valueType="num">
                                      <p:cBhvr>
                                        <p:cTn id="60" dur="500" fill="hold"/>
                                        <p:tgtEl>
                                          <p:spTgt spid="126"/>
                                        </p:tgtEl>
                                        <p:attrNameLst>
                                          <p:attrName>ppt_x</p:attrName>
                                        </p:attrNameLst>
                                      </p:cBhvr>
                                      <p:tavLst>
                                        <p:tav tm="0">
                                          <p:val>
                                            <p:fltVal val="0.5"/>
                                          </p:val>
                                        </p:tav>
                                        <p:tav tm="100000">
                                          <p:val>
                                            <p:strVal val="#ppt_x"/>
                                          </p:val>
                                        </p:tav>
                                      </p:tavLst>
                                    </p:anim>
                                    <p:anim calcmode="lin" valueType="num">
                                      <p:cBhvr>
                                        <p:cTn id="61" dur="500" fill="hold"/>
                                        <p:tgtEl>
                                          <p:spTgt spid="126"/>
                                        </p:tgtEl>
                                        <p:attrNameLst>
                                          <p:attrName>ppt_y</p:attrName>
                                        </p:attrNameLst>
                                      </p:cBhvr>
                                      <p:tavLst>
                                        <p:tav tm="0">
                                          <p:val>
                                            <p:fltVal val="0.5"/>
                                          </p:val>
                                        </p:tav>
                                        <p:tav tm="100000">
                                          <p:val>
                                            <p:strVal val="#ppt_y"/>
                                          </p:val>
                                        </p:tav>
                                      </p:tavLst>
                                    </p:anim>
                                  </p:childTnLst>
                                </p:cTn>
                              </p:par>
                            </p:childTnLst>
                          </p:cTn>
                        </p:par>
                        <p:par>
                          <p:cTn id="62" fill="hold">
                            <p:stCondLst>
                              <p:cond delay="5750"/>
                            </p:stCondLst>
                            <p:childTnLst>
                              <p:par>
                                <p:cTn id="63" presetID="42" presetClass="entr" presetSubtype="0" fill="hold" grpId="0" nodeType="afterEffect">
                                  <p:stCondLst>
                                    <p:cond delay="0"/>
                                  </p:stCondLst>
                                  <p:childTnLst>
                                    <p:set>
                                      <p:cBhvr>
                                        <p:cTn id="64" dur="1" fill="hold">
                                          <p:stCondLst>
                                            <p:cond delay="0"/>
                                          </p:stCondLst>
                                        </p:cTn>
                                        <p:tgtEl>
                                          <p:spTgt spid="87"/>
                                        </p:tgtEl>
                                        <p:attrNameLst>
                                          <p:attrName>style.visibility</p:attrName>
                                        </p:attrNameLst>
                                      </p:cBhvr>
                                      <p:to>
                                        <p:strVal val="visible"/>
                                      </p:to>
                                    </p:set>
                                    <p:animEffect transition="in" filter="fade">
                                      <p:cBhvr>
                                        <p:cTn id="65" dur="1000"/>
                                        <p:tgtEl>
                                          <p:spTgt spid="87"/>
                                        </p:tgtEl>
                                      </p:cBhvr>
                                    </p:animEffect>
                                    <p:anim calcmode="lin" valueType="num">
                                      <p:cBhvr>
                                        <p:cTn id="66" dur="1000" fill="hold"/>
                                        <p:tgtEl>
                                          <p:spTgt spid="87"/>
                                        </p:tgtEl>
                                        <p:attrNameLst>
                                          <p:attrName>ppt_x</p:attrName>
                                        </p:attrNameLst>
                                      </p:cBhvr>
                                      <p:tavLst>
                                        <p:tav tm="0">
                                          <p:val>
                                            <p:strVal val="#ppt_x"/>
                                          </p:val>
                                        </p:tav>
                                        <p:tav tm="100000">
                                          <p:val>
                                            <p:strVal val="#ppt_x"/>
                                          </p:val>
                                        </p:tav>
                                      </p:tavLst>
                                    </p:anim>
                                    <p:anim calcmode="lin" valueType="num">
                                      <p:cBhvr>
                                        <p:cTn id="67" dur="1000" fill="hold"/>
                                        <p:tgtEl>
                                          <p:spTgt spid="87"/>
                                        </p:tgtEl>
                                        <p:attrNameLst>
                                          <p:attrName>ppt_y</p:attrName>
                                        </p:attrNameLst>
                                      </p:cBhvr>
                                      <p:tavLst>
                                        <p:tav tm="0">
                                          <p:val>
                                            <p:strVal val="#ppt_y+.1"/>
                                          </p:val>
                                        </p:tav>
                                        <p:tav tm="100000">
                                          <p:val>
                                            <p:strVal val="#ppt_y"/>
                                          </p:val>
                                        </p:tav>
                                      </p:tavLst>
                                    </p:anim>
                                  </p:childTnLst>
                                </p:cTn>
                              </p:par>
                            </p:childTnLst>
                          </p:cTn>
                        </p:par>
                        <p:par>
                          <p:cTn id="68" fill="hold">
                            <p:stCondLst>
                              <p:cond delay="6750"/>
                            </p:stCondLst>
                            <p:childTnLst>
                              <p:par>
                                <p:cTn id="69" presetID="23" presetClass="entr" presetSubtype="528" fill="hold" nodeType="afterEffect">
                                  <p:stCondLst>
                                    <p:cond delay="0"/>
                                  </p:stCondLst>
                                  <p:childTnLst>
                                    <p:set>
                                      <p:cBhvr>
                                        <p:cTn id="70" dur="1" fill="hold">
                                          <p:stCondLst>
                                            <p:cond delay="0"/>
                                          </p:stCondLst>
                                        </p:cTn>
                                        <p:tgtEl>
                                          <p:spTgt spid="120"/>
                                        </p:tgtEl>
                                        <p:attrNameLst>
                                          <p:attrName>style.visibility</p:attrName>
                                        </p:attrNameLst>
                                      </p:cBhvr>
                                      <p:to>
                                        <p:strVal val="visible"/>
                                      </p:to>
                                    </p:set>
                                    <p:anim calcmode="lin" valueType="num">
                                      <p:cBhvr>
                                        <p:cTn id="71" dur="500" fill="hold"/>
                                        <p:tgtEl>
                                          <p:spTgt spid="120"/>
                                        </p:tgtEl>
                                        <p:attrNameLst>
                                          <p:attrName>ppt_w</p:attrName>
                                        </p:attrNameLst>
                                      </p:cBhvr>
                                      <p:tavLst>
                                        <p:tav tm="0">
                                          <p:val>
                                            <p:fltVal val="0"/>
                                          </p:val>
                                        </p:tav>
                                        <p:tav tm="100000">
                                          <p:val>
                                            <p:strVal val="#ppt_w"/>
                                          </p:val>
                                        </p:tav>
                                      </p:tavLst>
                                    </p:anim>
                                    <p:anim calcmode="lin" valueType="num">
                                      <p:cBhvr>
                                        <p:cTn id="72" dur="500" fill="hold"/>
                                        <p:tgtEl>
                                          <p:spTgt spid="120"/>
                                        </p:tgtEl>
                                        <p:attrNameLst>
                                          <p:attrName>ppt_h</p:attrName>
                                        </p:attrNameLst>
                                      </p:cBhvr>
                                      <p:tavLst>
                                        <p:tav tm="0">
                                          <p:val>
                                            <p:fltVal val="0"/>
                                          </p:val>
                                        </p:tav>
                                        <p:tav tm="100000">
                                          <p:val>
                                            <p:strVal val="#ppt_h"/>
                                          </p:val>
                                        </p:tav>
                                      </p:tavLst>
                                    </p:anim>
                                    <p:anim calcmode="lin" valueType="num">
                                      <p:cBhvr>
                                        <p:cTn id="73" dur="500" fill="hold"/>
                                        <p:tgtEl>
                                          <p:spTgt spid="120"/>
                                        </p:tgtEl>
                                        <p:attrNameLst>
                                          <p:attrName>ppt_x</p:attrName>
                                        </p:attrNameLst>
                                      </p:cBhvr>
                                      <p:tavLst>
                                        <p:tav tm="0">
                                          <p:val>
                                            <p:fltVal val="0.5"/>
                                          </p:val>
                                        </p:tav>
                                        <p:tav tm="100000">
                                          <p:val>
                                            <p:strVal val="#ppt_x"/>
                                          </p:val>
                                        </p:tav>
                                      </p:tavLst>
                                    </p:anim>
                                    <p:anim calcmode="lin" valueType="num">
                                      <p:cBhvr>
                                        <p:cTn id="74" dur="500" fill="hold"/>
                                        <p:tgtEl>
                                          <p:spTgt spid="120"/>
                                        </p:tgtEl>
                                        <p:attrNameLst>
                                          <p:attrName>ppt_y</p:attrName>
                                        </p:attrNameLst>
                                      </p:cBhvr>
                                      <p:tavLst>
                                        <p:tav tm="0">
                                          <p:val>
                                            <p:fltVal val="0.5"/>
                                          </p:val>
                                        </p:tav>
                                        <p:tav tm="100000">
                                          <p:val>
                                            <p:strVal val="#ppt_y"/>
                                          </p:val>
                                        </p:tav>
                                      </p:tavLst>
                                    </p:anim>
                                  </p:childTnLst>
                                </p:cTn>
                              </p:par>
                            </p:childTnLst>
                          </p:cTn>
                        </p:par>
                        <p:par>
                          <p:cTn id="75" fill="hold">
                            <p:stCondLst>
                              <p:cond delay="7250"/>
                            </p:stCondLst>
                            <p:childTnLst>
                              <p:par>
                                <p:cTn id="76" presetID="42" presetClass="entr" presetSubtype="0" fill="hold" grpId="0" nodeType="after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fade">
                                      <p:cBhvr>
                                        <p:cTn id="78" dur="1000"/>
                                        <p:tgtEl>
                                          <p:spTgt spid="48"/>
                                        </p:tgtEl>
                                      </p:cBhvr>
                                    </p:animEffect>
                                    <p:anim calcmode="lin" valueType="num">
                                      <p:cBhvr>
                                        <p:cTn id="79" dur="1000" fill="hold"/>
                                        <p:tgtEl>
                                          <p:spTgt spid="48"/>
                                        </p:tgtEl>
                                        <p:attrNameLst>
                                          <p:attrName>ppt_x</p:attrName>
                                        </p:attrNameLst>
                                      </p:cBhvr>
                                      <p:tavLst>
                                        <p:tav tm="0">
                                          <p:val>
                                            <p:strVal val="#ppt_x"/>
                                          </p:val>
                                        </p:tav>
                                        <p:tav tm="100000">
                                          <p:val>
                                            <p:strVal val="#ppt_x"/>
                                          </p:val>
                                        </p:tav>
                                      </p:tavLst>
                                    </p:anim>
                                    <p:anim calcmode="lin" valueType="num">
                                      <p:cBhvr>
                                        <p:cTn id="80" dur="1000" fill="hold"/>
                                        <p:tgtEl>
                                          <p:spTgt spid="48"/>
                                        </p:tgtEl>
                                        <p:attrNameLst>
                                          <p:attrName>ppt_y</p:attrName>
                                        </p:attrNameLst>
                                      </p:cBhvr>
                                      <p:tavLst>
                                        <p:tav tm="0">
                                          <p:val>
                                            <p:strVal val="#ppt_y+.1"/>
                                          </p:val>
                                        </p:tav>
                                        <p:tav tm="100000">
                                          <p:val>
                                            <p:strVal val="#ppt_y"/>
                                          </p:val>
                                        </p:tav>
                                      </p:tavLst>
                                    </p:anim>
                                  </p:childTnLst>
                                </p:cTn>
                              </p:par>
                            </p:childTnLst>
                          </p:cTn>
                        </p:par>
                        <p:par>
                          <p:cTn id="81" fill="hold">
                            <p:stCondLst>
                              <p:cond delay="8250"/>
                            </p:stCondLst>
                            <p:childTnLst>
                              <p:par>
                                <p:cTn id="82" presetID="23" presetClass="entr" presetSubtype="528" fill="hold" nodeType="afterEffect">
                                  <p:stCondLst>
                                    <p:cond delay="0"/>
                                  </p:stCondLst>
                                  <p:childTnLst>
                                    <p:set>
                                      <p:cBhvr>
                                        <p:cTn id="83" dur="1" fill="hold">
                                          <p:stCondLst>
                                            <p:cond delay="0"/>
                                          </p:stCondLst>
                                        </p:cTn>
                                        <p:tgtEl>
                                          <p:spTgt spid="122"/>
                                        </p:tgtEl>
                                        <p:attrNameLst>
                                          <p:attrName>style.visibility</p:attrName>
                                        </p:attrNameLst>
                                      </p:cBhvr>
                                      <p:to>
                                        <p:strVal val="visible"/>
                                      </p:to>
                                    </p:set>
                                    <p:anim calcmode="lin" valueType="num">
                                      <p:cBhvr>
                                        <p:cTn id="84" dur="500" fill="hold"/>
                                        <p:tgtEl>
                                          <p:spTgt spid="122"/>
                                        </p:tgtEl>
                                        <p:attrNameLst>
                                          <p:attrName>ppt_w</p:attrName>
                                        </p:attrNameLst>
                                      </p:cBhvr>
                                      <p:tavLst>
                                        <p:tav tm="0">
                                          <p:val>
                                            <p:fltVal val="0"/>
                                          </p:val>
                                        </p:tav>
                                        <p:tav tm="100000">
                                          <p:val>
                                            <p:strVal val="#ppt_w"/>
                                          </p:val>
                                        </p:tav>
                                      </p:tavLst>
                                    </p:anim>
                                    <p:anim calcmode="lin" valueType="num">
                                      <p:cBhvr>
                                        <p:cTn id="85" dur="500" fill="hold"/>
                                        <p:tgtEl>
                                          <p:spTgt spid="122"/>
                                        </p:tgtEl>
                                        <p:attrNameLst>
                                          <p:attrName>ppt_h</p:attrName>
                                        </p:attrNameLst>
                                      </p:cBhvr>
                                      <p:tavLst>
                                        <p:tav tm="0">
                                          <p:val>
                                            <p:fltVal val="0"/>
                                          </p:val>
                                        </p:tav>
                                        <p:tav tm="100000">
                                          <p:val>
                                            <p:strVal val="#ppt_h"/>
                                          </p:val>
                                        </p:tav>
                                      </p:tavLst>
                                    </p:anim>
                                    <p:anim calcmode="lin" valueType="num">
                                      <p:cBhvr>
                                        <p:cTn id="86" dur="500" fill="hold"/>
                                        <p:tgtEl>
                                          <p:spTgt spid="122"/>
                                        </p:tgtEl>
                                        <p:attrNameLst>
                                          <p:attrName>ppt_x</p:attrName>
                                        </p:attrNameLst>
                                      </p:cBhvr>
                                      <p:tavLst>
                                        <p:tav tm="0">
                                          <p:val>
                                            <p:fltVal val="0.5"/>
                                          </p:val>
                                        </p:tav>
                                        <p:tav tm="100000">
                                          <p:val>
                                            <p:strVal val="#ppt_x"/>
                                          </p:val>
                                        </p:tav>
                                      </p:tavLst>
                                    </p:anim>
                                    <p:anim calcmode="lin" valueType="num">
                                      <p:cBhvr>
                                        <p:cTn id="87" dur="500" fill="hold"/>
                                        <p:tgtEl>
                                          <p:spTgt spid="122"/>
                                        </p:tgtEl>
                                        <p:attrNameLst>
                                          <p:attrName>ppt_y</p:attrName>
                                        </p:attrNameLst>
                                      </p:cBhvr>
                                      <p:tavLst>
                                        <p:tav tm="0">
                                          <p:val>
                                            <p:fltVal val="0.5"/>
                                          </p:val>
                                        </p:tav>
                                        <p:tav tm="100000">
                                          <p:val>
                                            <p:strVal val="#ppt_y"/>
                                          </p:val>
                                        </p:tav>
                                      </p:tavLst>
                                    </p:anim>
                                  </p:childTnLst>
                                </p:cTn>
                              </p:par>
                            </p:childTnLst>
                          </p:cTn>
                        </p:par>
                        <p:par>
                          <p:cTn id="88" fill="hold">
                            <p:stCondLst>
                              <p:cond delay="8750"/>
                            </p:stCondLst>
                            <p:childTnLst>
                              <p:par>
                                <p:cTn id="89" presetID="42" presetClass="entr" presetSubtype="0" fill="hold" grpId="0" nodeType="afterEffect">
                                  <p:stCondLst>
                                    <p:cond delay="0"/>
                                  </p:stCondLst>
                                  <p:childTnLst>
                                    <p:set>
                                      <p:cBhvr>
                                        <p:cTn id="90" dur="1" fill="hold">
                                          <p:stCondLst>
                                            <p:cond delay="0"/>
                                          </p:stCondLst>
                                        </p:cTn>
                                        <p:tgtEl>
                                          <p:spTgt spid="88"/>
                                        </p:tgtEl>
                                        <p:attrNameLst>
                                          <p:attrName>style.visibility</p:attrName>
                                        </p:attrNameLst>
                                      </p:cBhvr>
                                      <p:to>
                                        <p:strVal val="visible"/>
                                      </p:to>
                                    </p:set>
                                    <p:animEffect transition="in" filter="fade">
                                      <p:cBhvr>
                                        <p:cTn id="91" dur="1000"/>
                                        <p:tgtEl>
                                          <p:spTgt spid="88"/>
                                        </p:tgtEl>
                                      </p:cBhvr>
                                    </p:animEffect>
                                    <p:anim calcmode="lin" valueType="num">
                                      <p:cBhvr>
                                        <p:cTn id="92" dur="1000" fill="hold"/>
                                        <p:tgtEl>
                                          <p:spTgt spid="88"/>
                                        </p:tgtEl>
                                        <p:attrNameLst>
                                          <p:attrName>ppt_x</p:attrName>
                                        </p:attrNameLst>
                                      </p:cBhvr>
                                      <p:tavLst>
                                        <p:tav tm="0">
                                          <p:val>
                                            <p:strVal val="#ppt_x"/>
                                          </p:val>
                                        </p:tav>
                                        <p:tav tm="100000">
                                          <p:val>
                                            <p:strVal val="#ppt_x"/>
                                          </p:val>
                                        </p:tav>
                                      </p:tavLst>
                                    </p:anim>
                                    <p:anim calcmode="lin" valueType="num">
                                      <p:cBhvr>
                                        <p:cTn id="93" dur="1000" fill="hold"/>
                                        <p:tgtEl>
                                          <p:spTgt spid="88"/>
                                        </p:tgtEl>
                                        <p:attrNameLst>
                                          <p:attrName>ppt_y</p:attrName>
                                        </p:attrNameLst>
                                      </p:cBhvr>
                                      <p:tavLst>
                                        <p:tav tm="0">
                                          <p:val>
                                            <p:strVal val="#ppt_y+.1"/>
                                          </p:val>
                                        </p:tav>
                                        <p:tav tm="100000">
                                          <p:val>
                                            <p:strVal val="#ppt_y"/>
                                          </p:val>
                                        </p:tav>
                                      </p:tavLst>
                                    </p:anim>
                                  </p:childTnLst>
                                </p:cTn>
                              </p:par>
                            </p:childTnLst>
                          </p:cTn>
                        </p:par>
                        <p:par>
                          <p:cTn id="94" fill="hold">
                            <p:stCondLst>
                              <p:cond delay="9750"/>
                            </p:stCondLst>
                            <p:childTnLst>
                              <p:par>
                                <p:cTn id="95" presetID="23" presetClass="entr" presetSubtype="528" fill="hold" nodeType="afterEffect">
                                  <p:stCondLst>
                                    <p:cond delay="0"/>
                                  </p:stCondLst>
                                  <p:childTnLst>
                                    <p:set>
                                      <p:cBhvr>
                                        <p:cTn id="96" dur="1" fill="hold">
                                          <p:stCondLst>
                                            <p:cond delay="0"/>
                                          </p:stCondLst>
                                        </p:cTn>
                                        <p:tgtEl>
                                          <p:spTgt spid="121"/>
                                        </p:tgtEl>
                                        <p:attrNameLst>
                                          <p:attrName>style.visibility</p:attrName>
                                        </p:attrNameLst>
                                      </p:cBhvr>
                                      <p:to>
                                        <p:strVal val="visible"/>
                                      </p:to>
                                    </p:set>
                                    <p:anim calcmode="lin" valueType="num">
                                      <p:cBhvr>
                                        <p:cTn id="97" dur="500" fill="hold"/>
                                        <p:tgtEl>
                                          <p:spTgt spid="121"/>
                                        </p:tgtEl>
                                        <p:attrNameLst>
                                          <p:attrName>ppt_w</p:attrName>
                                        </p:attrNameLst>
                                      </p:cBhvr>
                                      <p:tavLst>
                                        <p:tav tm="0">
                                          <p:val>
                                            <p:fltVal val="0"/>
                                          </p:val>
                                        </p:tav>
                                        <p:tav tm="100000">
                                          <p:val>
                                            <p:strVal val="#ppt_w"/>
                                          </p:val>
                                        </p:tav>
                                      </p:tavLst>
                                    </p:anim>
                                    <p:anim calcmode="lin" valueType="num">
                                      <p:cBhvr>
                                        <p:cTn id="98" dur="500" fill="hold"/>
                                        <p:tgtEl>
                                          <p:spTgt spid="121"/>
                                        </p:tgtEl>
                                        <p:attrNameLst>
                                          <p:attrName>ppt_h</p:attrName>
                                        </p:attrNameLst>
                                      </p:cBhvr>
                                      <p:tavLst>
                                        <p:tav tm="0">
                                          <p:val>
                                            <p:fltVal val="0"/>
                                          </p:val>
                                        </p:tav>
                                        <p:tav tm="100000">
                                          <p:val>
                                            <p:strVal val="#ppt_h"/>
                                          </p:val>
                                        </p:tav>
                                      </p:tavLst>
                                    </p:anim>
                                    <p:anim calcmode="lin" valueType="num">
                                      <p:cBhvr>
                                        <p:cTn id="99" dur="500" fill="hold"/>
                                        <p:tgtEl>
                                          <p:spTgt spid="121"/>
                                        </p:tgtEl>
                                        <p:attrNameLst>
                                          <p:attrName>ppt_x</p:attrName>
                                        </p:attrNameLst>
                                      </p:cBhvr>
                                      <p:tavLst>
                                        <p:tav tm="0">
                                          <p:val>
                                            <p:fltVal val="0.5"/>
                                          </p:val>
                                        </p:tav>
                                        <p:tav tm="100000">
                                          <p:val>
                                            <p:strVal val="#ppt_x"/>
                                          </p:val>
                                        </p:tav>
                                      </p:tavLst>
                                    </p:anim>
                                    <p:anim calcmode="lin" valueType="num">
                                      <p:cBhvr>
                                        <p:cTn id="100" dur="500" fill="hold"/>
                                        <p:tgtEl>
                                          <p:spTgt spid="121"/>
                                        </p:tgtEl>
                                        <p:attrNameLst>
                                          <p:attrName>ppt_y</p:attrName>
                                        </p:attrNameLst>
                                      </p:cBhvr>
                                      <p:tavLst>
                                        <p:tav tm="0">
                                          <p:val>
                                            <p:fltVal val="0.5"/>
                                          </p:val>
                                        </p:tav>
                                        <p:tav tm="100000">
                                          <p:val>
                                            <p:strVal val="#ppt_y"/>
                                          </p:val>
                                        </p:tav>
                                      </p:tavLst>
                                    </p:anim>
                                  </p:childTnLst>
                                </p:cTn>
                              </p:par>
                            </p:childTnLst>
                          </p:cTn>
                        </p:par>
                        <p:par>
                          <p:cTn id="101" fill="hold">
                            <p:stCondLst>
                              <p:cond delay="10250"/>
                            </p:stCondLst>
                            <p:childTnLst>
                              <p:par>
                                <p:cTn id="102" presetID="42" presetClass="entr" presetSubtype="0" fill="hold" grpId="0" nodeType="afterEffect">
                                  <p:stCondLst>
                                    <p:cond delay="0"/>
                                  </p:stCondLst>
                                  <p:childTnLst>
                                    <p:set>
                                      <p:cBhvr>
                                        <p:cTn id="103" dur="1" fill="hold">
                                          <p:stCondLst>
                                            <p:cond delay="0"/>
                                          </p:stCondLst>
                                        </p:cTn>
                                        <p:tgtEl>
                                          <p:spTgt spid="52"/>
                                        </p:tgtEl>
                                        <p:attrNameLst>
                                          <p:attrName>style.visibility</p:attrName>
                                        </p:attrNameLst>
                                      </p:cBhvr>
                                      <p:to>
                                        <p:strVal val="visible"/>
                                      </p:to>
                                    </p:set>
                                    <p:animEffect transition="in" filter="fade">
                                      <p:cBhvr>
                                        <p:cTn id="104" dur="1000"/>
                                        <p:tgtEl>
                                          <p:spTgt spid="52"/>
                                        </p:tgtEl>
                                      </p:cBhvr>
                                    </p:animEffect>
                                    <p:anim calcmode="lin" valueType="num">
                                      <p:cBhvr>
                                        <p:cTn id="105" dur="1000" fill="hold"/>
                                        <p:tgtEl>
                                          <p:spTgt spid="52"/>
                                        </p:tgtEl>
                                        <p:attrNameLst>
                                          <p:attrName>ppt_x</p:attrName>
                                        </p:attrNameLst>
                                      </p:cBhvr>
                                      <p:tavLst>
                                        <p:tav tm="0">
                                          <p:val>
                                            <p:strVal val="#ppt_x"/>
                                          </p:val>
                                        </p:tav>
                                        <p:tav tm="100000">
                                          <p:val>
                                            <p:strVal val="#ppt_x"/>
                                          </p:val>
                                        </p:tav>
                                      </p:tavLst>
                                    </p:anim>
                                    <p:anim calcmode="lin" valueType="num">
                                      <p:cBhvr>
                                        <p:cTn id="106"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8" grpId="0"/>
      <p:bldP spid="52" grpId="0"/>
      <p:bldP spid="64" grpId="0"/>
      <p:bldP spid="87" grpId="0"/>
      <p:bldP spid="88" grpId="0"/>
      <p:bldP spid="8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FE4A1E"/>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5C9AD3"/>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7A7A7A"/>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939393"/>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BFBFBF"/>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59399536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2000" b="-12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FE4A1E"/>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rgbClr val="0E0F11"/>
          </a:solidFill>
          <a:ln w="25400">
            <a:solidFill>
              <a:srgbClr val="FE4A1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rgbClr val="0E0F11"/>
          </a:solidFill>
          <a:ln w="254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6808" y="5912344"/>
            <a:ext cx="673963" cy="673963"/>
          </a:xfrm>
          <a:prstGeom prst="ellipse">
            <a:avLst/>
          </a:prstGeom>
          <a:solidFill>
            <a:srgbClr val="0E0F11"/>
          </a:solidFill>
          <a:ln w="25400">
            <a:solidFill>
              <a:srgbClr val="7A7A7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93939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rgbClr val="0E0F11"/>
          </a:solidFill>
          <a:ln w="25400">
            <a:solidFill>
              <a:srgbClr val="93939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FE4A1E"/>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endParaRPr lang="en-US" sz="800" b="1" dirty="0">
              <a:solidFill>
                <a:srgbClr val="FE4A1E"/>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endParaRPr lang="en-US" sz="800" b="1" dirty="0">
              <a:solidFill>
                <a:srgbClr val="93939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endParaRPr lang="en-US" sz="800" b="1" dirty="0">
              <a:solidFill>
                <a:srgbClr val="5C9AD3"/>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endParaRPr lang="en-US" sz="800" b="1" dirty="0">
              <a:solidFill>
                <a:srgbClr val="7A7A7A"/>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93939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5C9AD3"/>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7A7A7A"/>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chemeClr val="accent3">
              <a:lumMod val="50000"/>
            </a:schemeClr>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chemeClr val="accent5">
              <a:lumMod val="50000"/>
            </a:schemeClr>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413215035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1606</TotalTime>
  <Words>5591</Words>
  <Application>Microsoft Office PowerPoint</Application>
  <PresentationFormat>Widescreen</PresentationFormat>
  <Paragraphs>490</Paragraphs>
  <Slides>39</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39</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329</cp:revision>
  <dcterms:created xsi:type="dcterms:W3CDTF">2016-09-28T22:08:47Z</dcterms:created>
  <dcterms:modified xsi:type="dcterms:W3CDTF">2016-11-21T23:58:32Z</dcterms:modified>
</cp:coreProperties>
</file>