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66" d="100"/>
          <a:sy n="66" d="100"/>
        </p:scale>
        <p:origin x="78" y="104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4276</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2018-02-18T19:10:54Z</dcterms:modified>
</cp:coreProperties>
</file>