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4868408" y="3692076"/>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384228" y="3869197"/>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2019-03-02T18:52:50Z</dcterms:modified>
</cp:coreProperties>
</file>