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3" r:id="rId3"/>
    <p:sldId id="612" r:id="rId4"/>
    <p:sldId id="611" r:id="rId5"/>
    <p:sldId id="610" r:id="rId6"/>
    <p:sldId id="605" r:id="rId7"/>
    <p:sldId id="606" r:id="rId8"/>
    <p:sldId id="607" r:id="rId9"/>
    <p:sldId id="608" r:id="rId10"/>
    <p:sldId id="609" r:id="rId11"/>
    <p:sldId id="598" r:id="rId12"/>
    <p:sldId id="599" r:id="rId13"/>
    <p:sldId id="604" r:id="rId14"/>
    <p:sldId id="603" r:id="rId15"/>
    <p:sldId id="600" r:id="rId16"/>
    <p:sldId id="601" r:id="rId17"/>
    <p:sldId id="602" r:id="rId18"/>
    <p:sldId id="588" r:id="rId19"/>
    <p:sldId id="592" r:id="rId20"/>
    <p:sldId id="589" r:id="rId21"/>
    <p:sldId id="594" r:id="rId22"/>
    <p:sldId id="593" r:id="rId23"/>
    <p:sldId id="591" r:id="rId24"/>
    <p:sldId id="587" r:id="rId25"/>
    <p:sldId id="546" r:id="rId26"/>
    <p:sldId id="590" r:id="rId27"/>
    <p:sldId id="580" r:id="rId28"/>
    <p:sldId id="581" r:id="rId29"/>
    <p:sldId id="579" r:id="rId30"/>
    <p:sldId id="584" r:id="rId31"/>
    <p:sldId id="582" r:id="rId32"/>
    <p:sldId id="585" r:id="rId33"/>
    <p:sldId id="583" r:id="rId34"/>
    <p:sldId id="586" r:id="rId35"/>
    <p:sldId id="570" r:id="rId36"/>
    <p:sldId id="571" r:id="rId37"/>
    <p:sldId id="572" r:id="rId38"/>
    <p:sldId id="573" r:id="rId39"/>
    <p:sldId id="574" r:id="rId40"/>
    <p:sldId id="575" r:id="rId41"/>
    <p:sldId id="576" r:id="rId42"/>
    <p:sldId id="577"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5698"/>
    <a:srgbClr val="242F4E"/>
    <a:srgbClr val="222E4D"/>
    <a:srgbClr val="4C78C7"/>
    <a:srgbClr val="4E79C7"/>
    <a:srgbClr val="4A76C6"/>
    <a:srgbClr val="A9A9A9"/>
    <a:srgbClr val="64A0D7"/>
    <a:srgbClr val="76B14F"/>
    <a:srgbClr val="FFC2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4" d="100"/>
          <a:sy n="84" d="100"/>
        </p:scale>
        <p:origin x="102" y="56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67251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38999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67603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92626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8152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3480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22</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8187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048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6.jpg"/><Relationship Id="rId4" Type="http://schemas.openxmlformats.org/officeDocument/2006/relationships/image" Target="../media/image15.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4899756"/>
            <a:ext cx="12215586" cy="1278388"/>
            <a:chOff x="-23586" y="5228207"/>
            <a:chExt cx="12215586"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2F5698">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2F569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23586" y="5307398"/>
              <a:ext cx="12202886" cy="1072752"/>
              <a:chOff x="3577620" y="5289211"/>
              <a:chExt cx="12202886" cy="1072752"/>
            </a:xfrm>
          </p:grpSpPr>
          <p:sp>
            <p:nvSpPr>
              <p:cNvPr id="24" name="TextBox 23"/>
              <p:cNvSpPr txBox="1"/>
              <p:nvPr/>
            </p:nvSpPr>
            <p:spPr>
              <a:xfrm>
                <a:off x="3577620"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7463619" y="652377"/>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2F5698">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28,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242F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4045722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551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7194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2F5698">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333948"/>
            <a:ext cx="12192000" cy="517806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88638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66899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079491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0233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40645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2F5698">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2F5698">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59038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18390</TotalTime>
  <Words>5957</Words>
  <Application>Microsoft Office PowerPoint</Application>
  <PresentationFormat>Widescreen</PresentationFormat>
  <Paragraphs>563</Paragraphs>
  <Slides>50</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50</vt:i4>
      </vt:variant>
    </vt:vector>
  </HeadingPairs>
  <TitlesOfParts>
    <vt:vector size="59" baseType="lpstr">
      <vt:lpstr>Arial</vt:lpstr>
      <vt:lpstr>Calibri</vt:lpstr>
      <vt:lpstr>Calibri Light</vt:lpstr>
      <vt:lpstr>Estrangelo Edessa</vt:lpstr>
      <vt:lpstr>FontAwesome</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5835</cp:revision>
  <dcterms:created xsi:type="dcterms:W3CDTF">2015-12-31T02:20:12Z</dcterms:created>
  <dcterms:modified xsi:type="dcterms:W3CDTF">2018-06-05T14:37:47Z</dcterms:modified>
</cp:coreProperties>
</file>