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49" r:id="rId3"/>
    <p:sldId id="1724" r:id="rId4"/>
    <p:sldId id="1551" r:id="rId5"/>
    <p:sldId id="1302" r:id="rId6"/>
    <p:sldId id="1709" r:id="rId7"/>
    <p:sldId id="1722" r:id="rId8"/>
    <p:sldId id="1723" r:id="rId9"/>
    <p:sldId id="1368" r:id="rId10"/>
    <p:sldId id="999" r:id="rId11"/>
    <p:sldId id="1286" r:id="rId12"/>
    <p:sldId id="950"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6" d="100"/>
          <a:sy n="86" d="100"/>
        </p:scale>
        <p:origin x="114" y="61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flipH="1">
            <a:off x="630945" y="435920"/>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1146765" y="613041"/>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483864" y="4568123"/>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03, 2021</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2324</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559</cp:revision>
  <dcterms:created xsi:type="dcterms:W3CDTF">2016-09-28T22:08:47Z</dcterms:created>
  <dcterms:modified xsi:type="dcterms:W3CDTF">2019-03-02T18:56:14Z</dcterms:modified>
</cp:coreProperties>
</file>