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7.svg"/><Relationship Id="rId4" Type="http://schemas.openxmlformats.org/officeDocument/2006/relationships/image" Target="../media/image27.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64.png"/><Relationship Id="rId5" Type="http://schemas.openxmlformats.org/officeDocument/2006/relationships/image" Target="../media/image28.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29.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8.png"/><Relationship Id="rId5" Type="http://schemas.openxmlformats.org/officeDocument/2006/relationships/image" Target="../media/image66.png"/><Relationship Id="rId15" Type="http://schemas.openxmlformats.org/officeDocument/2006/relationships/image" Target="../media/image2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2.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9.xml"/><Relationship Id="rId7"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chart" Target="../charts/chart11.xml"/><Relationship Id="rId5" Type="http://schemas.openxmlformats.org/officeDocument/2006/relationships/image" Target="../media/image27.svg"/><Relationship Id="rId10" Type="http://schemas.openxmlformats.org/officeDocument/2006/relationships/chart" Target="../charts/chart10.xml"/><Relationship Id="rId4" Type="http://schemas.openxmlformats.org/officeDocument/2006/relationships/image" Target="../media/image26.png"/><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109.png"/><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svg"/><Relationship Id="rId3" Type="http://schemas.openxmlformats.org/officeDocument/2006/relationships/image" Target="../media/image25.jpg"/><Relationship Id="rId7" Type="http://schemas.openxmlformats.org/officeDocument/2006/relationships/image" Target="../media/image22.jp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22.jpg"/><Relationship Id="rId10" Type="http://schemas.openxmlformats.org/officeDocument/2006/relationships/image" Target="../media/image120.jpg"/><Relationship Id="rId4" Type="http://schemas.openxmlformats.org/officeDocument/2006/relationships/image" Target="../media/image23.jpg"/><Relationship Id="rId9" Type="http://schemas.openxmlformats.org/officeDocument/2006/relationships/image" Target="../media/image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3979950"/>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2019-08-11T20:45:22Z</dcterms:modified>
</cp:coreProperties>
</file>