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28040" y="389386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28158" y="414160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2019-05-18T16:48:41Z</dcterms:modified>
</cp:coreProperties>
</file>