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9" r:id="rId3"/>
    <p:sldId id="308" r:id="rId4"/>
    <p:sldId id="310" r:id="rId5"/>
    <p:sldId id="318" r:id="rId6"/>
    <p:sldId id="305" r:id="rId7"/>
    <p:sldId id="323" r:id="rId8"/>
    <p:sldId id="309" r:id="rId9"/>
    <p:sldId id="315" r:id="rId10"/>
    <p:sldId id="324" r:id="rId11"/>
    <p:sldId id="322" r:id="rId12"/>
    <p:sldId id="314"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46"/>
      </p:cViewPr>
      <p:guideLst/>
    </p:cSldViewPr>
  </p:slideViewPr>
  <p:notesTextViewPr>
    <p:cViewPr>
      <p:scale>
        <a:sx n="1" d="1"/>
        <a:sy n="1" d="1"/>
      </p:scale>
      <p:origin x="0" y="0"/>
    </p:cViewPr>
  </p:notesTextViewPr>
  <p:sorterViewPr>
    <p:cViewPr>
      <p:scale>
        <a:sx n="100" d="100"/>
        <a:sy n="100" d="100"/>
      </p:scale>
      <p:origin x="0" y="-8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1615</TotalTime>
  <Words>3358</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385</cp:revision>
  <dcterms:created xsi:type="dcterms:W3CDTF">2016-09-28T22:08:47Z</dcterms:created>
  <dcterms:modified xsi:type="dcterms:W3CDTF">2017-05-01T16:29:39Z</dcterms:modified>
</cp:coreProperties>
</file>