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61" r:id="rId3"/>
    <p:sldId id="1561" r:id="rId4"/>
    <p:sldId id="1430" r:id="rId5"/>
    <p:sldId id="1179" r:id="rId6"/>
    <p:sldId id="1759" r:id="rId7"/>
    <p:sldId id="1476" r:id="rId8"/>
    <p:sldId id="1439" r:id="rId9"/>
    <p:sldId id="1527" r:id="rId10"/>
    <p:sldId id="480" r:id="rId11"/>
    <p:sldId id="774" r:id="rId12"/>
    <p:sldId id="1734" r:id="rId13"/>
    <p:sldId id="1748" r:id="rId14"/>
    <p:sldId id="1436" r:id="rId15"/>
    <p:sldId id="1762" r:id="rId16"/>
    <p:sldId id="1429" r:id="rId17"/>
    <p:sldId id="1463" r:id="rId18"/>
    <p:sldId id="1578" r:id="rId19"/>
    <p:sldId id="1492" r:id="rId20"/>
    <p:sldId id="554" r:id="rId21"/>
    <p:sldId id="1514" r:id="rId22"/>
    <p:sldId id="1577" r:id="rId23"/>
    <p:sldId id="1760"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2.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slides/_rels/slide15.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sv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44.svg"/><Relationship Id="rId4" Type="http://schemas.openxmlformats.org/officeDocument/2006/relationships/image" Target="../media/image16.svg"/><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21.png"/><Relationship Id="rId12" Type="http://schemas.openxmlformats.org/officeDocument/2006/relationships/image" Target="../media/image44.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11" Type="http://schemas.openxmlformats.org/officeDocument/2006/relationships/image" Target="../media/image43.png"/><Relationship Id="rId5" Type="http://schemas.openxmlformats.org/officeDocument/2006/relationships/image" Target="../media/image17.png"/><Relationship Id="rId10" Type="http://schemas.openxmlformats.org/officeDocument/2006/relationships/image" Target="../media/image10.svg"/><Relationship Id="rId4" Type="http://schemas.openxmlformats.org/officeDocument/2006/relationships/image" Target="../media/image16.sv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3.jpg"/><Relationship Id="rId4" Type="http://schemas.openxmlformats.org/officeDocument/2006/relationships/image" Target="../media/image34.jpg"/></Relationships>
</file>

<file path=ppt/slides/_rels/slide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36.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4.svg"/><Relationship Id="rId4" Type="http://schemas.openxmlformats.org/officeDocument/2006/relationships/image" Target="../media/image37.svg"/><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1.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10.svg"/><Relationship Id="rId4" Type="http://schemas.openxmlformats.org/officeDocument/2006/relationships/image" Target="../media/image22.sv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1.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2.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34.jp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35.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image" Target="../media/image2.jpg"/><Relationship Id="rId16" Type="http://schemas.openxmlformats.org/officeDocument/2006/relationships/image" Target="../media/image22.svg"/><Relationship Id="rId1" Type="http://schemas.openxmlformats.org/officeDocument/2006/relationships/slideLayout" Target="../slideLayouts/slideLayout13.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5.jpg"/><Relationship Id="rId4" Type="http://schemas.openxmlformats.org/officeDocument/2006/relationships/image" Target="../media/image34.jpg"/></Relationships>
</file>

<file path=ppt/slides/_rels/slide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36.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39.svg"/><Relationship Id="rId4" Type="http://schemas.openxmlformats.org/officeDocument/2006/relationships/image" Target="../media/image37.sv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068588" y="3839566"/>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37179" y="4015889"/>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07,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1915</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454</cp:revision>
  <dcterms:created xsi:type="dcterms:W3CDTF">2016-09-28T22:08:47Z</dcterms:created>
  <dcterms:modified xsi:type="dcterms:W3CDTF">2019-01-28T18:32:19Z</dcterms:modified>
</cp:coreProperties>
</file>