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33370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64644" y="42684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2019-01-25T18:52:21Z</dcterms:modified>
</cp:coreProperties>
</file>