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92" r:id="rId3"/>
    <p:sldId id="588" r:id="rId4"/>
    <p:sldId id="593" r:id="rId5"/>
    <p:sldId id="594" r:id="rId6"/>
    <p:sldId id="589" r:id="rId7"/>
    <p:sldId id="546" r:id="rId8"/>
    <p:sldId id="587" r:id="rId9"/>
    <p:sldId id="591"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14" y="59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17986</TotalTime>
  <Words>5317</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5870</cp:revision>
  <dcterms:created xsi:type="dcterms:W3CDTF">2015-12-31T02:20:12Z</dcterms:created>
  <dcterms:modified xsi:type="dcterms:W3CDTF">2018-02-20T20:25:36Z</dcterms:modified>
</cp:coreProperties>
</file>