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2864154"/>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286618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296988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2018-10-28T19:17:41Z</dcterms:modified>
</cp:coreProperties>
</file>