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42426"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42544" y="234663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2019-01-24T17:25:08Z</dcterms:modified>
</cp:coreProperties>
</file>