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66" r:id="rId2"/>
    <p:sldId id="464" r:id="rId3"/>
    <p:sldId id="468" r:id="rId4"/>
    <p:sldId id="470" r:id="rId5"/>
    <p:sldId id="467" r:id="rId6"/>
    <p:sldId id="462" r:id="rId7"/>
    <p:sldId id="463" r:id="rId8"/>
    <p:sldId id="465" r:id="rId9"/>
    <p:sldId id="458" r:id="rId10"/>
    <p:sldId id="446" r:id="rId11"/>
    <p:sldId id="455" r:id="rId12"/>
    <p:sldId id="452" r:id="rId13"/>
    <p:sldId id="456" r:id="rId14"/>
    <p:sldId id="459" r:id="rId15"/>
    <p:sldId id="469" r:id="rId16"/>
    <p:sldId id="457" r:id="rId17"/>
    <p:sldId id="449" r:id="rId18"/>
    <p:sldId id="443" r:id="rId19"/>
    <p:sldId id="448" r:id="rId20"/>
    <p:sldId id="444" r:id="rId21"/>
    <p:sldId id="451" r:id="rId22"/>
    <p:sldId id="450" r:id="rId23"/>
    <p:sldId id="445" r:id="rId24"/>
    <p:sldId id="447" r:id="rId25"/>
    <p:sldId id="266" r:id="rId26"/>
    <p:sldId id="338" r:id="rId27"/>
    <p:sldId id="297" r:id="rId28"/>
    <p:sldId id="274" r:id="rId29"/>
    <p:sldId id="31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FFC000"/>
    <a:srgbClr val="5B9BD5"/>
    <a:srgbClr val="FBBD00"/>
    <a:srgbClr val="A3A3A3"/>
    <a:srgbClr val="E97C30"/>
    <a:srgbClr val="5A99D3"/>
    <a:srgbClr val="A5A5A5"/>
    <a:srgbClr val="ED7D31"/>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18" autoAdjust="0"/>
    <p:restoredTop sz="96252" autoAdjust="0"/>
  </p:normalViewPr>
  <p:slideViewPr>
    <p:cSldViewPr snapToGrid="0">
      <p:cViewPr varScale="1">
        <p:scale>
          <a:sx n="68" d="100"/>
          <a:sy n="68" d="100"/>
        </p:scale>
        <p:origin x="60" y="9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23</a:t>
            </a:fld>
            <a:endParaRPr lang="en-US"/>
          </a:p>
        </p:txBody>
      </p:sp>
    </p:spTree>
    <p:extLst>
      <p:ext uri="{BB962C8B-B14F-4D97-AF65-F5344CB8AC3E}">
        <p14:creationId xmlns:p14="http://schemas.microsoft.com/office/powerpoint/2010/main" val="2674258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1547446" y="0"/>
            <a:ext cx="10644554" cy="6858000"/>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5533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pic">
    <p:spTree>
      <p:nvGrpSpPr>
        <p:cNvPr id="1" name=""/>
        <p:cNvGrpSpPr/>
        <p:nvPr/>
      </p:nvGrpSpPr>
      <p:grpSpPr>
        <a:xfrm>
          <a:off x="0" y="0"/>
          <a:ext cx="0" cy="0"/>
          <a:chOff x="0" y="0"/>
          <a:chExt cx="0" cy="0"/>
        </a:xfrm>
      </p:grpSpPr>
      <p:sp>
        <p:nvSpPr>
          <p:cNvPr id="5" name="Picture Placeholder 7"/>
          <p:cNvSpPr>
            <a:spLocks noGrp="1"/>
          </p:cNvSpPr>
          <p:nvPr>
            <p:ph type="pic" sz="quarter" idx="11" hasCustomPrompt="1"/>
          </p:nvPr>
        </p:nvSpPr>
        <p:spPr>
          <a:xfrm>
            <a:off x="0"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
        <p:nvSpPr>
          <p:cNvPr id="16" name="Picture Placeholder 7"/>
          <p:cNvSpPr>
            <a:spLocks noGrp="1"/>
          </p:cNvSpPr>
          <p:nvPr>
            <p:ph type="pic" sz="quarter" idx="12" hasCustomPrompt="1"/>
          </p:nvPr>
        </p:nvSpPr>
        <p:spPr>
          <a:xfrm>
            <a:off x="8761984" y="1600200"/>
            <a:ext cx="3430016" cy="3560064"/>
          </a:xfrm>
          <a:prstGeom prst="rect">
            <a:avLst/>
          </a:prstGeom>
          <a:ln>
            <a:noFill/>
          </a:ln>
        </p:spPr>
        <p:txBody>
          <a:bodyPr wrap="none" tIns="0" bIns="731520" anchor="b"/>
          <a:lstStyle>
            <a:lvl1pPr algn="ctr">
              <a:buNone/>
              <a:defRPr sz="2133"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90415036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am.">
    <p:bg>
      <p:bgPr>
        <a:solidFill>
          <a:schemeClr val="bg1"/>
        </a:solidFill>
        <a:effectLst/>
      </p:bgPr>
    </p:bg>
    <p:spTree>
      <p:nvGrpSpPr>
        <p:cNvPr id="1" name=""/>
        <p:cNvGrpSpPr/>
        <p:nvPr/>
      </p:nvGrpSpPr>
      <p:grpSpPr>
        <a:xfrm>
          <a:off x="0" y="0"/>
          <a:ext cx="0" cy="0"/>
          <a:chOff x="0" y="0"/>
          <a:chExt cx="0" cy="0"/>
        </a:xfrm>
      </p:grpSpPr>
      <p:sp>
        <p:nvSpPr>
          <p:cNvPr id="31" name="Rectangle 30"/>
          <p:cNvSpPr/>
          <p:nvPr userDrawn="1"/>
        </p:nvSpPr>
        <p:spPr bwMode="auto">
          <a:xfrm>
            <a:off x="0" y="828676"/>
            <a:ext cx="12192000" cy="5214937"/>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Arc 82"/>
          <p:cNvSpPr/>
          <p:nvPr userDrawn="1"/>
        </p:nvSpPr>
        <p:spPr>
          <a:xfrm flipH="1">
            <a:off x="1243657" y="1365231"/>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userDrawn="1"/>
        </p:nvSpPr>
        <p:spPr>
          <a:xfrm flipH="1">
            <a:off x="1218023" y="13401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3" name="Oval 11"/>
          <p:cNvSpPr>
            <a:spLocks noChangeArrowheads="1"/>
          </p:cNvSpPr>
          <p:nvPr userDrawn="1"/>
        </p:nvSpPr>
        <p:spPr bwMode="auto">
          <a:xfrm>
            <a:off x="3229212" y="3670658"/>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12"/>
          <p:cNvSpPr>
            <a:spLocks noChangeArrowheads="1"/>
          </p:cNvSpPr>
          <p:nvPr userDrawn="1"/>
        </p:nvSpPr>
        <p:spPr bwMode="auto">
          <a:xfrm>
            <a:off x="3862931" y="2439145"/>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Text Placeholder 3"/>
          <p:cNvSpPr>
            <a:spLocks noGrp="1"/>
          </p:cNvSpPr>
          <p:nvPr>
            <p:ph type="body" sz="half" idx="35"/>
          </p:nvPr>
        </p:nvSpPr>
        <p:spPr>
          <a:xfrm>
            <a:off x="1547554" y="2499444"/>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96" name="Text Placeholder 3"/>
          <p:cNvSpPr>
            <a:spLocks noGrp="1"/>
          </p:cNvSpPr>
          <p:nvPr>
            <p:ph type="body" sz="half" idx="37"/>
          </p:nvPr>
        </p:nvSpPr>
        <p:spPr>
          <a:xfrm>
            <a:off x="1648607" y="216088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00" name="Text Placeholder 3"/>
          <p:cNvSpPr>
            <a:spLocks noGrp="1"/>
          </p:cNvSpPr>
          <p:nvPr>
            <p:ph type="body" sz="half" idx="41" hasCustomPrompt="1"/>
          </p:nvPr>
        </p:nvSpPr>
        <p:spPr>
          <a:xfrm>
            <a:off x="3319942" y="1344823"/>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1" name="Text Placeholder 3"/>
          <p:cNvSpPr>
            <a:spLocks noGrp="1"/>
          </p:cNvSpPr>
          <p:nvPr>
            <p:ph type="body" sz="half" idx="42" hasCustomPrompt="1"/>
          </p:nvPr>
        </p:nvSpPr>
        <p:spPr>
          <a:xfrm>
            <a:off x="3956158" y="2559284"/>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102" name="Text Placeholder 3"/>
          <p:cNvSpPr>
            <a:spLocks noGrp="1"/>
          </p:cNvSpPr>
          <p:nvPr>
            <p:ph type="body" sz="half" idx="43" hasCustomPrompt="1"/>
          </p:nvPr>
        </p:nvSpPr>
        <p:spPr>
          <a:xfrm>
            <a:off x="3295927" y="3803767"/>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cxnSp>
        <p:nvCxnSpPr>
          <p:cNvPr id="103" name="Straight Connector 102"/>
          <p:cNvCxnSpPr>
            <a:stCxn id="112" idx="2"/>
            <a:endCxn id="92" idx="6"/>
          </p:cNvCxnSpPr>
          <p:nvPr userDrawn="1"/>
        </p:nvCxnSpPr>
        <p:spPr>
          <a:xfrm flipH="1" flipV="1">
            <a:off x="3915207" y="1550631"/>
            <a:ext cx="1542649" cy="4847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13" idx="2"/>
            <a:endCxn id="94" idx="6"/>
          </p:cNvCxnSpPr>
          <p:nvPr userDrawn="1"/>
        </p:nvCxnSpPr>
        <p:spPr>
          <a:xfrm flipH="1" flipV="1">
            <a:off x="4548926" y="2782144"/>
            <a:ext cx="2122051" cy="561517"/>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14" idx="1"/>
            <a:endCxn id="93" idx="6"/>
          </p:cNvCxnSpPr>
          <p:nvPr userDrawn="1"/>
        </p:nvCxnSpPr>
        <p:spPr>
          <a:xfrm flipH="1" flipV="1">
            <a:off x="3915207" y="4012034"/>
            <a:ext cx="1520142" cy="483380"/>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2" name="Picture Placeholder 7"/>
          <p:cNvSpPr>
            <a:spLocks noGrp="1" noChangeAspect="1"/>
          </p:cNvSpPr>
          <p:nvPr>
            <p:ph type="pic" sz="quarter" idx="53" hasCustomPrompt="1"/>
          </p:nvPr>
        </p:nvSpPr>
        <p:spPr>
          <a:xfrm>
            <a:off x="5457856" y="799006"/>
            <a:ext cx="1600200" cy="1600200"/>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3" name="Picture Placeholder 7"/>
          <p:cNvSpPr>
            <a:spLocks noGrp="1" noChangeAspect="1"/>
          </p:cNvSpPr>
          <p:nvPr>
            <p:ph type="pic" sz="quarter" idx="54" hasCustomPrompt="1"/>
          </p:nvPr>
        </p:nvSpPr>
        <p:spPr>
          <a:xfrm>
            <a:off x="6670977" y="2543561"/>
            <a:ext cx="1600200" cy="1600200"/>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4" name="Picture Placeholder 7"/>
          <p:cNvSpPr>
            <a:spLocks noGrp="1" noChangeAspect="1"/>
          </p:cNvSpPr>
          <p:nvPr>
            <p:ph type="pic" sz="quarter" idx="55" hasCustomPrompt="1"/>
          </p:nvPr>
        </p:nvSpPr>
        <p:spPr>
          <a:xfrm>
            <a:off x="5201005" y="4261070"/>
            <a:ext cx="1600200" cy="1600200"/>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115" name="Text Placeholder 3"/>
          <p:cNvSpPr>
            <a:spLocks noGrp="1"/>
          </p:cNvSpPr>
          <p:nvPr>
            <p:ph type="body" sz="half" idx="56"/>
          </p:nvPr>
        </p:nvSpPr>
        <p:spPr>
          <a:xfrm>
            <a:off x="7570558" y="1398498"/>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6" name="Text Placeholder 3"/>
          <p:cNvSpPr>
            <a:spLocks noGrp="1"/>
          </p:cNvSpPr>
          <p:nvPr>
            <p:ph type="body" sz="half" idx="57"/>
          </p:nvPr>
        </p:nvSpPr>
        <p:spPr>
          <a:xfrm>
            <a:off x="7567591" y="1068036"/>
            <a:ext cx="1805472" cy="257040"/>
          </a:xfrm>
          <a:prstGeom prst="rect">
            <a:avLst/>
          </a:prstGeom>
        </p:spPr>
        <p:txBody>
          <a:bodyPr wrap="none" lIns="0" tIns="0" rIns="0" bIns="0" anchor="ctr">
            <a:noAutofit/>
          </a:bodyPr>
          <a:lstStyle>
            <a:lvl1pPr marL="0" indent="0" algn="l">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17" name="Text Placeholder 3"/>
          <p:cNvSpPr>
            <a:spLocks noGrp="1"/>
          </p:cNvSpPr>
          <p:nvPr>
            <p:ph type="body" sz="half" idx="58"/>
          </p:nvPr>
        </p:nvSpPr>
        <p:spPr>
          <a:xfrm>
            <a:off x="8600709" y="3180937"/>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8" name="Text Placeholder 3"/>
          <p:cNvSpPr>
            <a:spLocks noGrp="1"/>
          </p:cNvSpPr>
          <p:nvPr>
            <p:ph type="body" sz="half" idx="59"/>
          </p:nvPr>
        </p:nvSpPr>
        <p:spPr>
          <a:xfrm>
            <a:off x="8597742" y="2850475"/>
            <a:ext cx="1805472" cy="257040"/>
          </a:xfrm>
          <a:prstGeom prst="rect">
            <a:avLst/>
          </a:prstGeom>
        </p:spPr>
        <p:txBody>
          <a:bodyPr wrap="none" lIns="0" tIns="0" rIns="0" bIns="0" anchor="ctr">
            <a:noAutofit/>
          </a:bodyPr>
          <a:lstStyle>
            <a:lvl1pPr marL="0" indent="0" algn="l">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21" name="Text Placeholder 3"/>
          <p:cNvSpPr>
            <a:spLocks noGrp="1"/>
          </p:cNvSpPr>
          <p:nvPr>
            <p:ph type="body" sz="half" idx="60"/>
          </p:nvPr>
        </p:nvSpPr>
        <p:spPr>
          <a:xfrm>
            <a:off x="7352991" y="4996179"/>
            <a:ext cx="2828544" cy="765972"/>
          </a:xfrm>
          <a:prstGeom prst="rect">
            <a:avLst/>
          </a:prstGeom>
        </p:spPr>
        <p:txBody>
          <a:bodyPr wrap="square" lIns="0" tIns="0" rIns="0" bIns="0" anchor="t">
            <a:noAutofit/>
          </a:bodyPr>
          <a:lstStyle>
            <a:lvl1pPr marL="0" indent="0" algn="l">
              <a:buNone/>
              <a:defRPr sz="1333" b="0"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2" name="Text Placeholder 3"/>
          <p:cNvSpPr>
            <a:spLocks noGrp="1"/>
          </p:cNvSpPr>
          <p:nvPr>
            <p:ph type="body" sz="half" idx="61"/>
          </p:nvPr>
        </p:nvSpPr>
        <p:spPr>
          <a:xfrm>
            <a:off x="7350024" y="4665717"/>
            <a:ext cx="1805472" cy="257040"/>
          </a:xfrm>
          <a:prstGeom prst="rect">
            <a:avLst/>
          </a:prstGeom>
        </p:spPr>
        <p:txBody>
          <a:bodyPr wrap="none" lIns="0" tIns="0" rIns="0" bIns="0" anchor="ctr">
            <a:noAutofit/>
          </a:bodyPr>
          <a:lstStyle>
            <a:lvl1pPr marL="0" indent="0" algn="l">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7" name="Arc 86"/>
          <p:cNvSpPr/>
          <p:nvPr userDrawn="1"/>
        </p:nvSpPr>
        <p:spPr>
          <a:xfrm flipH="1">
            <a:off x="1230840" y="1340065"/>
            <a:ext cx="2921000" cy="2921005"/>
          </a:xfrm>
          <a:prstGeom prst="arc">
            <a:avLst>
              <a:gd name="adj1" fmla="val 14838961"/>
              <a:gd name="adj2" fmla="val 6766387"/>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2" name="Oval 7"/>
          <p:cNvSpPr>
            <a:spLocks noChangeArrowheads="1"/>
          </p:cNvSpPr>
          <p:nvPr userDrawn="1"/>
        </p:nvSpPr>
        <p:spPr bwMode="auto">
          <a:xfrm>
            <a:off x="3229212" y="1207632"/>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572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p:cTn id="11" dur="500" fill="hold"/>
                                        <p:tgtEl>
                                          <p:spTgt spid="92"/>
                                        </p:tgtEl>
                                        <p:attrNameLst>
                                          <p:attrName>ppt_w</p:attrName>
                                        </p:attrNameLst>
                                      </p:cBhvr>
                                      <p:tavLst>
                                        <p:tav tm="0">
                                          <p:val>
                                            <p:fltVal val="0"/>
                                          </p:val>
                                        </p:tav>
                                        <p:tav tm="100000">
                                          <p:val>
                                            <p:strVal val="#ppt_w"/>
                                          </p:val>
                                        </p:tav>
                                      </p:tavLst>
                                    </p:anim>
                                    <p:anim calcmode="lin" valueType="num">
                                      <p:cBhvr>
                                        <p:cTn id="12" dur="500" fill="hold"/>
                                        <p:tgtEl>
                                          <p:spTgt spid="9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00">
                                            <p:txEl>
                                              <p:pRg st="0" end="0"/>
                                            </p:txEl>
                                          </p:spTgt>
                                        </p:tgtEl>
                                        <p:attrNameLst>
                                          <p:attrName>style.visibility</p:attrName>
                                        </p:attrNameLst>
                                      </p:cBhvr>
                                      <p:to>
                                        <p:strVal val="visible"/>
                                      </p:to>
                                    </p:set>
                                    <p:animEffect transition="in" filter="fade">
                                      <p:cBhvr>
                                        <p:cTn id="15" dur="500"/>
                                        <p:tgtEl>
                                          <p:spTgt spid="100">
                                            <p:txEl>
                                              <p:pRg st="0" end="0"/>
                                            </p:txEl>
                                          </p:spTgt>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03"/>
                                        </p:tgtEl>
                                        <p:attrNameLst>
                                          <p:attrName>style.visibility</p:attrName>
                                        </p:attrNameLst>
                                      </p:cBhvr>
                                      <p:to>
                                        <p:strVal val="visible"/>
                                      </p:to>
                                    </p:set>
                                    <p:animEffect transition="in" filter="wipe(left)">
                                      <p:cBhvr>
                                        <p:cTn id="19" dur="500"/>
                                        <p:tgtEl>
                                          <p:spTgt spid="103"/>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 calcmode="lin" valueType="num">
                                      <p:cBhvr>
                                        <p:cTn id="22" dur="500" fill="hold"/>
                                        <p:tgtEl>
                                          <p:spTgt spid="112"/>
                                        </p:tgtEl>
                                        <p:attrNameLst>
                                          <p:attrName>ppt_w</p:attrName>
                                        </p:attrNameLst>
                                      </p:cBhvr>
                                      <p:tavLst>
                                        <p:tav tm="0">
                                          <p:val>
                                            <p:fltVal val="0"/>
                                          </p:val>
                                        </p:tav>
                                        <p:tav tm="100000">
                                          <p:val>
                                            <p:strVal val="#ppt_w"/>
                                          </p:val>
                                        </p:tav>
                                      </p:tavLst>
                                    </p:anim>
                                    <p:anim calcmode="lin" valueType="num">
                                      <p:cBhvr>
                                        <p:cTn id="23" dur="500" fill="hold"/>
                                        <p:tgtEl>
                                          <p:spTgt spid="112"/>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10" presetClass="entr" presetSubtype="0" fill="hold" grpId="0" nodeType="afterEffect" nodePh="1">
                                  <p:stCondLst>
                                    <p:cond delay="0"/>
                                  </p:stCondLst>
                                  <p:endCondLst>
                                    <p:cond evt="begin" delay="0">
                                      <p:tn val="25"/>
                                    </p:cond>
                                  </p:endCondLst>
                                  <p:childTnLst>
                                    <p:set>
                                      <p:cBhvr>
                                        <p:cTn id="26" dur="1" fill="hold">
                                          <p:stCondLst>
                                            <p:cond delay="0"/>
                                          </p:stCondLst>
                                        </p:cTn>
                                        <p:tgtEl>
                                          <p:spTgt spid="116">
                                            <p:txEl>
                                              <p:pRg st="0" end="0"/>
                                            </p:txEl>
                                          </p:spTgt>
                                        </p:tgtEl>
                                        <p:attrNameLst>
                                          <p:attrName>style.visibility</p:attrName>
                                        </p:attrNameLst>
                                      </p:cBhvr>
                                      <p:to>
                                        <p:strVal val="visible"/>
                                      </p:to>
                                    </p:set>
                                    <p:animEffect transition="in" filter="fade">
                                      <p:cBhvr>
                                        <p:cTn id="27" dur="500"/>
                                        <p:tgtEl>
                                          <p:spTgt spid="116">
                                            <p:txEl>
                                              <p:pRg st="0" end="0"/>
                                            </p:txEl>
                                          </p:spTgt>
                                        </p:tgtEl>
                                      </p:cBhvr>
                                    </p:animEffect>
                                  </p:childTnLst>
                                </p:cTn>
                              </p:par>
                            </p:childTnLst>
                          </p:cTn>
                        </p:par>
                        <p:par>
                          <p:cTn id="28" fill="hold">
                            <p:stCondLst>
                              <p:cond delay="2000"/>
                            </p:stCondLst>
                            <p:childTnLst>
                              <p:par>
                                <p:cTn id="29" presetID="22" presetClass="entr" presetSubtype="8" fill="hold" nodeType="afterEffect" nodePh="1">
                                  <p:stCondLst>
                                    <p:cond delay="0"/>
                                  </p:stCondLst>
                                  <p:endCondLst>
                                    <p:cond evt="begin" delay="0">
                                      <p:tn val="29"/>
                                    </p:cond>
                                  </p:endCondLst>
                                  <p:childTnLst>
                                    <p:set>
                                      <p:cBhvr>
                                        <p:cTn id="30" dur="1" fill="hold">
                                          <p:stCondLst>
                                            <p:cond delay="0"/>
                                          </p:stCondLst>
                                        </p:cTn>
                                        <p:tgtEl>
                                          <p:spTgt spid="115">
                                            <p:txEl>
                                              <p:pRg st="0" end="0"/>
                                            </p:txEl>
                                          </p:spTgt>
                                        </p:tgtEl>
                                        <p:attrNameLst>
                                          <p:attrName>style.visibility</p:attrName>
                                        </p:attrNameLst>
                                      </p:cBhvr>
                                      <p:to>
                                        <p:strVal val="visible"/>
                                      </p:to>
                                    </p:set>
                                    <p:animEffect transition="in" filter="wipe(left)">
                                      <p:cBhvr>
                                        <p:cTn id="31" dur="500"/>
                                        <p:tgtEl>
                                          <p:spTgt spid="115">
                                            <p:txEl>
                                              <p:pRg st="0" end="0"/>
                                            </p:txEl>
                                          </p:spTgt>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 calcmode="lin" valueType="num">
                                      <p:cBhvr>
                                        <p:cTn id="39" dur="500" fill="hold"/>
                                        <p:tgtEl>
                                          <p:spTgt spid="94"/>
                                        </p:tgtEl>
                                        <p:attrNameLst>
                                          <p:attrName>ppt_w</p:attrName>
                                        </p:attrNameLst>
                                      </p:cBhvr>
                                      <p:tavLst>
                                        <p:tav tm="0">
                                          <p:val>
                                            <p:fltVal val="0"/>
                                          </p:val>
                                        </p:tav>
                                        <p:tav tm="100000">
                                          <p:val>
                                            <p:strVal val="#ppt_w"/>
                                          </p:val>
                                        </p:tav>
                                      </p:tavLst>
                                    </p:anim>
                                    <p:anim calcmode="lin" valueType="num">
                                      <p:cBhvr>
                                        <p:cTn id="40" dur="500" fill="hold"/>
                                        <p:tgtEl>
                                          <p:spTgt spid="94"/>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101">
                                            <p:txEl>
                                              <p:pRg st="0" end="0"/>
                                            </p:txEl>
                                          </p:spTgt>
                                        </p:tgtEl>
                                        <p:attrNameLst>
                                          <p:attrName>style.visibility</p:attrName>
                                        </p:attrNameLst>
                                      </p:cBhvr>
                                      <p:to>
                                        <p:strVal val="visible"/>
                                      </p:to>
                                    </p:set>
                                    <p:animEffect transition="in" filter="fade">
                                      <p:cBhvr>
                                        <p:cTn id="43" dur="500"/>
                                        <p:tgtEl>
                                          <p:spTgt spid="101">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wipe(left)">
                                      <p:cBhvr>
                                        <p:cTn id="47" dur="500"/>
                                        <p:tgtEl>
                                          <p:spTgt spid="104"/>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113"/>
                                        </p:tgtEl>
                                        <p:attrNameLst>
                                          <p:attrName>style.visibility</p:attrName>
                                        </p:attrNameLst>
                                      </p:cBhvr>
                                      <p:to>
                                        <p:strVal val="visible"/>
                                      </p:to>
                                    </p:set>
                                    <p:anim calcmode="lin" valueType="num">
                                      <p:cBhvr>
                                        <p:cTn id="50" dur="500" fill="hold"/>
                                        <p:tgtEl>
                                          <p:spTgt spid="113"/>
                                        </p:tgtEl>
                                        <p:attrNameLst>
                                          <p:attrName>ppt_w</p:attrName>
                                        </p:attrNameLst>
                                      </p:cBhvr>
                                      <p:tavLst>
                                        <p:tav tm="0">
                                          <p:val>
                                            <p:fltVal val="0"/>
                                          </p:val>
                                        </p:tav>
                                        <p:tav tm="100000">
                                          <p:val>
                                            <p:strVal val="#ppt_w"/>
                                          </p:val>
                                        </p:tav>
                                      </p:tavLst>
                                    </p:anim>
                                    <p:anim calcmode="lin" valueType="num">
                                      <p:cBhvr>
                                        <p:cTn id="51" dur="500" fill="hold"/>
                                        <p:tgtEl>
                                          <p:spTgt spid="11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10" presetClass="entr" presetSubtype="0" fill="hold" grpId="0" nodeType="afterEffect" nodePh="1">
                                  <p:stCondLst>
                                    <p:cond delay="0"/>
                                  </p:stCondLst>
                                  <p:endCondLst>
                                    <p:cond evt="begin" delay="0">
                                      <p:tn val="53"/>
                                    </p:cond>
                                  </p:endCondLst>
                                  <p:childTnLst>
                                    <p:set>
                                      <p:cBhvr>
                                        <p:cTn id="54" dur="1" fill="hold">
                                          <p:stCondLst>
                                            <p:cond delay="0"/>
                                          </p:stCondLst>
                                        </p:cTn>
                                        <p:tgtEl>
                                          <p:spTgt spid="118">
                                            <p:txEl>
                                              <p:pRg st="0" end="0"/>
                                            </p:txEl>
                                          </p:spTgt>
                                        </p:tgtEl>
                                        <p:attrNameLst>
                                          <p:attrName>style.visibility</p:attrName>
                                        </p:attrNameLst>
                                      </p:cBhvr>
                                      <p:to>
                                        <p:strVal val="visible"/>
                                      </p:to>
                                    </p:set>
                                    <p:animEffect transition="in" filter="fade">
                                      <p:cBhvr>
                                        <p:cTn id="55" dur="500"/>
                                        <p:tgtEl>
                                          <p:spTgt spid="118">
                                            <p:txEl>
                                              <p:pRg st="0" end="0"/>
                                            </p:txEl>
                                          </p:spTgt>
                                        </p:tgtEl>
                                      </p:cBhvr>
                                    </p:animEffect>
                                  </p:childTnLst>
                                </p:cTn>
                              </p:par>
                            </p:childTnLst>
                          </p:cTn>
                        </p:par>
                        <p:par>
                          <p:cTn id="56" fill="hold">
                            <p:stCondLst>
                              <p:cond delay="4500"/>
                            </p:stCondLst>
                            <p:childTnLst>
                              <p:par>
                                <p:cTn id="57" presetID="22" presetClass="entr" presetSubtype="8" fill="hold" nodeType="afterEffect" nodePh="1">
                                  <p:stCondLst>
                                    <p:cond delay="0"/>
                                  </p:stCondLst>
                                  <p:endCondLst>
                                    <p:cond evt="begin" delay="0">
                                      <p:tn val="57"/>
                                    </p:cond>
                                  </p:endCondLst>
                                  <p:childTnLst>
                                    <p:set>
                                      <p:cBhvr>
                                        <p:cTn id="58" dur="1" fill="hold">
                                          <p:stCondLst>
                                            <p:cond delay="0"/>
                                          </p:stCondLst>
                                        </p:cTn>
                                        <p:tgtEl>
                                          <p:spTgt spid="117">
                                            <p:txEl>
                                              <p:pRg st="0" end="0"/>
                                            </p:txEl>
                                          </p:spTgt>
                                        </p:tgtEl>
                                        <p:attrNameLst>
                                          <p:attrName>style.visibility</p:attrName>
                                        </p:attrNameLst>
                                      </p:cBhvr>
                                      <p:to>
                                        <p:strVal val="visible"/>
                                      </p:to>
                                    </p:set>
                                    <p:animEffect transition="in" filter="wipe(left)">
                                      <p:cBhvr>
                                        <p:cTn id="59" dur="500"/>
                                        <p:tgtEl>
                                          <p:spTgt spid="117">
                                            <p:txEl>
                                              <p:pRg st="0" end="0"/>
                                            </p:txEl>
                                          </p:spTgt>
                                        </p:tgtEl>
                                      </p:cBhvr>
                                    </p:animEffect>
                                  </p:childTnLst>
                                </p:cTn>
                              </p:par>
                            </p:childTnLst>
                          </p:cTn>
                        </p:par>
                        <p:par>
                          <p:cTn id="60" fill="hold">
                            <p:stCondLst>
                              <p:cond delay="5000"/>
                            </p:stCondLst>
                            <p:childTnLst>
                              <p:par>
                                <p:cTn id="61" presetID="22" presetClass="entr" presetSubtype="1"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up)">
                                      <p:cBhvr>
                                        <p:cTn id="63" dur="500"/>
                                        <p:tgtEl>
                                          <p:spTgt spid="83"/>
                                        </p:tgtEl>
                                      </p:cBhvr>
                                    </p:animEffect>
                                  </p:childTnLst>
                                </p:cTn>
                              </p:par>
                            </p:childTnLst>
                          </p:cTn>
                        </p:par>
                        <p:par>
                          <p:cTn id="64" fill="hold">
                            <p:stCondLst>
                              <p:cond delay="5500"/>
                            </p:stCondLst>
                            <p:childTnLst>
                              <p:par>
                                <p:cTn id="65" presetID="23" presetClass="entr" presetSubtype="16" fill="hold" grpId="0" nodeType="afterEffect">
                                  <p:stCondLst>
                                    <p:cond delay="0"/>
                                  </p:stCondLst>
                                  <p:childTnLst>
                                    <p:set>
                                      <p:cBhvr>
                                        <p:cTn id="66" dur="1" fill="hold">
                                          <p:stCondLst>
                                            <p:cond delay="0"/>
                                          </p:stCondLst>
                                        </p:cTn>
                                        <p:tgtEl>
                                          <p:spTgt spid="93"/>
                                        </p:tgtEl>
                                        <p:attrNameLst>
                                          <p:attrName>style.visibility</p:attrName>
                                        </p:attrNameLst>
                                      </p:cBhvr>
                                      <p:to>
                                        <p:strVal val="visible"/>
                                      </p:to>
                                    </p:set>
                                    <p:anim calcmode="lin" valueType="num">
                                      <p:cBhvr>
                                        <p:cTn id="67" dur="500" fill="hold"/>
                                        <p:tgtEl>
                                          <p:spTgt spid="93"/>
                                        </p:tgtEl>
                                        <p:attrNameLst>
                                          <p:attrName>ppt_w</p:attrName>
                                        </p:attrNameLst>
                                      </p:cBhvr>
                                      <p:tavLst>
                                        <p:tav tm="0">
                                          <p:val>
                                            <p:fltVal val="0"/>
                                          </p:val>
                                        </p:tav>
                                        <p:tav tm="100000">
                                          <p:val>
                                            <p:strVal val="#ppt_w"/>
                                          </p:val>
                                        </p:tav>
                                      </p:tavLst>
                                    </p:anim>
                                    <p:anim calcmode="lin" valueType="num">
                                      <p:cBhvr>
                                        <p:cTn id="68" dur="500" fill="hold"/>
                                        <p:tgtEl>
                                          <p:spTgt spid="93"/>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102">
                                            <p:txEl>
                                              <p:pRg st="0" end="0"/>
                                            </p:txEl>
                                          </p:spTgt>
                                        </p:tgtEl>
                                        <p:attrNameLst>
                                          <p:attrName>style.visibility</p:attrName>
                                        </p:attrNameLst>
                                      </p:cBhvr>
                                      <p:to>
                                        <p:strVal val="visible"/>
                                      </p:to>
                                    </p:set>
                                    <p:animEffect transition="in" filter="fade">
                                      <p:cBhvr>
                                        <p:cTn id="71" dur="500"/>
                                        <p:tgtEl>
                                          <p:spTgt spid="102">
                                            <p:txEl>
                                              <p:pRg st="0" end="0"/>
                                            </p:txEl>
                                          </p:spTgt>
                                        </p:tgtEl>
                                      </p:cBhvr>
                                    </p:animEffect>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105"/>
                                        </p:tgtEl>
                                        <p:attrNameLst>
                                          <p:attrName>style.visibility</p:attrName>
                                        </p:attrNameLst>
                                      </p:cBhvr>
                                      <p:to>
                                        <p:strVal val="visible"/>
                                      </p:to>
                                    </p:set>
                                    <p:animEffect transition="in" filter="wipe(left)">
                                      <p:cBhvr>
                                        <p:cTn id="75" dur="500"/>
                                        <p:tgtEl>
                                          <p:spTgt spid="105"/>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114"/>
                                        </p:tgtEl>
                                        <p:attrNameLst>
                                          <p:attrName>style.visibility</p:attrName>
                                        </p:attrNameLst>
                                      </p:cBhvr>
                                      <p:to>
                                        <p:strVal val="visible"/>
                                      </p:to>
                                    </p:set>
                                    <p:anim calcmode="lin" valueType="num">
                                      <p:cBhvr>
                                        <p:cTn id="78" dur="500" fill="hold"/>
                                        <p:tgtEl>
                                          <p:spTgt spid="114"/>
                                        </p:tgtEl>
                                        <p:attrNameLst>
                                          <p:attrName>ppt_w</p:attrName>
                                        </p:attrNameLst>
                                      </p:cBhvr>
                                      <p:tavLst>
                                        <p:tav tm="0">
                                          <p:val>
                                            <p:fltVal val="0"/>
                                          </p:val>
                                        </p:tav>
                                        <p:tav tm="100000">
                                          <p:val>
                                            <p:strVal val="#ppt_w"/>
                                          </p:val>
                                        </p:tav>
                                      </p:tavLst>
                                    </p:anim>
                                    <p:anim calcmode="lin" valueType="num">
                                      <p:cBhvr>
                                        <p:cTn id="79" dur="500" fill="hold"/>
                                        <p:tgtEl>
                                          <p:spTgt spid="114"/>
                                        </p:tgtEl>
                                        <p:attrNameLst>
                                          <p:attrName>ppt_h</p:attrName>
                                        </p:attrNameLst>
                                      </p:cBhvr>
                                      <p:tavLst>
                                        <p:tav tm="0">
                                          <p:val>
                                            <p:fltVal val="0"/>
                                          </p:val>
                                        </p:tav>
                                        <p:tav tm="100000">
                                          <p:val>
                                            <p:strVal val="#ppt_h"/>
                                          </p:val>
                                        </p:tav>
                                      </p:tavLst>
                                    </p:anim>
                                  </p:childTnLst>
                                </p:cTn>
                              </p:par>
                            </p:childTnLst>
                          </p:cTn>
                        </p:par>
                        <p:par>
                          <p:cTn id="80" fill="hold">
                            <p:stCondLst>
                              <p:cond delay="6500"/>
                            </p:stCondLst>
                            <p:childTnLst>
                              <p:par>
                                <p:cTn id="81" presetID="10" presetClass="entr" presetSubtype="0" fill="hold" grpId="0" nodeType="afterEffect" nodePh="1">
                                  <p:stCondLst>
                                    <p:cond delay="0"/>
                                  </p:stCondLst>
                                  <p:endCondLst>
                                    <p:cond evt="begin" delay="0">
                                      <p:tn val="81"/>
                                    </p:cond>
                                  </p:endCondLst>
                                  <p:childTnLst>
                                    <p:set>
                                      <p:cBhvr>
                                        <p:cTn id="82" dur="1" fill="hold">
                                          <p:stCondLst>
                                            <p:cond delay="0"/>
                                          </p:stCondLst>
                                        </p:cTn>
                                        <p:tgtEl>
                                          <p:spTgt spid="122">
                                            <p:txEl>
                                              <p:pRg st="0" end="0"/>
                                            </p:txEl>
                                          </p:spTgt>
                                        </p:tgtEl>
                                        <p:attrNameLst>
                                          <p:attrName>style.visibility</p:attrName>
                                        </p:attrNameLst>
                                      </p:cBhvr>
                                      <p:to>
                                        <p:strVal val="visible"/>
                                      </p:to>
                                    </p:set>
                                    <p:animEffect transition="in" filter="fade">
                                      <p:cBhvr>
                                        <p:cTn id="83" dur="500"/>
                                        <p:tgtEl>
                                          <p:spTgt spid="122">
                                            <p:txEl>
                                              <p:pRg st="0" end="0"/>
                                            </p:txEl>
                                          </p:spTgt>
                                        </p:tgtEl>
                                      </p:cBhvr>
                                    </p:animEffect>
                                  </p:childTnLst>
                                </p:cTn>
                              </p:par>
                            </p:childTnLst>
                          </p:cTn>
                        </p:par>
                        <p:par>
                          <p:cTn id="84" fill="hold">
                            <p:stCondLst>
                              <p:cond delay="7000"/>
                            </p:stCondLst>
                            <p:childTnLst>
                              <p:par>
                                <p:cTn id="85" presetID="22" presetClass="entr" presetSubtype="8" fill="hold" nodeType="afterEffect" nodePh="1">
                                  <p:stCondLst>
                                    <p:cond delay="0"/>
                                  </p:stCondLst>
                                  <p:endCondLst>
                                    <p:cond evt="begin" delay="0">
                                      <p:tn val="85"/>
                                    </p:cond>
                                  </p:endCondLst>
                                  <p:childTnLst>
                                    <p:set>
                                      <p:cBhvr>
                                        <p:cTn id="86" dur="1" fill="hold">
                                          <p:stCondLst>
                                            <p:cond delay="0"/>
                                          </p:stCondLst>
                                        </p:cTn>
                                        <p:tgtEl>
                                          <p:spTgt spid="121">
                                            <p:txEl>
                                              <p:pRg st="0" end="0"/>
                                            </p:txEl>
                                          </p:spTgt>
                                        </p:tgtEl>
                                        <p:attrNameLst>
                                          <p:attrName>style.visibility</p:attrName>
                                        </p:attrNameLst>
                                      </p:cBhvr>
                                      <p:to>
                                        <p:strVal val="visible"/>
                                      </p:to>
                                    </p:set>
                                    <p:animEffect transition="in" filter="wipe(left)">
                                      <p:cBhvr>
                                        <p:cTn id="87" dur="500"/>
                                        <p:tgtEl>
                                          <p:spTgt spid="121">
                                            <p:txEl>
                                              <p:pRg st="0" end="0"/>
                                            </p:txEl>
                                          </p:spTgt>
                                        </p:tgtEl>
                                      </p:cBhvr>
                                    </p:animEffect>
                                  </p:childTnLst>
                                </p:cTn>
                              </p:par>
                            </p:childTnLst>
                          </p:cTn>
                        </p:par>
                        <p:par>
                          <p:cTn id="88" fill="hold">
                            <p:stCondLst>
                              <p:cond delay="7500"/>
                            </p:stCondLst>
                            <p:childTnLst>
                              <p:par>
                                <p:cTn id="89" presetID="22" presetClass="entr" presetSubtype="4" fill="hold" grpId="0" nodeType="after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wipe(down)">
                                      <p:cBhvr>
                                        <p:cTn id="91" dur="500"/>
                                        <p:tgtEl>
                                          <p:spTgt spid="87"/>
                                        </p:tgtEl>
                                      </p:cBhvr>
                                    </p:animEffect>
                                  </p:childTnLst>
                                </p:cTn>
                              </p:par>
                            </p:childTnLst>
                          </p:cTn>
                        </p:par>
                        <p:par>
                          <p:cTn id="92" fill="hold">
                            <p:stCondLst>
                              <p:cond delay="8000"/>
                            </p:stCondLst>
                            <p:childTnLst>
                              <p:par>
                                <p:cTn id="93" presetID="10" presetClass="entr" presetSubtype="0" fill="hold" grpId="0" nodeType="afterEffect" nodePh="1">
                                  <p:stCondLst>
                                    <p:cond delay="0"/>
                                  </p:stCondLst>
                                  <p:endCondLst>
                                    <p:cond evt="begin" delay="0">
                                      <p:tn val="93"/>
                                    </p:cond>
                                  </p:endCondLst>
                                  <p:childTnLst>
                                    <p:set>
                                      <p:cBhvr>
                                        <p:cTn id="94" dur="1" fill="hold">
                                          <p:stCondLst>
                                            <p:cond delay="0"/>
                                          </p:stCondLst>
                                        </p:cTn>
                                        <p:tgtEl>
                                          <p:spTgt spid="96">
                                            <p:txEl>
                                              <p:pRg st="0" end="0"/>
                                            </p:txEl>
                                          </p:spTgt>
                                        </p:tgtEl>
                                        <p:attrNameLst>
                                          <p:attrName>style.visibility</p:attrName>
                                        </p:attrNameLst>
                                      </p:cBhvr>
                                      <p:to>
                                        <p:strVal val="visible"/>
                                      </p:to>
                                    </p:set>
                                    <p:animEffect transition="in" filter="fade">
                                      <p:cBhvr>
                                        <p:cTn id="95" dur="500"/>
                                        <p:tgtEl>
                                          <p:spTgt spid="96">
                                            <p:txEl>
                                              <p:pRg st="0" end="0"/>
                                            </p:txEl>
                                          </p:spTgt>
                                        </p:tgtEl>
                                      </p:cBhvr>
                                    </p:animEffect>
                                  </p:childTnLst>
                                </p:cTn>
                              </p:par>
                              <p:par>
                                <p:cTn id="96" presetID="10" presetClass="entr" presetSubtype="0" fill="hold" grpId="0" nodeType="withEffect" nodePh="1">
                                  <p:stCondLst>
                                    <p:cond delay="0"/>
                                  </p:stCondLst>
                                  <p:endCondLst>
                                    <p:cond evt="begin" delay="0">
                                      <p:tn val="96"/>
                                    </p:cond>
                                  </p:endCondLst>
                                  <p:childTnLst>
                                    <p:set>
                                      <p:cBhvr>
                                        <p:cTn id="97" dur="1" fill="hold">
                                          <p:stCondLst>
                                            <p:cond delay="0"/>
                                          </p:stCondLst>
                                        </p:cTn>
                                        <p:tgtEl>
                                          <p:spTgt spid="95">
                                            <p:txEl>
                                              <p:pRg st="0" end="0"/>
                                            </p:txEl>
                                          </p:spTgt>
                                        </p:tgtEl>
                                        <p:attrNameLst>
                                          <p:attrName>style.visibility</p:attrName>
                                        </p:attrNameLst>
                                      </p:cBhvr>
                                      <p:to>
                                        <p:strVal val="visible"/>
                                      </p:to>
                                    </p:set>
                                    <p:animEffect transition="in" filter="fade">
                                      <p:cBhvr>
                                        <p:cTn id="98" dur="500"/>
                                        <p:tgtEl>
                                          <p:spTgt spid="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83" grpId="0" animBg="1"/>
      <p:bldP spid="88" grpId="0" animBg="1"/>
      <p:bldP spid="93" grpId="0" animBg="1"/>
      <p:bldP spid="94" grpId="0" animBg="1"/>
      <p:bldP spid="95"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95"/>
                        </p:tgtEl>
                        <p:attrNameLst>
                          <p:attrName>style.visibility</p:attrName>
                        </p:attrNameLst>
                      </p:cBhvr>
                      <p:to>
                        <p:strVal val="visible"/>
                      </p:to>
                    </p:set>
                    <p:animEffect transition="in" filter="fade">
                      <p:cBhvr>
                        <p:cTn dur="500"/>
                        <p:tgtEl>
                          <p:spTgt spid="95"/>
                        </p:tgtEl>
                      </p:cBhvr>
                    </p:animEffect>
                  </p:childTnLst>
                </p:cTn>
              </p:par>
            </p:tnLst>
          </p:tmpl>
        </p:tmplLst>
      </p:bldP>
      <p:bldP spid="9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96"/>
                        </p:tgtEl>
                        <p:attrNameLst>
                          <p:attrName>style.visibility</p:attrName>
                        </p:attrNameLst>
                      </p:cBhvr>
                      <p:to>
                        <p:strVal val="visible"/>
                      </p:to>
                    </p:set>
                    <p:animEffect transition="in" filter="fade">
                      <p:cBhvr>
                        <p:cTn dur="500"/>
                        <p:tgtEl>
                          <p:spTgt spid="96"/>
                        </p:tgtEl>
                      </p:cBhvr>
                    </p:animEffect>
                  </p:childTnLst>
                </p:cTn>
              </p:par>
            </p:tnLst>
          </p:tmpl>
        </p:tmplLst>
      </p:bldP>
      <p:bldP spid="100" grpId="0" build="p">
        <p:tmplLst>
          <p:tmpl lvl="1">
            <p:tnLst>
              <p:par>
                <p:cTn presetID="10" presetClass="entr" presetSubtype="0" fill="hold" nodeType="with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fade">
                      <p:cBhvr>
                        <p:cTn dur="500"/>
                        <p:tgtEl>
                          <p:spTgt spid="100"/>
                        </p:tgtEl>
                      </p:cBhvr>
                    </p:animEffect>
                  </p:childTnLst>
                </p:cTn>
              </p:par>
            </p:tnLst>
          </p:tmpl>
        </p:tmplLst>
      </p:bldP>
      <p:bldP spid="101" grpId="0" build="p">
        <p:tmplLst>
          <p:tmpl lvl="1">
            <p:tnLst>
              <p:par>
                <p:cTn presetID="10" presetClass="entr" presetSubtype="0" fill="hold" nodeType="with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fade">
                      <p:cBhvr>
                        <p:cTn dur="500"/>
                        <p:tgtEl>
                          <p:spTgt spid="101"/>
                        </p:tgtEl>
                      </p:cBhvr>
                    </p:animEffect>
                  </p:childTnLst>
                </p:cTn>
              </p:par>
            </p:tnLst>
          </p:tmpl>
        </p:tmplLst>
      </p:bldP>
      <p:bldP spid="102" grpId="0" build="p">
        <p:tmplLst>
          <p:tmpl lvl="1">
            <p:tnLst>
              <p:par>
                <p:cTn presetID="10" presetClass="entr" presetSubtype="0" fill="hold" nodeType="withEffect">
                  <p:stCondLst>
                    <p:cond delay="0"/>
                  </p:stCondLst>
                  <p:childTnLst>
                    <p:set>
                      <p:cBhvr>
                        <p:cTn dur="1" fill="hold">
                          <p:stCondLst>
                            <p:cond delay="0"/>
                          </p:stCondLst>
                        </p:cTn>
                        <p:tgtEl>
                          <p:spTgt spid="102"/>
                        </p:tgtEl>
                        <p:attrNameLst>
                          <p:attrName>style.visibility</p:attrName>
                        </p:attrNameLst>
                      </p:cBhvr>
                      <p:to>
                        <p:strVal val="visible"/>
                      </p:to>
                    </p:set>
                    <p:animEffect transition="in" filter="fade">
                      <p:cBhvr>
                        <p:cTn dur="500"/>
                        <p:tgtEl>
                          <p:spTgt spid="102"/>
                        </p:tgtEl>
                      </p:cBhvr>
                    </p:animEffect>
                  </p:childTnLst>
                </p:cTn>
              </p:par>
            </p:tnLst>
          </p:tmpl>
        </p:tmplLst>
      </p:bldP>
      <p:bldP spid="112" grpId="0" animBg="1"/>
      <p:bldP spid="113" grpId="0" animBg="1"/>
      <p:bldP spid="114" grpId="0" animBg="1"/>
      <p:bldP spid="116"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6"/>
                        </p:tgtEl>
                        <p:attrNameLst>
                          <p:attrName>style.visibility</p:attrName>
                        </p:attrNameLst>
                      </p:cBhvr>
                      <p:to>
                        <p:strVal val="visible"/>
                      </p:to>
                    </p:set>
                    <p:animEffect transition="in" filter="fade">
                      <p:cBhvr>
                        <p:cTn dur="500"/>
                        <p:tgtEl>
                          <p:spTgt spid="116"/>
                        </p:tgtEl>
                      </p:cBhvr>
                    </p:animEffect>
                  </p:childTnLst>
                </p:cTn>
              </p:par>
            </p:tnLst>
          </p:tmpl>
        </p:tmplLst>
      </p:bldP>
      <p:bldP spid="118"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18"/>
                        </p:tgtEl>
                        <p:attrNameLst>
                          <p:attrName>style.visibility</p:attrName>
                        </p:attrNameLst>
                      </p:cBhvr>
                      <p:to>
                        <p:strVal val="visible"/>
                      </p:to>
                    </p:set>
                    <p:animEffect transition="in" filter="fade">
                      <p:cBhvr>
                        <p:cTn dur="500"/>
                        <p:tgtEl>
                          <p:spTgt spid="118"/>
                        </p:tgtEl>
                      </p:cBhvr>
                    </p:animEffect>
                  </p:childTnLst>
                </p:cTn>
              </p:par>
            </p:tnLst>
          </p:tmpl>
        </p:tmplLst>
      </p:bldP>
      <p:bldP spid="12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22"/>
                        </p:tgtEl>
                        <p:attrNameLst>
                          <p:attrName>style.visibility</p:attrName>
                        </p:attrNameLst>
                      </p:cBhvr>
                      <p:to>
                        <p:strVal val="visible"/>
                      </p:to>
                    </p:set>
                    <p:animEffect transition="in" filter="fade">
                      <p:cBhvr>
                        <p:cTn dur="500"/>
                        <p:tgtEl>
                          <p:spTgt spid="122"/>
                        </p:tgtEl>
                      </p:cBhvr>
                    </p:animEffect>
                  </p:childTnLst>
                </p:cTn>
              </p:par>
            </p:tnLst>
          </p:tmpl>
        </p:tmplLst>
      </p:bldP>
      <p:bldP spid="87" grpId="0" animBg="1"/>
      <p:bldP spid="9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8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72036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0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15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5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35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0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45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0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55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0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65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75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0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85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0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95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0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05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0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15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0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25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15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0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0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45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0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75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evt="begin" delay="0">
                      <p:tn val="23"/>
                    </p:cond>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evt="begin" delay="0">
                      <p:tn val="19"/>
                    </p:cond>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evt="begin" delay="0">
                      <p:tn val="42"/>
                    </p:cond>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evt="begin" delay="0">
                      <p:tn val="38"/>
                    </p:cond>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evt="begin" delay="0">
                      <p:tn val="61"/>
                    </p:cond>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evt="begin" delay="0">
                      <p:tn val="57"/>
                    </p:cond>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evt="begin" delay="0">
                      <p:tn val="80"/>
                    </p:cond>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evt="begin" delay="0">
                      <p:tn val="76"/>
                    </p:cond>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evt="begin" delay="0">
                      <p:tn val="99"/>
                    </p:cond>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evt="begin" delay="0">
                      <p:tn val="95"/>
                    </p:cond>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hyperlink" Target="http://powerpoint.sage-fox.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5.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7.xml"/><Relationship Id="rId5" Type="http://schemas.openxmlformats.org/officeDocument/2006/relationships/image" Target="../media/image8.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656667"/>
            <a:ext cx="12192000" cy="2226733"/>
            <a:chOff x="0" y="4656667"/>
            <a:chExt cx="12192000" cy="2226733"/>
          </a:xfrm>
        </p:grpSpPr>
        <p:sp>
          <p:nvSpPr>
            <p:cNvPr id="16" name="Freeform 15"/>
            <p:cNvSpPr/>
            <p:nvPr/>
          </p:nvSpPr>
          <p:spPr>
            <a:xfrm>
              <a:off x="0" y="4656667"/>
              <a:ext cx="12192000" cy="222673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2700" y="4885267"/>
              <a:ext cx="12166600" cy="1769533"/>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2700" y="5205409"/>
            <a:ext cx="12179300"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12" name="TextBox 11"/>
          <p:cNvSpPr txBox="1"/>
          <p:nvPr/>
        </p:nvSpPr>
        <p:spPr>
          <a:xfrm>
            <a:off x="0" y="5770033"/>
            <a:ext cx="12179299" cy="533480"/>
          </a:xfrm>
          <a:prstGeom prst="rect">
            <a:avLst/>
          </a:prstGeom>
          <a:noFill/>
        </p:spPr>
        <p:txBody>
          <a:bodyPr wrap="square" rtlCol="0">
            <a:noAutofit/>
          </a:bodyPr>
          <a:lstStyle/>
          <a:p>
            <a:pPr algn="ctr"/>
            <a:r>
              <a:rPr lang="en-US" sz="3200" dirty="0">
                <a:solidFill>
                  <a:schemeClr val="bg1">
                    <a:lumMod val="85000"/>
                  </a:schemeClr>
                </a:solidFill>
                <a:cs typeface="Estrangelo Edessa" panose="03080600000000000000" pitchFamily="66" charset="0"/>
              </a:rPr>
              <a:t>- Presentation Subtitle -</a:t>
            </a:r>
          </a:p>
        </p:txBody>
      </p:sp>
      <p:grpSp>
        <p:nvGrpSpPr>
          <p:cNvPr id="4" name="Group 3"/>
          <p:cNvGrpSpPr/>
          <p:nvPr/>
        </p:nvGrpSpPr>
        <p:grpSpPr>
          <a:xfrm>
            <a:off x="873455" y="3830558"/>
            <a:ext cx="1634609" cy="1632402"/>
            <a:chOff x="873455" y="3830558"/>
            <a:chExt cx="1634609" cy="1632402"/>
          </a:xfrm>
        </p:grpSpPr>
        <p:sp>
          <p:nvSpPr>
            <p:cNvPr id="3" name="Oval 2"/>
            <p:cNvSpPr/>
            <p:nvPr/>
          </p:nvSpPr>
          <p:spPr>
            <a:xfrm>
              <a:off x="898720" y="3830558"/>
              <a:ext cx="1609344" cy="16093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bwMode="auto">
            <a:xfrm>
              <a:off x="873455" y="3837360"/>
              <a:ext cx="1625600" cy="1625600"/>
            </a:xfrm>
            <a:prstGeom prst="ellipse">
              <a:avLst/>
            </a:prstGeom>
            <a:blipFill dpi="0" rotWithShape="1">
              <a:blip r:embed="rId3"/>
              <a:srcRect/>
              <a:stretch>
                <a:fillRect/>
              </a:stretch>
            </a:blipFill>
            <a:ln w="57150">
              <a:solidFill>
                <a:schemeClr val="tx1">
                  <a:lumMod val="75000"/>
                  <a:lumOff val="25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7" name="TextBox 16">
            <a:hlinkClick r:id="rId4"/>
          </p:cNvPr>
          <p:cNvSpPr txBox="1"/>
          <p:nvPr/>
        </p:nvSpPr>
        <p:spPr>
          <a:xfrm>
            <a:off x="8047565" y="6615212"/>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James Sager – May 27, 2017</a:t>
            </a:r>
            <a:endParaRPr lang="en-US" sz="1400" i="1" dirty="0">
              <a:solidFill>
                <a:schemeClr val="bg1">
                  <a:lumMod val="85000"/>
                </a:schemeClr>
              </a:solidFill>
              <a:latin typeface="+mj-lt"/>
              <a:cs typeface="Estrangelo Edessa" panose="03080600000000000000" pitchFamily="66" charset="0"/>
            </a:endParaRPr>
          </a:p>
        </p:txBody>
      </p:sp>
    </p:spTree>
    <p:extLst>
      <p:ext uri="{BB962C8B-B14F-4D97-AF65-F5344CB8AC3E}">
        <p14:creationId xmlns:p14="http://schemas.microsoft.com/office/powerpoint/2010/main" val="304850105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smtClean="0">
                <a:solidFill>
                  <a:schemeClr val="bg1">
                    <a:lumMod val="85000"/>
                  </a:schemeClr>
                </a:solidFill>
              </a:rPr>
              <a:t>DEVELOPER</a:t>
            </a:r>
            <a:endParaRPr lang="en-US" dirty="0">
              <a:solidFill>
                <a:schemeClr val="bg1">
                  <a:lumMod val="85000"/>
                </a:schemeClr>
              </a:solidFill>
            </a:endParaRP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a:t>
            </a:r>
            <a:r>
              <a:rPr lang="en-US" sz="1600" dirty="0" smtClean="0">
                <a:solidFill>
                  <a:schemeClr val="bg1"/>
                </a:solidFill>
              </a:rPr>
              <a:t>do.</a:t>
            </a:r>
            <a:endParaRPr lang="en-US" dirty="0" smtClean="0"/>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dirty="0" smtClean="0">
                <a:solidFill>
                  <a:schemeClr val="bg1">
                    <a:lumMod val="85000"/>
                  </a:schemeClr>
                </a:solidFill>
              </a:rPr>
              <a:t>CEO</a:t>
            </a:r>
            <a:endParaRPr lang="en-US" dirty="0">
              <a:solidFill>
                <a:schemeClr val="bg1">
                  <a:lumMod val="85000"/>
                </a:schemeClr>
              </a:solidFill>
            </a:endParaRP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dirty="0" smtClean="0">
                <a:solidFill>
                  <a:schemeClr val="bg1">
                    <a:lumMod val="85000"/>
                  </a:schemeClr>
                </a:solidFill>
              </a:rPr>
              <a:t>CFO</a:t>
            </a:r>
            <a:endParaRPr lang="en-US" dirty="0">
              <a:solidFill>
                <a:schemeClr val="bg1">
                  <a:lumMod val="85000"/>
                </a:schemeClr>
              </a:solidFill>
            </a:endParaRP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dirty="0" smtClean="0">
                <a:solidFill>
                  <a:schemeClr val="bg1">
                    <a:lumMod val="85000"/>
                  </a:schemeClr>
                </a:solidFill>
              </a:rPr>
              <a:t>CUSTOMER SERVICE</a:t>
            </a:r>
            <a:endParaRPr lang="en-US" dirty="0">
              <a:solidFill>
                <a:schemeClr val="bg1">
                  <a:lumMod val="8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solidFill>
              </a:rPr>
              <a:t>Product &amp; service support, intellectual rights, social media management. </a:t>
            </a:r>
            <a:endParaRPr lang="en-US" sz="1600" dirty="0"/>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15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0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0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45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0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0000"/>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1">
                      <a:lumMod val="50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rgbClr val="FFC000"/>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34260" cy="300083"/>
            </a:xfrm>
            <a:prstGeom prst="rect">
              <a:avLst/>
            </a:prstGeom>
          </p:spPr>
          <p:txBody>
            <a:bodyPr wrap="none" lIns="0">
              <a:spAutoFit/>
            </a:bodyPr>
            <a:lstStyle/>
            <a:p>
              <a:pPr lvl="0">
                <a:spcBef>
                  <a:spcPct val="20000"/>
                </a:spcBef>
                <a:defRPr/>
              </a:pPr>
              <a:r>
                <a:rPr lang="en-US" sz="2000" b="1" dirty="0">
                  <a:solidFill>
                    <a:schemeClr val="accent1"/>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500"/>
                                        <p:tgtEl>
                                          <p:spTgt spid="74"/>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35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55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65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85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95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0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0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15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25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0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0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45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0" name="Group 16"/>
          <p:cNvGrpSpPr/>
          <p:nvPr/>
        </p:nvGrpSpPr>
        <p:grpSpPr>
          <a:xfrm>
            <a:off x="6439957" y="1067895"/>
            <a:ext cx="3305196" cy="699214"/>
            <a:chOff x="5636949" y="1494291"/>
            <a:chExt cx="2651236" cy="454274"/>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grpSp>
        <p:nvGrpSpPr>
          <p:cNvPr id="53" name="Group 16"/>
          <p:cNvGrpSpPr/>
          <p:nvPr/>
        </p:nvGrpSpPr>
        <p:grpSpPr>
          <a:xfrm>
            <a:off x="6512490" y="6064320"/>
            <a:ext cx="3305196" cy="699214"/>
            <a:chOff x="5636949" y="1494291"/>
            <a:chExt cx="2651236" cy="454274"/>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49920"/>
            </a:xfrm>
            <a:prstGeom prst="rect">
              <a:avLst/>
            </a:prstGeom>
            <a:grp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a:t>
              </a:r>
              <a:r>
                <a:rPr lang="en-US" sz="1400" dirty="0" smtClean="0">
                  <a:solidFill>
                    <a:schemeClr val="bg1">
                      <a:lumMod val="85000"/>
                    </a:schemeClr>
                  </a:solidFill>
                </a:rPr>
                <a:t>tempor</a:t>
              </a:r>
              <a:endParaRPr lang="en-US" sz="1400" dirty="0">
                <a:solidFill>
                  <a:schemeClr val="bg1">
                    <a:lumMod val="8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35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55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0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0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12530"/>
          </a:xfrm>
          <a:prstGeom prst="rect">
            <a:avLst/>
          </a:prstGeom>
          <a:solidFill>
            <a:schemeClr val="tx1">
              <a:alpha val="40000"/>
            </a:schemeClr>
          </a:solidFill>
        </p:spPr>
        <p:txBody>
          <a:bodyPr wrap="square" rtlCol="0">
            <a:spAutoFit/>
          </a:bodyPr>
          <a:lstStyle/>
          <a:p>
            <a:r>
              <a:rPr lang="en-US" sz="1600" b="1" dirty="0">
                <a:solidFill>
                  <a:schemeClr val="accent5"/>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12530"/>
          </a:xfrm>
          <a:prstGeom prst="rect">
            <a:avLst/>
          </a:prstGeom>
          <a:solidFill>
            <a:schemeClr val="tx1">
              <a:alpha val="40000"/>
            </a:schemeClr>
          </a:solidFill>
        </p:spPr>
        <p:txBody>
          <a:bodyPr wrap="square" rtlCol="0">
            <a:spAutoFit/>
          </a:bodyPr>
          <a:lstStyle/>
          <a:p>
            <a:r>
              <a:rPr lang="en-US" sz="1600" b="1" dirty="0">
                <a:solidFill>
                  <a:schemeClr val="accent4"/>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12530"/>
          </a:xfrm>
          <a:prstGeom prst="rect">
            <a:avLst/>
          </a:prstGeom>
          <a:solidFill>
            <a:schemeClr val="tx1">
              <a:alpha val="40000"/>
            </a:schemeClr>
          </a:solidFill>
        </p:spPr>
        <p:txBody>
          <a:bodyPr wrap="square" rtlCol="0">
            <a:spAutoFit/>
          </a:bodyPr>
          <a:lstStyle/>
          <a:p>
            <a:r>
              <a:rPr lang="en-US" sz="1600" b="1" dirty="0">
                <a:solidFill>
                  <a:schemeClr val="accent3"/>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12530"/>
          </a:xfrm>
          <a:prstGeom prst="rect">
            <a:avLst/>
          </a:prstGeom>
          <a:solidFill>
            <a:schemeClr val="tx1">
              <a:alpha val="40000"/>
            </a:schemeClr>
          </a:solidFill>
        </p:spPr>
        <p:txBody>
          <a:bodyPr wrap="square" rtlCol="0">
            <a:spAutoFit/>
          </a:bodyPr>
          <a:lstStyle/>
          <a:p>
            <a:r>
              <a:rPr lang="en-US" sz="1600" b="1" dirty="0">
                <a:solidFill>
                  <a:schemeClr val="accent2"/>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12530"/>
          </a:xfrm>
          <a:prstGeom prst="rect">
            <a:avLst/>
          </a:prstGeom>
          <a:solidFill>
            <a:schemeClr val="tx1">
              <a:alpha val="40000"/>
            </a:schemeClr>
          </a:solidFill>
        </p:spPr>
        <p:txBody>
          <a:bodyPr wrap="square" rtlCol="0">
            <a:spAutoFit/>
          </a:bodyPr>
          <a:lstStyle/>
          <a:p>
            <a:r>
              <a:rPr lang="en-US" sz="1600" b="1" dirty="0">
                <a:solidFill>
                  <a:schemeClr val="accent1"/>
                </a:solidFill>
              </a:rPr>
              <a:t>Title Goes Here</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45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0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55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75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0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85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0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95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0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05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0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25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0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35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0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45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0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2776658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802336"/>
            <a:ext cx="12192000" cy="585563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23" name="Freeform 22"/>
          <p:cNvSpPr>
            <a:spLocks noChangeAspect="1"/>
          </p:cNvSpPr>
          <p:nvPr/>
        </p:nvSpPr>
        <p:spPr>
          <a:xfrm>
            <a:off x="828050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406376" y="4786392"/>
            <a:ext cx="914400" cy="914400"/>
          </a:xfrm>
          <a:prstGeom prst="ellipse">
            <a:avLst/>
          </a:prstGeom>
          <a:solidFill>
            <a:schemeClr val="accent6">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8569269" y="1128257"/>
            <a:ext cx="2282716" cy="3772716"/>
            <a:chOff x="665017" y="1311788"/>
            <a:chExt cx="2282716" cy="3772716"/>
          </a:xfrm>
        </p:grpSpPr>
        <p:sp>
          <p:nvSpPr>
            <p:cNvPr id="33" name="Freeform 3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 Hours</a:t>
              </a:r>
              <a:endParaRPr lang="en-US" sz="1000" dirty="0"/>
            </a:p>
          </p:txBody>
        </p:sp>
        <p:sp>
          <p:nvSpPr>
            <p:cNvPr id="27" name="Rectangle 26"/>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800 Hours</a:t>
              </a:r>
              <a:endParaRPr lang="en-US" sz="1000" dirty="0"/>
            </a:p>
          </p:txBody>
        </p:sp>
        <p:sp>
          <p:nvSpPr>
            <p:cNvPr id="28" name="Rectangle 27"/>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600 Hours</a:t>
              </a:r>
              <a:endParaRPr lang="en-US" sz="1000" dirty="0"/>
            </a:p>
          </p:txBody>
        </p:sp>
        <p:sp>
          <p:nvSpPr>
            <p:cNvPr id="34" name="Rectangle 33"/>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900 Hours</a:t>
              </a:r>
              <a:endParaRPr lang="en-US" sz="1000" dirty="0"/>
            </a:p>
          </p:txBody>
        </p:sp>
        <p:sp>
          <p:nvSpPr>
            <p:cNvPr id="35" name="Rectangle 34"/>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700 Hours</a:t>
              </a:r>
              <a:endParaRPr lang="en-US" sz="1000" dirty="0"/>
            </a:p>
          </p:txBody>
        </p:sp>
        <p:sp>
          <p:nvSpPr>
            <p:cNvPr id="43" name="Rectangle 42"/>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 Hours</a:t>
              </a:r>
              <a:endParaRPr lang="en-US" sz="1000" dirty="0"/>
            </a:p>
          </p:txBody>
        </p:sp>
        <p:sp>
          <p:nvSpPr>
            <p:cNvPr id="44" name="Rectangle 43"/>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 Hours</a:t>
              </a:r>
              <a:endParaRPr lang="en-US" sz="1000" dirty="0"/>
            </a:p>
          </p:txBody>
        </p:sp>
        <p:sp>
          <p:nvSpPr>
            <p:cNvPr id="45" name="Rectangle 44"/>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 Hours</a:t>
              </a:r>
              <a:endParaRPr lang="en-US" sz="1000" dirty="0"/>
            </a:p>
          </p:txBody>
        </p:sp>
        <p:sp>
          <p:nvSpPr>
            <p:cNvPr id="46" name="Rectangle 45"/>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 Hours</a:t>
              </a:r>
              <a:endParaRPr lang="en-US" sz="1000" dirty="0"/>
            </a:p>
          </p:txBody>
        </p:sp>
        <p:sp>
          <p:nvSpPr>
            <p:cNvPr id="47" name="Rectangle 46"/>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 Hours</a:t>
              </a:r>
              <a:endParaRPr lang="en-US" sz="1000" dirty="0"/>
            </a:p>
          </p:txBody>
        </p:sp>
        <p:sp>
          <p:nvSpPr>
            <p:cNvPr id="48" name="Rectangle 47"/>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 Hours</a:t>
              </a:r>
              <a:endParaRPr lang="en-US" sz="1000" dirty="0"/>
            </a:p>
          </p:txBody>
        </p:sp>
      </p:grpSp>
      <p:sp>
        <p:nvSpPr>
          <p:cNvPr id="25" name="Freeform 24"/>
          <p:cNvSpPr>
            <a:spLocks/>
          </p:cNvSpPr>
          <p:nvPr/>
        </p:nvSpPr>
        <p:spPr>
          <a:xfrm rot="10800000">
            <a:off x="8669674" y="1722515"/>
            <a:ext cx="387804" cy="3577218"/>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chemeClr val="accent6">
              <a:lumMod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a:off x="4340371"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466246" y="4786392"/>
            <a:ext cx="914400" cy="914400"/>
          </a:xfrm>
          <a:prstGeom prst="ellipse">
            <a:avLst/>
          </a:prstGeom>
          <a:solidFill>
            <a:srgbClr val="0000F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4629139" y="1128257"/>
            <a:ext cx="2282716" cy="3772716"/>
            <a:chOff x="665017" y="1311788"/>
            <a:chExt cx="2282716" cy="3772716"/>
          </a:xfrm>
        </p:grpSpPr>
        <p:sp>
          <p:nvSpPr>
            <p:cNvPr id="53" name="Freeform 52"/>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Rectangle 53"/>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$50,000</a:t>
              </a:r>
              <a:endParaRPr lang="en-US" sz="1000" dirty="0"/>
            </a:p>
          </p:txBody>
        </p:sp>
        <p:sp>
          <p:nvSpPr>
            <p:cNvPr id="55" name="Rectangle 54"/>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$40,000</a:t>
              </a:r>
              <a:endParaRPr lang="en-US" sz="1000" dirty="0"/>
            </a:p>
          </p:txBody>
        </p:sp>
        <p:sp>
          <p:nvSpPr>
            <p:cNvPr id="56" name="Rectangle 55"/>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$30,000</a:t>
              </a:r>
              <a:endParaRPr lang="en-US" sz="1000" dirty="0"/>
            </a:p>
          </p:txBody>
        </p:sp>
        <p:sp>
          <p:nvSpPr>
            <p:cNvPr id="57" name="Rectangle 56"/>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$45,000</a:t>
              </a:r>
              <a:endParaRPr lang="en-US" sz="1000" dirty="0"/>
            </a:p>
          </p:txBody>
        </p:sp>
        <p:sp>
          <p:nvSpPr>
            <p:cNvPr id="58" name="Rectangle 57"/>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$35,000</a:t>
              </a:r>
              <a:endParaRPr lang="en-US" sz="1000" dirty="0"/>
            </a:p>
          </p:txBody>
        </p:sp>
        <p:sp>
          <p:nvSpPr>
            <p:cNvPr id="59" name="Rectangle 58"/>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$25,000</a:t>
              </a:r>
              <a:endParaRPr lang="en-US" sz="1000" dirty="0"/>
            </a:p>
          </p:txBody>
        </p:sp>
        <p:sp>
          <p:nvSpPr>
            <p:cNvPr id="60" name="Rectangle 59"/>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$20,000</a:t>
              </a:r>
              <a:endParaRPr lang="en-US" sz="1000" dirty="0"/>
            </a:p>
          </p:txBody>
        </p:sp>
        <p:sp>
          <p:nvSpPr>
            <p:cNvPr id="61" name="Rectangle 60"/>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$15,000</a:t>
              </a:r>
              <a:endParaRPr lang="en-US" sz="1000" dirty="0"/>
            </a:p>
          </p:txBody>
        </p:sp>
        <p:sp>
          <p:nvSpPr>
            <p:cNvPr id="62" name="Rectangle 61"/>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$10,000</a:t>
              </a:r>
              <a:endParaRPr lang="en-US" sz="1000" dirty="0"/>
            </a:p>
          </p:txBody>
        </p:sp>
        <p:sp>
          <p:nvSpPr>
            <p:cNvPr id="63" name="Rectangle 62"/>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$5,000</a:t>
              </a:r>
              <a:endParaRPr lang="en-US" sz="1000" dirty="0"/>
            </a:p>
          </p:txBody>
        </p:sp>
        <p:sp>
          <p:nvSpPr>
            <p:cNvPr id="64" name="Rectangle 63"/>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52" name="Freeform 51"/>
          <p:cNvSpPr>
            <a:spLocks/>
          </p:cNvSpPr>
          <p:nvPr/>
        </p:nvSpPr>
        <p:spPr>
          <a:xfrm rot="10800000">
            <a:off x="4729544" y="2800821"/>
            <a:ext cx="387804" cy="249891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0000FF"/>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a:spLocks noChangeAspect="1"/>
          </p:cNvSpPr>
          <p:nvPr/>
        </p:nvSpPr>
        <p:spPr>
          <a:xfrm>
            <a:off x="337004" y="1036855"/>
            <a:ext cx="1143000" cy="4780876"/>
          </a:xfrm>
          <a:custGeom>
            <a:avLst/>
            <a:gdLst>
              <a:gd name="connsiteX0" fmla="*/ 571501 w 1143000"/>
              <a:gd name="connsiteY0" fmla="*/ 0 h 4780876"/>
              <a:gd name="connsiteX1" fmla="*/ 891541 w 1143000"/>
              <a:gd name="connsiteY1" fmla="*/ 320040 h 4780876"/>
              <a:gd name="connsiteX2" fmla="*/ 889237 w 1143000"/>
              <a:gd name="connsiteY2" fmla="*/ 342900 h 4780876"/>
              <a:gd name="connsiteX3" fmla="*/ 891540 w 1143000"/>
              <a:gd name="connsiteY3" fmla="*/ 342900 h 4780876"/>
              <a:gd name="connsiteX4" fmla="*/ 891540 w 1143000"/>
              <a:gd name="connsiteY4" fmla="*/ 3735899 h 4780876"/>
              <a:gd name="connsiteX5" fmla="*/ 975612 w 1143000"/>
              <a:gd name="connsiteY5" fmla="*/ 3805265 h 4780876"/>
              <a:gd name="connsiteX6" fmla="*/ 1143000 w 1143000"/>
              <a:gd name="connsiteY6" fmla="*/ 4209376 h 4780876"/>
              <a:gd name="connsiteX7" fmla="*/ 571500 w 1143000"/>
              <a:gd name="connsiteY7" fmla="*/ 4780876 h 4780876"/>
              <a:gd name="connsiteX8" fmla="*/ 0 w 1143000"/>
              <a:gd name="connsiteY8" fmla="*/ 4209376 h 4780876"/>
              <a:gd name="connsiteX9" fmla="*/ 167388 w 1143000"/>
              <a:gd name="connsiteY9" fmla="*/ 3805265 h 4780876"/>
              <a:gd name="connsiteX10" fmla="*/ 251460 w 1143000"/>
              <a:gd name="connsiteY10" fmla="*/ 3735899 h 4780876"/>
              <a:gd name="connsiteX11" fmla="*/ 251460 w 1143000"/>
              <a:gd name="connsiteY11" fmla="*/ 342900 h 4780876"/>
              <a:gd name="connsiteX12" fmla="*/ 253766 w 1143000"/>
              <a:gd name="connsiteY12" fmla="*/ 342900 h 4780876"/>
              <a:gd name="connsiteX13" fmla="*/ 251461 w 1143000"/>
              <a:gd name="connsiteY13" fmla="*/ 320040 h 4780876"/>
              <a:gd name="connsiteX14" fmla="*/ 571501 w 1143000"/>
              <a:gd name="connsiteY14" fmla="*/ 0 h 47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 h="4780876">
                <a:moveTo>
                  <a:pt x="571501" y="0"/>
                </a:moveTo>
                <a:cubicBezTo>
                  <a:pt x="748254" y="0"/>
                  <a:pt x="891541" y="143287"/>
                  <a:pt x="891541" y="320040"/>
                </a:cubicBezTo>
                <a:lnTo>
                  <a:pt x="889237" y="342900"/>
                </a:lnTo>
                <a:lnTo>
                  <a:pt x="891540" y="342900"/>
                </a:lnTo>
                <a:lnTo>
                  <a:pt x="891540" y="3735899"/>
                </a:lnTo>
                <a:lnTo>
                  <a:pt x="975612" y="3805265"/>
                </a:lnTo>
                <a:cubicBezTo>
                  <a:pt x="1079033" y="3908686"/>
                  <a:pt x="1143000" y="4051561"/>
                  <a:pt x="1143000" y="4209376"/>
                </a:cubicBezTo>
                <a:cubicBezTo>
                  <a:pt x="1143000" y="4525007"/>
                  <a:pt x="887131" y="4780876"/>
                  <a:pt x="571500" y="4780876"/>
                </a:cubicBezTo>
                <a:cubicBezTo>
                  <a:pt x="255869" y="4780876"/>
                  <a:pt x="0" y="4525007"/>
                  <a:pt x="0" y="4209376"/>
                </a:cubicBezTo>
                <a:cubicBezTo>
                  <a:pt x="0" y="4051561"/>
                  <a:pt x="63967" y="3908686"/>
                  <a:pt x="167388" y="3805265"/>
                </a:cubicBezTo>
                <a:lnTo>
                  <a:pt x="251460" y="3735899"/>
                </a:lnTo>
                <a:lnTo>
                  <a:pt x="251460" y="342900"/>
                </a:lnTo>
                <a:lnTo>
                  <a:pt x="253766" y="342900"/>
                </a:lnTo>
                <a:lnTo>
                  <a:pt x="251461" y="320040"/>
                </a:lnTo>
                <a:cubicBezTo>
                  <a:pt x="251461" y="143287"/>
                  <a:pt x="394748" y="0"/>
                  <a:pt x="571501"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62879" y="4786392"/>
            <a:ext cx="914400" cy="914400"/>
          </a:xfrm>
          <a:prstGeom prst="ellipse">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25772" y="1128257"/>
            <a:ext cx="2282716" cy="3772716"/>
            <a:chOff x="665017" y="1311788"/>
            <a:chExt cx="2282716" cy="3772716"/>
          </a:xfrm>
        </p:grpSpPr>
        <p:sp>
          <p:nvSpPr>
            <p:cNvPr id="71" name="Freeform 70"/>
            <p:cNvSpPr/>
            <p:nvPr/>
          </p:nvSpPr>
          <p:spPr>
            <a:xfrm>
              <a:off x="665017" y="1436915"/>
              <a:ext cx="917469" cy="3533008"/>
            </a:xfrm>
            <a:custGeom>
              <a:avLst/>
              <a:gdLst>
                <a:gd name="connsiteX0" fmla="*/ 0 w 1157266"/>
                <a:gd name="connsiteY0" fmla="*/ 3200187 h 3212988"/>
                <a:gd name="connsiteX1" fmla="*/ 1157266 w 1157266"/>
                <a:gd name="connsiteY1" fmla="*/ 3200187 h 3212988"/>
                <a:gd name="connsiteX2" fmla="*/ 1157266 w 1157266"/>
                <a:gd name="connsiteY2" fmla="*/ 3212988 h 3212988"/>
                <a:gd name="connsiteX3" fmla="*/ 0 w 1157266"/>
                <a:gd name="connsiteY3" fmla="*/ 3212988 h 3212988"/>
                <a:gd name="connsiteX4" fmla="*/ 3067 w 1157266"/>
                <a:gd name="connsiteY4" fmla="*/ 2880169 h 3212988"/>
                <a:gd name="connsiteX5" fmla="*/ 1157266 w 1157266"/>
                <a:gd name="connsiteY5" fmla="*/ 2880169 h 3212988"/>
                <a:gd name="connsiteX6" fmla="*/ 1157266 w 1157266"/>
                <a:gd name="connsiteY6" fmla="*/ 2892969 h 3212988"/>
                <a:gd name="connsiteX7" fmla="*/ 3067 w 1157266"/>
                <a:gd name="connsiteY7" fmla="*/ 2892969 h 3212988"/>
                <a:gd name="connsiteX8" fmla="*/ 779 w 1157266"/>
                <a:gd name="connsiteY8" fmla="*/ 2560150 h 3212988"/>
                <a:gd name="connsiteX9" fmla="*/ 1157266 w 1157266"/>
                <a:gd name="connsiteY9" fmla="*/ 2560150 h 3212988"/>
                <a:gd name="connsiteX10" fmla="*/ 1157266 w 1157266"/>
                <a:gd name="connsiteY10" fmla="*/ 2572950 h 3212988"/>
                <a:gd name="connsiteX11" fmla="*/ 779 w 1157266"/>
                <a:gd name="connsiteY11" fmla="*/ 2572950 h 3212988"/>
                <a:gd name="connsiteX12" fmla="*/ 3068 w 1157266"/>
                <a:gd name="connsiteY12" fmla="*/ 2240131 h 3212988"/>
                <a:gd name="connsiteX13" fmla="*/ 1157266 w 1157266"/>
                <a:gd name="connsiteY13" fmla="*/ 2240131 h 3212988"/>
                <a:gd name="connsiteX14" fmla="*/ 1157266 w 1157266"/>
                <a:gd name="connsiteY14" fmla="*/ 2252932 h 3212988"/>
                <a:gd name="connsiteX15" fmla="*/ 3068 w 1157266"/>
                <a:gd name="connsiteY15" fmla="*/ 2252932 h 3212988"/>
                <a:gd name="connsiteX16" fmla="*/ 3068 w 1157266"/>
                <a:gd name="connsiteY16" fmla="*/ 1920112 h 3212988"/>
                <a:gd name="connsiteX17" fmla="*/ 1157266 w 1157266"/>
                <a:gd name="connsiteY17" fmla="*/ 1920112 h 3212988"/>
                <a:gd name="connsiteX18" fmla="*/ 1157266 w 1157266"/>
                <a:gd name="connsiteY18" fmla="*/ 1932913 h 3212988"/>
                <a:gd name="connsiteX19" fmla="*/ 3068 w 1157266"/>
                <a:gd name="connsiteY19" fmla="*/ 1932913 h 3212988"/>
                <a:gd name="connsiteX20" fmla="*/ 780 w 1157266"/>
                <a:gd name="connsiteY20" fmla="*/ 1597974 h 3212988"/>
                <a:gd name="connsiteX21" fmla="*/ 1157266 w 1157266"/>
                <a:gd name="connsiteY21" fmla="*/ 1597974 h 3212988"/>
                <a:gd name="connsiteX22" fmla="*/ 1157266 w 1157266"/>
                <a:gd name="connsiteY22" fmla="*/ 1610775 h 3212988"/>
                <a:gd name="connsiteX23" fmla="*/ 780 w 1157266"/>
                <a:gd name="connsiteY23" fmla="*/ 1610775 h 3212988"/>
                <a:gd name="connsiteX24" fmla="*/ 1 w 1157266"/>
                <a:gd name="connsiteY24" fmla="*/ 1280074 h 3212988"/>
                <a:gd name="connsiteX25" fmla="*/ 1157266 w 1157266"/>
                <a:gd name="connsiteY25" fmla="*/ 1280074 h 3212988"/>
                <a:gd name="connsiteX26" fmla="*/ 1157266 w 1157266"/>
                <a:gd name="connsiteY26" fmla="*/ 1292875 h 3212988"/>
                <a:gd name="connsiteX27" fmla="*/ 1 w 1157266"/>
                <a:gd name="connsiteY27" fmla="*/ 1292875 h 3212988"/>
                <a:gd name="connsiteX28" fmla="*/ 3068 w 1157266"/>
                <a:gd name="connsiteY28" fmla="*/ 960056 h 3212988"/>
                <a:gd name="connsiteX29" fmla="*/ 1157266 w 1157266"/>
                <a:gd name="connsiteY29" fmla="*/ 960056 h 3212988"/>
                <a:gd name="connsiteX30" fmla="*/ 1157266 w 1157266"/>
                <a:gd name="connsiteY30" fmla="*/ 972856 h 3212988"/>
                <a:gd name="connsiteX31" fmla="*/ 3068 w 1157266"/>
                <a:gd name="connsiteY31" fmla="*/ 972856 h 3212988"/>
                <a:gd name="connsiteX32" fmla="*/ 1 w 1157266"/>
                <a:gd name="connsiteY32" fmla="*/ 640037 h 3212988"/>
                <a:gd name="connsiteX33" fmla="*/ 1157266 w 1157266"/>
                <a:gd name="connsiteY33" fmla="*/ 640037 h 3212988"/>
                <a:gd name="connsiteX34" fmla="*/ 1157266 w 1157266"/>
                <a:gd name="connsiteY34" fmla="*/ 652837 h 3212988"/>
                <a:gd name="connsiteX35" fmla="*/ 1 w 1157266"/>
                <a:gd name="connsiteY35" fmla="*/ 652837 h 3212988"/>
                <a:gd name="connsiteX36" fmla="*/ 1 w 1157266"/>
                <a:gd name="connsiteY36" fmla="*/ 320018 h 3212988"/>
                <a:gd name="connsiteX37" fmla="*/ 1157266 w 1157266"/>
                <a:gd name="connsiteY37" fmla="*/ 320018 h 3212988"/>
                <a:gd name="connsiteX38" fmla="*/ 1157266 w 1157266"/>
                <a:gd name="connsiteY38" fmla="*/ 332819 h 3212988"/>
                <a:gd name="connsiteX39" fmla="*/ 1 w 1157266"/>
                <a:gd name="connsiteY39" fmla="*/ 332819 h 3212988"/>
                <a:gd name="connsiteX40" fmla="*/ 3068 w 1157266"/>
                <a:gd name="connsiteY40" fmla="*/ 0 h 3212988"/>
                <a:gd name="connsiteX41" fmla="*/ 1157266 w 1157266"/>
                <a:gd name="connsiteY41" fmla="*/ 0 h 3212988"/>
                <a:gd name="connsiteX42" fmla="*/ 1157266 w 1157266"/>
                <a:gd name="connsiteY42" fmla="*/ 12800 h 3212988"/>
                <a:gd name="connsiteX43" fmla="*/ 3068 w 1157266"/>
                <a:gd name="connsiteY43" fmla="*/ 12800 h 321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57266" h="3212988">
                  <a:moveTo>
                    <a:pt x="0" y="3200187"/>
                  </a:moveTo>
                  <a:lnTo>
                    <a:pt x="1157266" y="3200187"/>
                  </a:lnTo>
                  <a:lnTo>
                    <a:pt x="1157266" y="3212988"/>
                  </a:lnTo>
                  <a:lnTo>
                    <a:pt x="0" y="3212988"/>
                  </a:lnTo>
                  <a:close/>
                  <a:moveTo>
                    <a:pt x="3067" y="2880169"/>
                  </a:moveTo>
                  <a:lnTo>
                    <a:pt x="1157266" y="2880169"/>
                  </a:lnTo>
                  <a:lnTo>
                    <a:pt x="1157266" y="2892969"/>
                  </a:lnTo>
                  <a:lnTo>
                    <a:pt x="3067" y="2892969"/>
                  </a:lnTo>
                  <a:close/>
                  <a:moveTo>
                    <a:pt x="779" y="2560150"/>
                  </a:moveTo>
                  <a:lnTo>
                    <a:pt x="1157266" y="2560150"/>
                  </a:lnTo>
                  <a:lnTo>
                    <a:pt x="1157266" y="2572950"/>
                  </a:lnTo>
                  <a:lnTo>
                    <a:pt x="779" y="2572950"/>
                  </a:lnTo>
                  <a:close/>
                  <a:moveTo>
                    <a:pt x="3068" y="2240131"/>
                  </a:moveTo>
                  <a:lnTo>
                    <a:pt x="1157266" y="2240131"/>
                  </a:lnTo>
                  <a:lnTo>
                    <a:pt x="1157266" y="2252932"/>
                  </a:lnTo>
                  <a:lnTo>
                    <a:pt x="3068" y="2252932"/>
                  </a:lnTo>
                  <a:close/>
                  <a:moveTo>
                    <a:pt x="3068" y="1920112"/>
                  </a:moveTo>
                  <a:lnTo>
                    <a:pt x="1157266" y="1920112"/>
                  </a:lnTo>
                  <a:lnTo>
                    <a:pt x="1157266" y="1932913"/>
                  </a:lnTo>
                  <a:lnTo>
                    <a:pt x="3068" y="1932913"/>
                  </a:lnTo>
                  <a:close/>
                  <a:moveTo>
                    <a:pt x="780" y="1597974"/>
                  </a:moveTo>
                  <a:lnTo>
                    <a:pt x="1157266" y="1597974"/>
                  </a:lnTo>
                  <a:lnTo>
                    <a:pt x="1157266" y="1610775"/>
                  </a:lnTo>
                  <a:lnTo>
                    <a:pt x="780" y="1610775"/>
                  </a:lnTo>
                  <a:close/>
                  <a:moveTo>
                    <a:pt x="1" y="1280074"/>
                  </a:moveTo>
                  <a:lnTo>
                    <a:pt x="1157266" y="1280074"/>
                  </a:lnTo>
                  <a:lnTo>
                    <a:pt x="1157266" y="1292875"/>
                  </a:lnTo>
                  <a:lnTo>
                    <a:pt x="1" y="1292875"/>
                  </a:lnTo>
                  <a:close/>
                  <a:moveTo>
                    <a:pt x="3068" y="960056"/>
                  </a:moveTo>
                  <a:lnTo>
                    <a:pt x="1157266" y="960056"/>
                  </a:lnTo>
                  <a:lnTo>
                    <a:pt x="1157266" y="972856"/>
                  </a:lnTo>
                  <a:lnTo>
                    <a:pt x="3068" y="972856"/>
                  </a:lnTo>
                  <a:close/>
                  <a:moveTo>
                    <a:pt x="1" y="640037"/>
                  </a:moveTo>
                  <a:lnTo>
                    <a:pt x="1157266" y="640037"/>
                  </a:lnTo>
                  <a:lnTo>
                    <a:pt x="1157266" y="652837"/>
                  </a:lnTo>
                  <a:lnTo>
                    <a:pt x="1" y="652837"/>
                  </a:lnTo>
                  <a:close/>
                  <a:moveTo>
                    <a:pt x="1" y="320018"/>
                  </a:moveTo>
                  <a:lnTo>
                    <a:pt x="1157266" y="320018"/>
                  </a:lnTo>
                  <a:lnTo>
                    <a:pt x="1157266" y="332819"/>
                  </a:lnTo>
                  <a:lnTo>
                    <a:pt x="1" y="332819"/>
                  </a:lnTo>
                  <a:close/>
                  <a:moveTo>
                    <a:pt x="3068" y="0"/>
                  </a:moveTo>
                  <a:lnTo>
                    <a:pt x="1157266" y="0"/>
                  </a:lnTo>
                  <a:lnTo>
                    <a:pt x="1157266" y="12800"/>
                  </a:lnTo>
                  <a:lnTo>
                    <a:pt x="3068" y="1280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Rectangle 71"/>
            <p:cNvSpPr/>
            <p:nvPr/>
          </p:nvSpPr>
          <p:spPr>
            <a:xfrm>
              <a:off x="1570612" y="131178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100%</a:t>
              </a:r>
              <a:endParaRPr lang="en-US" sz="1000" dirty="0"/>
            </a:p>
          </p:txBody>
        </p:sp>
        <p:sp>
          <p:nvSpPr>
            <p:cNvPr id="73" name="Rectangle 72"/>
            <p:cNvSpPr/>
            <p:nvPr/>
          </p:nvSpPr>
          <p:spPr>
            <a:xfrm>
              <a:off x="1572768" y="2016100"/>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80%</a:t>
              </a:r>
              <a:endParaRPr lang="en-US" sz="1000" dirty="0"/>
            </a:p>
          </p:txBody>
        </p:sp>
        <p:sp>
          <p:nvSpPr>
            <p:cNvPr id="74" name="Rectangle 73"/>
            <p:cNvSpPr/>
            <p:nvPr/>
          </p:nvSpPr>
          <p:spPr>
            <a:xfrm>
              <a:off x="1572768" y="273497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60%</a:t>
              </a:r>
              <a:endParaRPr lang="en-US" sz="1000" dirty="0"/>
            </a:p>
          </p:txBody>
        </p:sp>
        <p:sp>
          <p:nvSpPr>
            <p:cNvPr id="75" name="Rectangle 74"/>
            <p:cNvSpPr/>
            <p:nvPr/>
          </p:nvSpPr>
          <p:spPr>
            <a:xfrm>
              <a:off x="1570612" y="1656665"/>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9</a:t>
              </a:r>
              <a:r>
                <a:rPr lang="en-US" sz="1000" dirty="0" smtClean="0"/>
                <a:t>0%</a:t>
              </a:r>
              <a:endParaRPr lang="en-US" sz="1000" dirty="0"/>
            </a:p>
          </p:txBody>
        </p:sp>
        <p:sp>
          <p:nvSpPr>
            <p:cNvPr id="76" name="Rectangle 75"/>
            <p:cNvSpPr/>
            <p:nvPr/>
          </p:nvSpPr>
          <p:spPr>
            <a:xfrm>
              <a:off x="1570612" y="2371008"/>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7</a:t>
              </a:r>
              <a:r>
                <a:rPr lang="en-US" sz="1000" dirty="0" smtClean="0"/>
                <a:t>0%</a:t>
              </a:r>
              <a:endParaRPr lang="en-US" sz="1000" dirty="0"/>
            </a:p>
          </p:txBody>
        </p:sp>
        <p:sp>
          <p:nvSpPr>
            <p:cNvPr id="77" name="Rectangle 76"/>
            <p:cNvSpPr/>
            <p:nvPr/>
          </p:nvSpPr>
          <p:spPr>
            <a:xfrm>
              <a:off x="1576133" y="3072581"/>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5</a:t>
              </a:r>
              <a:r>
                <a:rPr lang="en-US" sz="1000" dirty="0" smtClean="0"/>
                <a:t>0%</a:t>
              </a:r>
              <a:endParaRPr lang="en-US" sz="1000" dirty="0"/>
            </a:p>
          </p:txBody>
        </p:sp>
        <p:sp>
          <p:nvSpPr>
            <p:cNvPr id="78" name="Rectangle 77"/>
            <p:cNvSpPr/>
            <p:nvPr/>
          </p:nvSpPr>
          <p:spPr>
            <a:xfrm>
              <a:off x="1572768" y="3433214"/>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4</a:t>
              </a:r>
              <a:r>
                <a:rPr lang="en-US" sz="1000" dirty="0" smtClean="0"/>
                <a:t>0%</a:t>
              </a:r>
              <a:endParaRPr lang="en-US" sz="1000" dirty="0"/>
            </a:p>
          </p:txBody>
        </p:sp>
        <p:sp>
          <p:nvSpPr>
            <p:cNvPr id="79" name="Rectangle 78"/>
            <p:cNvSpPr/>
            <p:nvPr/>
          </p:nvSpPr>
          <p:spPr>
            <a:xfrm>
              <a:off x="1572768" y="379384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3</a:t>
              </a:r>
              <a:r>
                <a:rPr lang="en-US" sz="1000" dirty="0" smtClean="0"/>
                <a:t>0%</a:t>
              </a:r>
              <a:endParaRPr lang="en-US" sz="1000" dirty="0"/>
            </a:p>
          </p:txBody>
        </p:sp>
        <p:sp>
          <p:nvSpPr>
            <p:cNvPr id="80" name="Rectangle 79"/>
            <p:cNvSpPr/>
            <p:nvPr/>
          </p:nvSpPr>
          <p:spPr>
            <a:xfrm>
              <a:off x="1572768" y="41350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2</a:t>
              </a:r>
              <a:r>
                <a:rPr lang="en-US" sz="1000" dirty="0" smtClean="0"/>
                <a:t>0%</a:t>
              </a:r>
              <a:endParaRPr lang="en-US" sz="1000" dirty="0"/>
            </a:p>
          </p:txBody>
        </p:sp>
        <p:sp>
          <p:nvSpPr>
            <p:cNvPr id="81" name="Rectangle 80"/>
            <p:cNvSpPr/>
            <p:nvPr/>
          </p:nvSpPr>
          <p:spPr>
            <a:xfrm>
              <a:off x="1572768" y="4485167"/>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1</a:t>
              </a:r>
              <a:r>
                <a:rPr lang="en-US" sz="1000" dirty="0" smtClean="0"/>
                <a:t>0%</a:t>
              </a:r>
              <a:endParaRPr lang="en-US" sz="1000" dirty="0"/>
            </a:p>
          </p:txBody>
        </p:sp>
        <p:sp>
          <p:nvSpPr>
            <p:cNvPr id="82" name="Rectangle 81"/>
            <p:cNvSpPr/>
            <p:nvPr/>
          </p:nvSpPr>
          <p:spPr>
            <a:xfrm>
              <a:off x="1567815" y="4835122"/>
              <a:ext cx="1371600" cy="24938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0%</a:t>
              </a:r>
              <a:endParaRPr lang="en-US" sz="1000" dirty="0"/>
            </a:p>
          </p:txBody>
        </p:sp>
      </p:grpSp>
      <p:sp>
        <p:nvSpPr>
          <p:cNvPr id="70" name="Freeform 69"/>
          <p:cNvSpPr>
            <a:spLocks/>
          </p:cNvSpPr>
          <p:nvPr/>
        </p:nvSpPr>
        <p:spPr>
          <a:xfrm rot="10800000">
            <a:off x="726177" y="2081950"/>
            <a:ext cx="387804" cy="3217783"/>
          </a:xfrm>
          <a:custGeom>
            <a:avLst/>
            <a:gdLst>
              <a:gd name="connsiteX0" fmla="*/ 275718 w 551434"/>
              <a:gd name="connsiteY0" fmla="*/ 0 h 5525947"/>
              <a:gd name="connsiteX1" fmla="*/ 551434 w 551434"/>
              <a:gd name="connsiteY1" fmla="*/ 275716 h 5525947"/>
              <a:gd name="connsiteX2" fmla="*/ 549449 w 551434"/>
              <a:gd name="connsiteY2" fmla="*/ 295410 h 5525947"/>
              <a:gd name="connsiteX3" fmla="*/ 551433 w 551434"/>
              <a:gd name="connsiteY3" fmla="*/ 295410 h 5525947"/>
              <a:gd name="connsiteX4" fmla="*/ 551433 w 551434"/>
              <a:gd name="connsiteY4" fmla="*/ 2372663 h 5525947"/>
              <a:gd name="connsiteX5" fmla="*/ 551433 w 551434"/>
              <a:gd name="connsiteY5" fmla="*/ 3429000 h 5525947"/>
              <a:gd name="connsiteX6" fmla="*/ 551432 w 551434"/>
              <a:gd name="connsiteY6" fmla="*/ 3429000 h 5525947"/>
              <a:gd name="connsiteX7" fmla="*/ 551432 w 551434"/>
              <a:gd name="connsiteY7" fmla="*/ 5525947 h 5525947"/>
              <a:gd name="connsiteX8" fmla="*/ 0 w 551434"/>
              <a:gd name="connsiteY8" fmla="*/ 5525947 h 5525947"/>
              <a:gd name="connsiteX9" fmla="*/ 0 w 551434"/>
              <a:gd name="connsiteY9" fmla="*/ 2392357 h 5525947"/>
              <a:gd name="connsiteX10" fmla="*/ 1 w 551434"/>
              <a:gd name="connsiteY10" fmla="*/ 2392357 h 5525947"/>
              <a:gd name="connsiteX11" fmla="*/ 1 w 551434"/>
              <a:gd name="connsiteY11" fmla="*/ 2372663 h 5525947"/>
              <a:gd name="connsiteX12" fmla="*/ 1 w 551434"/>
              <a:gd name="connsiteY12" fmla="*/ 295410 h 5525947"/>
              <a:gd name="connsiteX13" fmla="*/ 1988 w 551434"/>
              <a:gd name="connsiteY13" fmla="*/ 295410 h 5525947"/>
              <a:gd name="connsiteX14" fmla="*/ 2 w 551434"/>
              <a:gd name="connsiteY14" fmla="*/ 275716 h 5525947"/>
              <a:gd name="connsiteX15" fmla="*/ 275718 w 551434"/>
              <a:gd name="connsiteY15" fmla="*/ 0 h 552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1434" h="5525947">
                <a:moveTo>
                  <a:pt x="275718" y="0"/>
                </a:moveTo>
                <a:cubicBezTo>
                  <a:pt x="427992" y="0"/>
                  <a:pt x="551434" y="123442"/>
                  <a:pt x="551434" y="275716"/>
                </a:cubicBezTo>
                <a:lnTo>
                  <a:pt x="549449" y="295410"/>
                </a:lnTo>
                <a:lnTo>
                  <a:pt x="551433" y="295410"/>
                </a:lnTo>
                <a:lnTo>
                  <a:pt x="551433" y="2372663"/>
                </a:lnTo>
                <a:lnTo>
                  <a:pt x="551433" y="3429000"/>
                </a:lnTo>
                <a:lnTo>
                  <a:pt x="551432" y="3429000"/>
                </a:lnTo>
                <a:lnTo>
                  <a:pt x="551432" y="5525947"/>
                </a:lnTo>
                <a:lnTo>
                  <a:pt x="0" y="5525947"/>
                </a:lnTo>
                <a:lnTo>
                  <a:pt x="0" y="2392357"/>
                </a:lnTo>
                <a:lnTo>
                  <a:pt x="1" y="2392357"/>
                </a:lnTo>
                <a:lnTo>
                  <a:pt x="1" y="2372663"/>
                </a:lnTo>
                <a:lnTo>
                  <a:pt x="1" y="295410"/>
                </a:lnTo>
                <a:lnTo>
                  <a:pt x="1988" y="295410"/>
                </a:lnTo>
                <a:lnTo>
                  <a:pt x="2" y="275716"/>
                </a:lnTo>
                <a:cubicBezTo>
                  <a:pt x="2" y="123442"/>
                  <a:pt x="123445" y="0"/>
                  <a:pt x="275718" y="0"/>
                </a:cubicBezTo>
                <a:close/>
              </a:path>
            </a:pathLst>
          </a:custGeom>
          <a:solidFill>
            <a:srgbClr val="C00000"/>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67807" y="62924"/>
            <a:ext cx="1701479" cy="461665"/>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96" name="Group 95"/>
          <p:cNvGrpSpPr/>
          <p:nvPr/>
        </p:nvGrpSpPr>
        <p:grpSpPr>
          <a:xfrm>
            <a:off x="1617555" y="5030220"/>
            <a:ext cx="2595394" cy="1448863"/>
            <a:chOff x="8616657" y="4215814"/>
            <a:chExt cx="2215466" cy="2652796"/>
          </a:xfrm>
        </p:grpSpPr>
        <p:sp>
          <p:nvSpPr>
            <p:cNvPr id="97" name="Rectangle 96"/>
            <p:cNvSpPr/>
            <p:nvPr/>
          </p:nvSpPr>
          <p:spPr>
            <a:xfrm>
              <a:off x="8616657" y="4215814"/>
              <a:ext cx="2215466" cy="2652796"/>
            </a:xfrm>
            <a:prstGeom prst="rect">
              <a:avLst/>
            </a:prstGeom>
            <a:solidFill>
              <a:schemeClr val="tx1">
                <a:alpha val="7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820443" y="4929749"/>
              <a:ext cx="2011680" cy="1521514"/>
            </a:xfrm>
            <a:prstGeom prst="rect">
              <a:avLst/>
            </a:prstGeom>
            <a:noFill/>
          </p:spPr>
          <p:txBody>
            <a:bodyPr wrap="square" rtlCol="0">
              <a:spAutoFit/>
            </a:bodyPr>
            <a:lstStyle/>
            <a:p>
              <a:r>
                <a:rPr lang="en-US" sz="1200" dirty="0" smtClean="0">
                  <a:solidFill>
                    <a:schemeClr val="bg2"/>
                  </a:solidFill>
                </a:rPr>
                <a:t>Click the bar and bar element will highlight. Left click the TOP/CENTER of the bar, then drag up or down to move.</a:t>
              </a:r>
              <a:endParaRPr lang="en-US" sz="1200" dirty="0">
                <a:solidFill>
                  <a:schemeClr val="bg2"/>
                </a:solidFill>
              </a:endParaRPr>
            </a:p>
          </p:txBody>
        </p:sp>
        <p:cxnSp>
          <p:nvCxnSpPr>
            <p:cNvPr id="99" name="Straight Connector 98"/>
            <p:cNvCxnSpPr/>
            <p:nvPr/>
          </p:nvCxnSpPr>
          <p:spPr>
            <a:xfrm flipH="1">
              <a:off x="8820443" y="4421209"/>
              <a:ext cx="2" cy="149032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78%</a:t>
              </a:r>
              <a:endParaRPr lang="en-US" sz="1600" dirty="0">
                <a:solidFill>
                  <a:schemeClr val="bg1"/>
                </a:solidFill>
              </a:endParaRPr>
            </a:p>
          </p:txBody>
        </p:sp>
      </p:grpSp>
      <p:grpSp>
        <p:nvGrpSpPr>
          <p:cNvPr id="101" name="Group 100"/>
          <p:cNvGrpSpPr/>
          <p:nvPr/>
        </p:nvGrpSpPr>
        <p:grpSpPr>
          <a:xfrm>
            <a:off x="5581773" y="5031859"/>
            <a:ext cx="2595394" cy="1448863"/>
            <a:chOff x="8616657" y="4215814"/>
            <a:chExt cx="2215466" cy="2652796"/>
          </a:xfrm>
        </p:grpSpPr>
        <p:sp>
          <p:nvSpPr>
            <p:cNvPr id="102" name="Rectangle 101"/>
            <p:cNvSpPr/>
            <p:nvPr/>
          </p:nvSpPr>
          <p:spPr>
            <a:xfrm>
              <a:off x="8616657" y="4215814"/>
              <a:ext cx="2215466" cy="2652796"/>
            </a:xfrm>
            <a:prstGeom prst="rect">
              <a:avLst/>
            </a:prstGeom>
            <a:solidFill>
              <a:schemeClr val="tx1">
                <a:alpha val="70000"/>
              </a:schemeClr>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4" name="Straight Connector 103"/>
            <p:cNvCxnSpPr/>
            <p:nvPr/>
          </p:nvCxnSpPr>
          <p:spPr>
            <a:xfrm flipH="1">
              <a:off x="8820443" y="4421209"/>
              <a:ext cx="2" cy="1490328"/>
            </a:xfrm>
            <a:prstGeom prst="line">
              <a:avLst/>
            </a:prstGeom>
            <a:ln w="25400">
              <a:solidFill>
                <a:srgbClr val="0000FF"/>
              </a:solidFill>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$28,100</a:t>
              </a:r>
              <a:endParaRPr lang="en-US" sz="1600" dirty="0">
                <a:solidFill>
                  <a:schemeClr val="bg1"/>
                </a:solidFill>
              </a:endParaRPr>
            </a:p>
          </p:txBody>
        </p:sp>
      </p:grpSp>
      <p:grpSp>
        <p:nvGrpSpPr>
          <p:cNvPr id="106" name="Group 105"/>
          <p:cNvGrpSpPr/>
          <p:nvPr/>
        </p:nvGrpSpPr>
        <p:grpSpPr>
          <a:xfrm>
            <a:off x="9523906" y="5030219"/>
            <a:ext cx="2595394" cy="1448863"/>
            <a:chOff x="8616657" y="4215814"/>
            <a:chExt cx="2215466" cy="2652796"/>
          </a:xfrm>
        </p:grpSpPr>
        <p:sp>
          <p:nvSpPr>
            <p:cNvPr id="107" name="Rectangle 106"/>
            <p:cNvSpPr/>
            <p:nvPr/>
          </p:nvSpPr>
          <p:spPr>
            <a:xfrm>
              <a:off x="8616657" y="4215814"/>
              <a:ext cx="2215466" cy="2652796"/>
            </a:xfrm>
            <a:prstGeom prst="rect">
              <a:avLst/>
            </a:prstGeom>
            <a:solidFill>
              <a:schemeClr val="tx1">
                <a:alpha val="7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p:cNvSpPr txBox="1"/>
            <p:nvPr/>
          </p:nvSpPr>
          <p:spPr>
            <a:xfrm>
              <a:off x="8820443" y="4929749"/>
              <a:ext cx="2011680" cy="1864506"/>
            </a:xfrm>
            <a:prstGeom prst="rect">
              <a:avLst/>
            </a:prstGeom>
            <a:noFill/>
          </p:spPr>
          <p:txBody>
            <a:bodyPr wrap="square" rtlCol="0">
              <a:spAutoFit/>
            </a:bodyPr>
            <a:lstStyle/>
            <a:p>
              <a:r>
                <a:rPr lang="en-US" sz="1200" dirty="0" smtClean="0">
                  <a:solidFill>
                    <a:schemeClr val="bg2"/>
                  </a:solidFill>
                  <a:latin typeface="+mj-lt"/>
                </a:rPr>
                <a:t>Click color bar once and entire frame will select, click bar again and bar element will highlight. Left click the TOP/CENTER of the bar, then drag up or down to move.</a:t>
              </a:r>
              <a:endParaRPr lang="en-US" sz="1200" dirty="0">
                <a:solidFill>
                  <a:schemeClr val="bg2"/>
                </a:solidFill>
                <a:latin typeface="+mj-lt"/>
              </a:endParaRPr>
            </a:p>
          </p:txBody>
        </p:sp>
        <p:cxnSp>
          <p:nvCxnSpPr>
            <p:cNvPr id="109" name="Straight Connector 108"/>
            <p:cNvCxnSpPr/>
            <p:nvPr/>
          </p:nvCxnSpPr>
          <p:spPr>
            <a:xfrm flipH="1">
              <a:off x="8820443" y="4421209"/>
              <a:ext cx="2" cy="1490328"/>
            </a:xfrm>
            <a:prstGeom prst="line">
              <a:avLst/>
            </a:prstGeom>
            <a:ln w="254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820443" y="4336534"/>
              <a:ext cx="2011680" cy="619876"/>
            </a:xfrm>
            <a:prstGeom prst="rect">
              <a:avLst/>
            </a:prstGeom>
            <a:noFill/>
          </p:spPr>
          <p:txBody>
            <a:bodyPr wrap="square" rtlCol="0">
              <a:spAutoFit/>
            </a:bodyPr>
            <a:lstStyle/>
            <a:p>
              <a:r>
                <a:rPr lang="en-US" sz="1600" dirty="0" smtClean="0">
                  <a:solidFill>
                    <a:schemeClr val="bg1"/>
                  </a:solidFill>
                </a:rPr>
                <a:t>Lorem Ipsum – 882 Hours</a:t>
              </a:r>
              <a:endParaRPr lang="en-US" sz="1600" dirty="0">
                <a:solidFill>
                  <a:schemeClr val="bg1"/>
                </a:solidFill>
              </a:endParaRPr>
            </a:p>
          </p:txBody>
        </p:sp>
      </p:grpSp>
    </p:spTree>
    <p:extLst>
      <p:ext uri="{BB962C8B-B14F-4D97-AF65-F5344CB8AC3E}">
        <p14:creationId xmlns:p14="http://schemas.microsoft.com/office/powerpoint/2010/main" val="3821990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500"/>
                                        <p:tgtEl>
                                          <p:spTgt spid="8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ipe(down)">
                                      <p:cBhvr>
                                        <p:cTn id="11" dur="1000"/>
                                        <p:tgtEl>
                                          <p:spTgt spid="8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84"/>
                                        </p:tgtEl>
                                        <p:attrNameLst>
                                          <p:attrName>style.visibility</p:attrName>
                                        </p:attrNameLst>
                                      </p:cBhvr>
                                      <p:to>
                                        <p:strVal val="visible"/>
                                      </p:to>
                                    </p:set>
                                    <p:anim calcmode="lin" valueType="num">
                                      <p:cBhvr>
                                        <p:cTn id="15" dur="500" fill="hold"/>
                                        <p:tgtEl>
                                          <p:spTgt spid="84"/>
                                        </p:tgtEl>
                                        <p:attrNameLst>
                                          <p:attrName>ppt_w</p:attrName>
                                        </p:attrNameLst>
                                      </p:cBhvr>
                                      <p:tavLst>
                                        <p:tav tm="0">
                                          <p:val>
                                            <p:fltVal val="0"/>
                                          </p:val>
                                        </p:tav>
                                        <p:tav tm="100000">
                                          <p:val>
                                            <p:strVal val="#ppt_w"/>
                                          </p:val>
                                        </p:tav>
                                      </p:tavLst>
                                    </p:anim>
                                    <p:anim calcmode="lin" valueType="num">
                                      <p:cBhvr>
                                        <p:cTn id="16" dur="500" fill="hold"/>
                                        <p:tgtEl>
                                          <p:spTgt spid="84"/>
                                        </p:tgtEl>
                                        <p:attrNameLst>
                                          <p:attrName>ppt_h</p:attrName>
                                        </p:attrNameLst>
                                      </p:cBhvr>
                                      <p:tavLst>
                                        <p:tav tm="0">
                                          <p:val>
                                            <p:fltVal val="0"/>
                                          </p:val>
                                        </p:tav>
                                        <p:tav tm="100000">
                                          <p:val>
                                            <p:strVal val="#ppt_h"/>
                                          </p:val>
                                        </p:tav>
                                      </p:tavLst>
                                    </p:anim>
                                    <p:animEffect transition="in" filter="fade">
                                      <p:cBhvr>
                                        <p:cTn id="17" dur="500"/>
                                        <p:tgtEl>
                                          <p:spTgt spid="84"/>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69"/>
                                        </p:tgtEl>
                                        <p:attrNameLst>
                                          <p:attrName>style.visibility</p:attrName>
                                        </p:attrNameLst>
                                      </p:cBhvr>
                                      <p:to>
                                        <p:strVal val="visible"/>
                                      </p:to>
                                    </p:set>
                                    <p:animEffect transition="in" filter="wipe(right)">
                                      <p:cBhvr>
                                        <p:cTn id="21" dur="1000"/>
                                        <p:tgtEl>
                                          <p:spTgt spid="69"/>
                                        </p:tgtEl>
                                      </p:cBhvr>
                                    </p:animEffect>
                                  </p:childTnLst>
                                </p:cTn>
                              </p:par>
                            </p:childTnLst>
                          </p:cTn>
                        </p:par>
                        <p:par>
                          <p:cTn id="22" fill="hold">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1000"/>
                                        <p:tgtEl>
                                          <p:spTgt spid="70"/>
                                        </p:tgtEl>
                                      </p:cBhvr>
                                    </p:animEffect>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1000" fill="hold"/>
                                        <p:tgtEl>
                                          <p:spTgt spid="96"/>
                                        </p:tgtEl>
                                        <p:attrNameLst>
                                          <p:attrName>ppt_y</p:attrName>
                                        </p:attrNameLst>
                                      </p:cBhvr>
                                      <p:tavLst>
                                        <p:tav tm="0">
                                          <p:val>
                                            <p:strVal val="#ppt_y+.1"/>
                                          </p:val>
                                        </p:tav>
                                        <p:tav tm="100000">
                                          <p:val>
                                            <p:strVal val="#ppt_y"/>
                                          </p:val>
                                        </p:tav>
                                      </p:tavLst>
                                    </p:anim>
                                  </p:childTnLst>
                                </p:cTn>
                              </p:par>
                            </p:childTnLst>
                          </p:cTn>
                        </p:par>
                        <p:par>
                          <p:cTn id="32" fill="hold">
                            <p:stCondLst>
                              <p:cond delay="5000"/>
                            </p:stCondLst>
                            <p:childTnLst>
                              <p:par>
                                <p:cTn id="33" presetID="22" presetClass="entr" presetSubtype="4"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down)">
                                      <p:cBhvr>
                                        <p:cTn id="35" dur="1000"/>
                                        <p:tgtEl>
                                          <p:spTgt spid="65"/>
                                        </p:tgtEl>
                                      </p:cBhvr>
                                    </p:animEffect>
                                  </p:childTnLst>
                                </p:cTn>
                              </p:par>
                            </p:childTnLst>
                          </p:cTn>
                        </p:par>
                        <p:par>
                          <p:cTn id="36" fill="hold">
                            <p:stCondLst>
                              <p:cond delay="60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6500"/>
                            </p:stCondLst>
                            <p:childTnLst>
                              <p:par>
                                <p:cTn id="43" presetID="22" presetClass="entr" presetSubtype="2"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right)">
                                      <p:cBhvr>
                                        <p:cTn id="45" dur="1000"/>
                                        <p:tgtEl>
                                          <p:spTgt spid="51"/>
                                        </p:tgtEl>
                                      </p:cBhvr>
                                    </p:animEffect>
                                  </p:childTnLst>
                                </p:cTn>
                              </p:par>
                            </p:childTnLst>
                          </p:cTn>
                        </p:par>
                        <p:par>
                          <p:cTn id="46" fill="hold">
                            <p:stCondLst>
                              <p:cond delay="7500"/>
                            </p:stCondLst>
                            <p:childTnLst>
                              <p:par>
                                <p:cTn id="47" presetID="22" presetClass="entr" presetSubtype="4"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wipe(down)">
                                      <p:cBhvr>
                                        <p:cTn id="49" dur="1000"/>
                                        <p:tgtEl>
                                          <p:spTgt spid="52"/>
                                        </p:tgtEl>
                                      </p:cBhvr>
                                    </p:animEffect>
                                  </p:childTnLst>
                                </p:cTn>
                              </p:par>
                            </p:childTnLst>
                          </p:cTn>
                        </p:par>
                        <p:par>
                          <p:cTn id="50" fill="hold">
                            <p:stCondLst>
                              <p:cond delay="8500"/>
                            </p:stCondLst>
                            <p:childTnLst>
                              <p:par>
                                <p:cTn id="51" presetID="42" presetClass="entr" presetSubtype="0" fill="hold" nodeType="after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fade">
                                      <p:cBhvr>
                                        <p:cTn id="53" dur="1000"/>
                                        <p:tgtEl>
                                          <p:spTgt spid="101"/>
                                        </p:tgtEl>
                                      </p:cBhvr>
                                    </p:animEffect>
                                    <p:anim calcmode="lin" valueType="num">
                                      <p:cBhvr>
                                        <p:cTn id="54" dur="1000" fill="hold"/>
                                        <p:tgtEl>
                                          <p:spTgt spid="101"/>
                                        </p:tgtEl>
                                        <p:attrNameLst>
                                          <p:attrName>ppt_x</p:attrName>
                                        </p:attrNameLst>
                                      </p:cBhvr>
                                      <p:tavLst>
                                        <p:tav tm="0">
                                          <p:val>
                                            <p:strVal val="#ppt_x"/>
                                          </p:val>
                                        </p:tav>
                                        <p:tav tm="100000">
                                          <p:val>
                                            <p:strVal val="#ppt_x"/>
                                          </p:val>
                                        </p:tav>
                                      </p:tavLst>
                                    </p:anim>
                                    <p:anim calcmode="lin" valueType="num">
                                      <p:cBhvr>
                                        <p:cTn id="55" dur="1000" fill="hold"/>
                                        <p:tgtEl>
                                          <p:spTgt spid="101"/>
                                        </p:tgtEl>
                                        <p:attrNameLst>
                                          <p:attrName>ppt_y</p:attrName>
                                        </p:attrNameLst>
                                      </p:cBhvr>
                                      <p:tavLst>
                                        <p:tav tm="0">
                                          <p:val>
                                            <p:strVal val="#ppt_y+.1"/>
                                          </p:val>
                                        </p:tav>
                                        <p:tav tm="100000">
                                          <p:val>
                                            <p:strVal val="#ppt_y"/>
                                          </p:val>
                                        </p:tav>
                                      </p:tavLst>
                                    </p:anim>
                                  </p:childTnLst>
                                </p:cTn>
                              </p:par>
                            </p:childTnLst>
                          </p:cTn>
                        </p:par>
                        <p:par>
                          <p:cTn id="56" fill="hold">
                            <p:stCondLst>
                              <p:cond delay="9500"/>
                            </p:stCondLst>
                            <p:childTnLst>
                              <p:par>
                                <p:cTn id="57" presetID="22" presetClass="entr" presetSubtype="4"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wipe(down)">
                                      <p:cBhvr>
                                        <p:cTn id="59" dur="1000"/>
                                        <p:tgtEl>
                                          <p:spTgt spid="23"/>
                                        </p:tgtEl>
                                      </p:cBhvr>
                                    </p:animEffect>
                                  </p:childTnLst>
                                </p:cTn>
                              </p:par>
                            </p:childTnLst>
                          </p:cTn>
                        </p:par>
                        <p:par>
                          <p:cTn id="60" fill="hold">
                            <p:stCondLst>
                              <p:cond delay="10500"/>
                            </p:stCondLst>
                            <p:childTnLst>
                              <p:par>
                                <p:cTn id="61" presetID="53" presetClass="entr" presetSubtype="16"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500" fill="hold"/>
                                        <p:tgtEl>
                                          <p:spTgt spid="26"/>
                                        </p:tgtEl>
                                        <p:attrNameLst>
                                          <p:attrName>ppt_w</p:attrName>
                                        </p:attrNameLst>
                                      </p:cBhvr>
                                      <p:tavLst>
                                        <p:tav tm="0">
                                          <p:val>
                                            <p:fltVal val="0"/>
                                          </p:val>
                                        </p:tav>
                                        <p:tav tm="100000">
                                          <p:val>
                                            <p:strVal val="#ppt_w"/>
                                          </p:val>
                                        </p:tav>
                                      </p:tavLst>
                                    </p:anim>
                                    <p:anim calcmode="lin" valueType="num">
                                      <p:cBhvr>
                                        <p:cTn id="64" dur="500" fill="hold"/>
                                        <p:tgtEl>
                                          <p:spTgt spid="26"/>
                                        </p:tgtEl>
                                        <p:attrNameLst>
                                          <p:attrName>ppt_h</p:attrName>
                                        </p:attrNameLst>
                                      </p:cBhvr>
                                      <p:tavLst>
                                        <p:tav tm="0">
                                          <p:val>
                                            <p:fltVal val="0"/>
                                          </p:val>
                                        </p:tav>
                                        <p:tav tm="100000">
                                          <p:val>
                                            <p:strVal val="#ppt_h"/>
                                          </p:val>
                                        </p:tav>
                                      </p:tavLst>
                                    </p:anim>
                                    <p:animEffect transition="in" filter="fade">
                                      <p:cBhvr>
                                        <p:cTn id="65" dur="500"/>
                                        <p:tgtEl>
                                          <p:spTgt spid="26"/>
                                        </p:tgtEl>
                                      </p:cBhvr>
                                    </p:animEffect>
                                  </p:childTnLst>
                                </p:cTn>
                              </p:par>
                            </p:childTnLst>
                          </p:cTn>
                        </p:par>
                        <p:par>
                          <p:cTn id="66" fill="hold">
                            <p:stCondLst>
                              <p:cond delay="11000"/>
                            </p:stCondLst>
                            <p:childTnLst>
                              <p:par>
                                <p:cTn id="67" presetID="22" presetClass="entr" presetSubtype="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right)">
                                      <p:cBhvr>
                                        <p:cTn id="69" dur="1000"/>
                                        <p:tgtEl>
                                          <p:spTgt spid="8"/>
                                        </p:tgtEl>
                                      </p:cBhvr>
                                    </p:animEffect>
                                  </p:childTnLst>
                                </p:cTn>
                              </p:par>
                            </p:childTnLst>
                          </p:cTn>
                        </p:par>
                        <p:par>
                          <p:cTn id="70" fill="hold">
                            <p:stCondLst>
                              <p:cond delay="1200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1000"/>
                                        <p:tgtEl>
                                          <p:spTgt spid="25"/>
                                        </p:tgtEl>
                                      </p:cBhvr>
                                    </p:animEffect>
                                  </p:childTnLst>
                                </p:cTn>
                              </p:par>
                            </p:childTnLst>
                          </p:cTn>
                        </p:par>
                        <p:par>
                          <p:cTn id="74" fill="hold">
                            <p:stCondLst>
                              <p:cond delay="13000"/>
                            </p:stCondLst>
                            <p:childTnLst>
                              <p:par>
                                <p:cTn id="75" presetID="42" presetClass="entr" presetSubtype="0" fill="hold" nodeType="after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fade">
                                      <p:cBhvr>
                                        <p:cTn id="77" dur="1000"/>
                                        <p:tgtEl>
                                          <p:spTgt spid="106"/>
                                        </p:tgtEl>
                                      </p:cBhvr>
                                    </p:animEffect>
                                    <p:anim calcmode="lin" valueType="num">
                                      <p:cBhvr>
                                        <p:cTn id="78" dur="1000" fill="hold"/>
                                        <p:tgtEl>
                                          <p:spTgt spid="106"/>
                                        </p:tgtEl>
                                        <p:attrNameLst>
                                          <p:attrName>ppt_x</p:attrName>
                                        </p:attrNameLst>
                                      </p:cBhvr>
                                      <p:tavLst>
                                        <p:tav tm="0">
                                          <p:val>
                                            <p:strVal val="#ppt_x"/>
                                          </p:val>
                                        </p:tav>
                                        <p:tav tm="100000">
                                          <p:val>
                                            <p:strVal val="#ppt_x"/>
                                          </p:val>
                                        </p:tav>
                                      </p:tavLst>
                                    </p:anim>
                                    <p:anim calcmode="lin" valueType="num">
                                      <p:cBhvr>
                                        <p:cTn id="79"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23" grpId="0" animBg="1"/>
      <p:bldP spid="26" grpId="0" animBg="1"/>
      <p:bldP spid="25" grpId="0" animBg="1"/>
      <p:bldP spid="65" grpId="0" animBg="1"/>
      <p:bldP spid="66" grpId="0" animBg="1"/>
      <p:bldP spid="52" grpId="0" animBg="1"/>
      <p:bldP spid="83" grpId="0" animBg="1"/>
      <p:bldP spid="84"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25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35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0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0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2134718"/>
            <a:ext cx="12192000" cy="4414364"/>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1341794" y="2302300"/>
            <a:ext cx="2513919" cy="4049652"/>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5D98CD"/>
                </a:solidFill>
              </a:rPr>
              <a:t>Title Goes Here</a:t>
            </a:r>
          </a:p>
          <a:p>
            <a:endParaRPr lang="en-US" sz="1600" dirty="0">
              <a:solidFill>
                <a:schemeClr val="bg1">
                  <a:lumMod val="85000"/>
                </a:schemeClr>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r>
              <a:rPr lang="en-US" sz="2000" b="1" dirty="0">
                <a:solidFill>
                  <a:srgbClr val="61953D"/>
                </a:solidFill>
              </a:rPr>
              <a:t>Title Goes Here</a:t>
            </a:r>
          </a:p>
          <a:p>
            <a:endParaRPr lang="en-US" sz="1600" dirty="0">
              <a:solidFill>
                <a:schemeClr val="bg1"/>
              </a:solidFill>
            </a:endParaRPr>
          </a:p>
          <a:p>
            <a:r>
              <a:rPr lang="en-US" sz="1400" dirty="0">
                <a:solidFill>
                  <a:schemeClr val="bg1">
                    <a:lumMod val="85000"/>
                  </a:schemeClr>
                </a:solidFill>
              </a:rPr>
              <a:t>Lorem ipsum dolor sit amet, consectetur adipiscing elit, sed do eiusmod tempor incididunt ut labore et dolore magna aliqua. </a:t>
            </a:r>
          </a:p>
          <a:p>
            <a:endParaRPr lang="en-US" sz="1600" dirty="0">
              <a:solidFill>
                <a:schemeClr val="bg1"/>
              </a:solidFill>
              <a:cs typeface="Browallia New" panose="020B0604020202020204" pitchFamily="34" charset="-34"/>
            </a:endParaRPr>
          </a:p>
          <a:p>
            <a:pPr algn="ctr"/>
            <a:endParaRPr lang="en-US" sz="1600" dirty="0"/>
          </a:p>
        </p:txBody>
      </p:sp>
      <p:sp>
        <p:nvSpPr>
          <p:cNvPr id="37" name="Freeform 36"/>
          <p:cNvSpPr/>
          <p:nvPr/>
        </p:nvSpPr>
        <p:spPr>
          <a:xfrm rot="10800000">
            <a:off x="4679576" y="1693139"/>
            <a:ext cx="7525815" cy="1803674"/>
          </a:xfrm>
          <a:custGeom>
            <a:avLst/>
            <a:gdLst>
              <a:gd name="connsiteX0" fmla="*/ 0 w 7525815"/>
              <a:gd name="connsiteY0" fmla="*/ 1803674 h 1803674"/>
              <a:gd name="connsiteX1" fmla="*/ 0 w 7525815"/>
              <a:gd name="connsiteY1" fmla="*/ 203388 h 1803674"/>
              <a:gd name="connsiteX2" fmla="*/ 1 w 7525815"/>
              <a:gd name="connsiteY2" fmla="*/ 203388 h 1803674"/>
              <a:gd name="connsiteX3" fmla="*/ 1 w 7525815"/>
              <a:gd name="connsiteY3" fmla="*/ 340766 h 1803674"/>
              <a:gd name="connsiteX4" fmla="*/ 3264187 w 7525815"/>
              <a:gd name="connsiteY4" fmla="*/ 0 h 1803674"/>
              <a:gd name="connsiteX5" fmla="*/ 7084088 w 7525815"/>
              <a:gd name="connsiteY5" fmla="*/ 0 h 1803674"/>
              <a:gd name="connsiteX6" fmla="*/ 7525815 w 7525815"/>
              <a:gd name="connsiteY6" fmla="*/ 441727 h 1803674"/>
              <a:gd name="connsiteX7" fmla="*/ 7073187 w 7525815"/>
              <a:gd name="connsiteY7" fmla="*/ 894355 h 1803674"/>
              <a:gd name="connsiteX8" fmla="*/ 6397203 w 7525815"/>
              <a:gd name="connsiteY8" fmla="*/ 894355 h 1803674"/>
              <a:gd name="connsiteX9" fmla="*/ 6396262 w 7525815"/>
              <a:gd name="connsiteY9" fmla="*/ 895296 h 1803674"/>
              <a:gd name="connsiteX10" fmla="*/ 3257626 w 7525815"/>
              <a:gd name="connsiteY10" fmla="*/ 895296 h 1803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25815" h="1803674">
                <a:moveTo>
                  <a:pt x="0" y="1803674"/>
                </a:moveTo>
                <a:lnTo>
                  <a:pt x="0" y="203388"/>
                </a:lnTo>
                <a:lnTo>
                  <a:pt x="1" y="203388"/>
                </a:lnTo>
                <a:lnTo>
                  <a:pt x="1" y="340766"/>
                </a:lnTo>
                <a:lnTo>
                  <a:pt x="3264187" y="0"/>
                </a:lnTo>
                <a:lnTo>
                  <a:pt x="7084088" y="0"/>
                </a:lnTo>
                <a:lnTo>
                  <a:pt x="7525815" y="441727"/>
                </a:lnTo>
                <a:lnTo>
                  <a:pt x="7073187" y="894355"/>
                </a:lnTo>
                <a:lnTo>
                  <a:pt x="6397203" y="894355"/>
                </a:lnTo>
                <a:lnTo>
                  <a:pt x="6396262" y="895296"/>
                </a:lnTo>
                <a:lnTo>
                  <a:pt x="3257626" y="895296"/>
                </a:lnTo>
                <a:close/>
              </a:path>
            </a:pathLst>
          </a:cu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5112141" y="271893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59" name="Oval 58"/>
          <p:cNvSpPr/>
          <p:nvPr/>
        </p:nvSpPr>
        <p:spPr>
          <a:xfrm>
            <a:off x="11099125" y="2110004"/>
            <a:ext cx="914400" cy="914400"/>
          </a:xfrm>
          <a:prstGeom prst="ellipse">
            <a:avLst/>
          </a:prstGeom>
          <a:blipFill dpi="0" rotWithShape="1">
            <a:blip r:embed="rId3"/>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9" name="TextBox 68"/>
          <p:cNvSpPr txBox="1"/>
          <p:nvPr/>
        </p:nvSpPr>
        <p:spPr>
          <a:xfrm>
            <a:off x="6082623" y="2765780"/>
            <a:ext cx="240708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9" name="Freeform 28"/>
          <p:cNvSpPr/>
          <p:nvPr/>
        </p:nvSpPr>
        <p:spPr>
          <a:xfrm rot="10800000">
            <a:off x="5357309" y="3149157"/>
            <a:ext cx="6848081" cy="1242491"/>
          </a:xfrm>
          <a:custGeom>
            <a:avLst/>
            <a:gdLst>
              <a:gd name="connsiteX0" fmla="*/ 0 w 6848081"/>
              <a:gd name="connsiteY0" fmla="*/ 1242491 h 1242491"/>
              <a:gd name="connsiteX1" fmla="*/ 0 w 6848081"/>
              <a:gd name="connsiteY1" fmla="*/ 0 h 1242491"/>
              <a:gd name="connsiteX2" fmla="*/ 3122088 w 6848081"/>
              <a:gd name="connsiteY2" fmla="*/ 0 h 1242491"/>
              <a:gd name="connsiteX3" fmla="*/ 3190481 w 6848081"/>
              <a:gd name="connsiteY3" fmla="*/ 7140 h 1242491"/>
              <a:gd name="connsiteX4" fmla="*/ 3190481 w 6848081"/>
              <a:gd name="connsiteY4" fmla="*/ 0 h 1242491"/>
              <a:gd name="connsiteX5" fmla="*/ 6400220 w 6848081"/>
              <a:gd name="connsiteY5" fmla="*/ 0 h 1242491"/>
              <a:gd name="connsiteX6" fmla="*/ 6848081 w 6848081"/>
              <a:gd name="connsiteY6" fmla="*/ 447862 h 1242491"/>
              <a:gd name="connsiteX7" fmla="*/ 6396260 w 6848081"/>
              <a:gd name="connsiteY7" fmla="*/ 899683 h 1242491"/>
              <a:gd name="connsiteX8" fmla="*/ 3283746 w 6848081"/>
              <a:gd name="connsiteY8" fmla="*/ 899683 h 1242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8081" h="1242491">
                <a:moveTo>
                  <a:pt x="0" y="1242491"/>
                </a:moveTo>
                <a:lnTo>
                  <a:pt x="0" y="0"/>
                </a:lnTo>
                <a:lnTo>
                  <a:pt x="3122088" y="0"/>
                </a:lnTo>
                <a:lnTo>
                  <a:pt x="3190481" y="7140"/>
                </a:lnTo>
                <a:lnTo>
                  <a:pt x="3190481" y="0"/>
                </a:lnTo>
                <a:lnTo>
                  <a:pt x="6400220" y="0"/>
                </a:lnTo>
                <a:lnTo>
                  <a:pt x="6848081" y="447862"/>
                </a:lnTo>
                <a:lnTo>
                  <a:pt x="6396260" y="899683"/>
                </a:lnTo>
                <a:lnTo>
                  <a:pt x="3283746" y="899683"/>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772541" y="359771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58" name="Oval 57"/>
          <p:cNvSpPr/>
          <p:nvPr/>
        </p:nvSpPr>
        <p:spPr>
          <a:xfrm>
            <a:off x="11099125" y="3344467"/>
            <a:ext cx="914400" cy="914400"/>
          </a:xfrm>
          <a:prstGeom prst="ellipse">
            <a:avLst/>
          </a:prstGeom>
          <a:blipFill dpi="0" rotWithShape="1">
            <a:blip r:embed="rId4"/>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0" name="TextBox 69"/>
          <p:cNvSpPr txBox="1"/>
          <p:nvPr/>
        </p:nvSpPr>
        <p:spPr>
          <a:xfrm>
            <a:off x="6731033" y="3651111"/>
            <a:ext cx="2544128"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5" name="Freeform 44"/>
          <p:cNvSpPr/>
          <p:nvPr/>
        </p:nvSpPr>
        <p:spPr>
          <a:xfrm rot="10800000">
            <a:off x="5957466" y="4383620"/>
            <a:ext cx="6247925" cy="1259421"/>
          </a:xfrm>
          <a:custGeom>
            <a:avLst/>
            <a:gdLst>
              <a:gd name="connsiteX0" fmla="*/ 5802146 w 6247925"/>
              <a:gd name="connsiteY0" fmla="*/ 1259421 h 1259421"/>
              <a:gd name="connsiteX1" fmla="*/ 0 w 6247925"/>
              <a:gd name="connsiteY1" fmla="*/ 1259421 h 1259421"/>
              <a:gd name="connsiteX2" fmla="*/ 0 w 6247925"/>
              <a:gd name="connsiteY2" fmla="*/ 0 h 1259421"/>
              <a:gd name="connsiteX3" fmla="*/ 3420405 w 6247925"/>
              <a:gd name="connsiteY3" fmla="*/ 369068 h 1259421"/>
              <a:gd name="connsiteX4" fmla="*/ 3762908 w 6247925"/>
              <a:gd name="connsiteY4" fmla="*/ 369068 h 1259421"/>
              <a:gd name="connsiteX5" fmla="*/ 3762908 w 6247925"/>
              <a:gd name="connsiteY5" fmla="*/ 361014 h 1259421"/>
              <a:gd name="connsiteX6" fmla="*/ 5795297 w 6247925"/>
              <a:gd name="connsiteY6" fmla="*/ 361014 h 1259421"/>
              <a:gd name="connsiteX7" fmla="*/ 6247925 w 6247925"/>
              <a:gd name="connsiteY7" fmla="*/ 813642 h 12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47925" h="1259421">
                <a:moveTo>
                  <a:pt x="5802146" y="1259421"/>
                </a:moveTo>
                <a:lnTo>
                  <a:pt x="0" y="1259421"/>
                </a:lnTo>
                <a:lnTo>
                  <a:pt x="0" y="0"/>
                </a:lnTo>
                <a:lnTo>
                  <a:pt x="3420405" y="369068"/>
                </a:lnTo>
                <a:lnTo>
                  <a:pt x="3762908" y="369068"/>
                </a:lnTo>
                <a:lnTo>
                  <a:pt x="3762908" y="361014"/>
                </a:lnTo>
                <a:lnTo>
                  <a:pt x="5795297" y="361014"/>
                </a:lnTo>
                <a:lnTo>
                  <a:pt x="6247925" y="813642"/>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6432941" y="44810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60" name="Oval 59"/>
          <p:cNvSpPr/>
          <p:nvPr/>
        </p:nvSpPr>
        <p:spPr>
          <a:xfrm>
            <a:off x="11099125" y="4520585"/>
            <a:ext cx="914400" cy="914400"/>
          </a:xfrm>
          <a:prstGeom prst="ellipse">
            <a:avLst/>
          </a:prstGeom>
          <a:blipFill dpi="0" rotWithShape="1">
            <a:blip r:embed="rId5"/>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1" name="TextBox 70"/>
          <p:cNvSpPr txBox="1"/>
          <p:nvPr/>
        </p:nvSpPr>
        <p:spPr>
          <a:xfrm>
            <a:off x="7286167" y="4548862"/>
            <a:ext cx="2484257"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47" name="Freeform 46"/>
          <p:cNvSpPr/>
          <p:nvPr/>
        </p:nvSpPr>
        <p:spPr>
          <a:xfrm rot="16729708">
            <a:off x="7268169" y="1681135"/>
            <a:ext cx="1922629" cy="8179432"/>
          </a:xfrm>
          <a:custGeom>
            <a:avLst/>
            <a:gdLst>
              <a:gd name="connsiteX0" fmla="*/ 1087007 w 1922629"/>
              <a:gd name="connsiteY0" fmla="*/ 1613204 h 8179432"/>
              <a:gd name="connsiteX1" fmla="*/ 1086514 w 1922629"/>
              <a:gd name="connsiteY1" fmla="*/ 1613876 h 8179432"/>
              <a:gd name="connsiteX2" fmla="*/ 1191595 w 1922629"/>
              <a:gd name="connsiteY2" fmla="*/ 2290435 h 8179432"/>
              <a:gd name="connsiteX3" fmla="*/ 1191324 w 1922629"/>
              <a:gd name="connsiteY3" fmla="*/ 2290477 h 8179432"/>
              <a:gd name="connsiteX4" fmla="*/ 1543010 w 1922629"/>
              <a:gd name="connsiteY4" fmla="*/ 4554788 h 8179432"/>
              <a:gd name="connsiteX5" fmla="*/ 1703267 w 1922629"/>
              <a:gd name="connsiteY5" fmla="*/ 7991313 h 8179432"/>
              <a:gd name="connsiteX6" fmla="*/ 1922629 w 1922629"/>
              <a:gd name="connsiteY6" fmla="*/ 7957242 h 8179432"/>
              <a:gd name="connsiteX7" fmla="*/ 1922629 w 1922629"/>
              <a:gd name="connsiteY7" fmla="*/ 7957243 h 8179432"/>
              <a:gd name="connsiteX8" fmla="*/ 492072 w 1922629"/>
              <a:gd name="connsiteY8" fmla="*/ 8179432 h 8179432"/>
              <a:gd name="connsiteX9" fmla="*/ 382391 w 1922629"/>
              <a:gd name="connsiteY9" fmla="*/ 7473254 h 8179432"/>
              <a:gd name="connsiteX10" fmla="*/ 672323 w 1922629"/>
              <a:gd name="connsiteY10" fmla="*/ 4825487 h 8179432"/>
              <a:gd name="connsiteX11" fmla="*/ 300092 w 1922629"/>
              <a:gd name="connsiteY11" fmla="*/ 2428900 h 8179432"/>
              <a:gd name="connsiteX12" fmla="*/ 297065 w 1922629"/>
              <a:gd name="connsiteY12" fmla="*/ 2429370 h 8179432"/>
              <a:gd name="connsiteX13" fmla="*/ 0 w 1922629"/>
              <a:gd name="connsiteY13" fmla="*/ 516733 h 8179432"/>
              <a:gd name="connsiteX14" fmla="*/ 377797 w 1922629"/>
              <a:gd name="connsiteY14" fmla="*/ 0 h 8179432"/>
              <a:gd name="connsiteX15" fmla="*/ 894530 w 1922629"/>
              <a:gd name="connsiteY15" fmla="*/ 377797 h 8179432"/>
              <a:gd name="connsiteX16" fmla="*/ 1086334 w 1922629"/>
              <a:gd name="connsiteY16" fmla="*/ 1612711 h 8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22629" h="8179432">
                <a:moveTo>
                  <a:pt x="1087007" y="1613204"/>
                </a:moveTo>
                <a:lnTo>
                  <a:pt x="1086514" y="1613876"/>
                </a:lnTo>
                <a:lnTo>
                  <a:pt x="1191595" y="2290435"/>
                </a:lnTo>
                <a:lnTo>
                  <a:pt x="1191324" y="2290477"/>
                </a:lnTo>
                <a:lnTo>
                  <a:pt x="1543010" y="4554788"/>
                </a:lnTo>
                <a:lnTo>
                  <a:pt x="1703267" y="7991313"/>
                </a:lnTo>
                <a:lnTo>
                  <a:pt x="1922629" y="7957242"/>
                </a:lnTo>
                <a:lnTo>
                  <a:pt x="1922629" y="7957243"/>
                </a:lnTo>
                <a:lnTo>
                  <a:pt x="492072" y="8179432"/>
                </a:lnTo>
                <a:lnTo>
                  <a:pt x="382391" y="7473254"/>
                </a:lnTo>
                <a:lnTo>
                  <a:pt x="672323" y="4825487"/>
                </a:lnTo>
                <a:lnTo>
                  <a:pt x="300092" y="2428900"/>
                </a:lnTo>
                <a:lnTo>
                  <a:pt x="297065" y="2429370"/>
                </a:lnTo>
                <a:lnTo>
                  <a:pt x="0" y="516733"/>
                </a:lnTo>
                <a:lnTo>
                  <a:pt x="377797" y="0"/>
                </a:lnTo>
                <a:lnTo>
                  <a:pt x="894530" y="377797"/>
                </a:lnTo>
                <a:lnTo>
                  <a:pt x="1086334" y="1612711"/>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45521" y="5380390"/>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sp>
        <p:nvSpPr>
          <p:cNvPr id="61" name="Oval 60"/>
          <p:cNvSpPr/>
          <p:nvPr/>
        </p:nvSpPr>
        <p:spPr>
          <a:xfrm>
            <a:off x="11099125" y="5731627"/>
            <a:ext cx="914400" cy="914400"/>
          </a:xfrm>
          <a:prstGeom prst="ellipse">
            <a:avLst/>
          </a:prstGeom>
          <a:blipFill dpi="0" rotWithShape="1">
            <a:blip r:embed="rId6"/>
            <a:srcRect/>
            <a:stretch>
              <a:fillRect l="-3000" t="-3000" r="-3000" b="-3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72" name="TextBox 71"/>
          <p:cNvSpPr txBox="1"/>
          <p:nvPr/>
        </p:nvSpPr>
        <p:spPr>
          <a:xfrm>
            <a:off x="5545357" y="5475404"/>
            <a:ext cx="2607165" cy="523220"/>
          </a:xfrm>
          <a:prstGeom prst="rect">
            <a:avLst/>
          </a:prstGeom>
          <a:noFill/>
          <a:effectLst/>
        </p:spPr>
        <p:txBody>
          <a:bodyPr wrap="square" rtlCol="0">
            <a:spAutoFit/>
          </a:bodyPr>
          <a:lstStyle/>
          <a:p>
            <a:r>
              <a:rPr lang="en-US" sz="1400" dirty="0" smtClean="0">
                <a:solidFill>
                  <a:schemeClr val="bg1">
                    <a:lumMod val="85000"/>
                  </a:schemeClr>
                </a:solidFill>
              </a:rPr>
              <a:t>Lorem </a:t>
            </a:r>
            <a:r>
              <a:rPr lang="en-US" sz="1400" dirty="0">
                <a:solidFill>
                  <a:schemeClr val="bg1">
                    <a:lumMod val="85000"/>
                  </a:schemeClr>
                </a:solidFill>
              </a:rPr>
              <a:t>ipsum is simply dummy text of the printing industry. </a:t>
            </a: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4947356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wipe(left)">
                                      <p:cBhvr>
                                        <p:cTn id="11" dur="500"/>
                                        <p:tgtEl>
                                          <p:spTgt spid="63"/>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right)">
                                      <p:cBhvr>
                                        <p:cTn id="15" dur="1000"/>
                                        <p:tgtEl>
                                          <p:spTgt spid="37"/>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Effect transition="in" filter="fade">
                                      <p:cBhvr>
                                        <p:cTn id="24" dur="500"/>
                                        <p:tgtEl>
                                          <p:spTgt spid="69"/>
                                        </p:tgtEl>
                                      </p:cBhvr>
                                    </p:animEffect>
                                    <p:anim calcmode="lin" valueType="num">
                                      <p:cBhvr>
                                        <p:cTn id="25" dur="500" fill="hold"/>
                                        <p:tgtEl>
                                          <p:spTgt spid="69"/>
                                        </p:tgtEl>
                                        <p:attrNameLst>
                                          <p:attrName>ppt_x</p:attrName>
                                        </p:attrNameLst>
                                      </p:cBhvr>
                                      <p:tavLst>
                                        <p:tav tm="0">
                                          <p:val>
                                            <p:strVal val="#ppt_x"/>
                                          </p:val>
                                        </p:tav>
                                        <p:tav tm="100000">
                                          <p:val>
                                            <p:strVal val="#ppt_x"/>
                                          </p:val>
                                        </p:tav>
                                      </p:tavLst>
                                    </p:anim>
                                    <p:anim calcmode="lin" valueType="num">
                                      <p:cBhvr>
                                        <p:cTn id="26" dur="500" fill="hold"/>
                                        <p:tgtEl>
                                          <p:spTgt spid="6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500"/>
                                        <p:tgtEl>
                                          <p:spTgt spid="59"/>
                                        </p:tgtEl>
                                      </p:cBhvr>
                                    </p:animEffect>
                                    <p:anim calcmode="lin" valueType="num">
                                      <p:cBhvr>
                                        <p:cTn id="30" dur="500" fill="hold"/>
                                        <p:tgtEl>
                                          <p:spTgt spid="59"/>
                                        </p:tgtEl>
                                        <p:attrNameLst>
                                          <p:attrName>ppt_x</p:attrName>
                                        </p:attrNameLst>
                                      </p:cBhvr>
                                      <p:tavLst>
                                        <p:tav tm="0">
                                          <p:val>
                                            <p:strVal val="#ppt_x"/>
                                          </p:val>
                                        </p:tav>
                                        <p:tav tm="100000">
                                          <p:val>
                                            <p:strVal val="#ppt_x"/>
                                          </p:val>
                                        </p:tav>
                                      </p:tavLst>
                                    </p:anim>
                                    <p:anim calcmode="lin" valueType="num">
                                      <p:cBhvr>
                                        <p:cTn id="31" dur="500" fill="hold"/>
                                        <p:tgtEl>
                                          <p:spTgt spid="59"/>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right)">
                                      <p:cBhvr>
                                        <p:cTn id="35" dur="1000"/>
                                        <p:tgtEl>
                                          <p:spTgt spid="29"/>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500"/>
                                        <p:tgtEl>
                                          <p:spTgt spid="55"/>
                                        </p:tgtEl>
                                      </p:cBhvr>
                                    </p:animEffect>
                                    <p:anim calcmode="lin" valueType="num">
                                      <p:cBhvr>
                                        <p:cTn id="40" dur="500" fill="hold"/>
                                        <p:tgtEl>
                                          <p:spTgt spid="55"/>
                                        </p:tgtEl>
                                        <p:attrNameLst>
                                          <p:attrName>ppt_x</p:attrName>
                                        </p:attrNameLst>
                                      </p:cBhvr>
                                      <p:tavLst>
                                        <p:tav tm="0">
                                          <p:val>
                                            <p:strVal val="#ppt_x"/>
                                          </p:val>
                                        </p:tav>
                                        <p:tav tm="100000">
                                          <p:val>
                                            <p:strVal val="#ppt_x"/>
                                          </p:val>
                                        </p:tav>
                                      </p:tavLst>
                                    </p:anim>
                                    <p:anim calcmode="lin" valueType="num">
                                      <p:cBhvr>
                                        <p:cTn id="41" dur="500" fill="hold"/>
                                        <p:tgtEl>
                                          <p:spTgt spid="5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fade">
                                      <p:cBhvr>
                                        <p:cTn id="44" dur="500"/>
                                        <p:tgtEl>
                                          <p:spTgt spid="70"/>
                                        </p:tgtEl>
                                      </p:cBhvr>
                                    </p:animEffect>
                                    <p:anim calcmode="lin" valueType="num">
                                      <p:cBhvr>
                                        <p:cTn id="45" dur="500" fill="hold"/>
                                        <p:tgtEl>
                                          <p:spTgt spid="70"/>
                                        </p:tgtEl>
                                        <p:attrNameLst>
                                          <p:attrName>ppt_x</p:attrName>
                                        </p:attrNameLst>
                                      </p:cBhvr>
                                      <p:tavLst>
                                        <p:tav tm="0">
                                          <p:val>
                                            <p:strVal val="#ppt_x"/>
                                          </p:val>
                                        </p:tav>
                                        <p:tav tm="100000">
                                          <p:val>
                                            <p:strVal val="#ppt_x"/>
                                          </p:val>
                                        </p:tav>
                                      </p:tavLst>
                                    </p:anim>
                                    <p:anim calcmode="lin" valueType="num">
                                      <p:cBhvr>
                                        <p:cTn id="46" dur="500" fill="hold"/>
                                        <p:tgtEl>
                                          <p:spTgt spid="7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500"/>
                                        <p:tgtEl>
                                          <p:spTgt spid="58"/>
                                        </p:tgtEl>
                                      </p:cBhvr>
                                    </p:animEffect>
                                    <p:anim calcmode="lin" valueType="num">
                                      <p:cBhvr>
                                        <p:cTn id="50" dur="500" fill="hold"/>
                                        <p:tgtEl>
                                          <p:spTgt spid="58"/>
                                        </p:tgtEl>
                                        <p:attrNameLst>
                                          <p:attrName>ppt_x</p:attrName>
                                        </p:attrNameLst>
                                      </p:cBhvr>
                                      <p:tavLst>
                                        <p:tav tm="0">
                                          <p:val>
                                            <p:strVal val="#ppt_x"/>
                                          </p:val>
                                        </p:tav>
                                        <p:tav tm="100000">
                                          <p:val>
                                            <p:strVal val="#ppt_x"/>
                                          </p:val>
                                        </p:tav>
                                      </p:tavLst>
                                    </p:anim>
                                    <p:anim calcmode="lin" valueType="num">
                                      <p:cBhvr>
                                        <p:cTn id="51" dur="5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right)">
                                      <p:cBhvr>
                                        <p:cTn id="55" dur="1000"/>
                                        <p:tgtEl>
                                          <p:spTgt spid="45"/>
                                        </p:tgtEl>
                                      </p:cBhvr>
                                    </p:animEffect>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anim calcmode="lin" valueType="num">
                                      <p:cBhvr>
                                        <p:cTn id="60" dur="500" fill="hold"/>
                                        <p:tgtEl>
                                          <p:spTgt spid="56"/>
                                        </p:tgtEl>
                                        <p:attrNameLst>
                                          <p:attrName>ppt_x</p:attrName>
                                        </p:attrNameLst>
                                      </p:cBhvr>
                                      <p:tavLst>
                                        <p:tav tm="0">
                                          <p:val>
                                            <p:strVal val="#ppt_x"/>
                                          </p:val>
                                        </p:tav>
                                        <p:tav tm="100000">
                                          <p:val>
                                            <p:strVal val="#ppt_x"/>
                                          </p:val>
                                        </p:tav>
                                      </p:tavLst>
                                    </p:anim>
                                    <p:anim calcmode="lin" valueType="num">
                                      <p:cBhvr>
                                        <p:cTn id="61" dur="500" fill="hold"/>
                                        <p:tgtEl>
                                          <p:spTgt spid="5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500"/>
                                        <p:tgtEl>
                                          <p:spTgt spid="71"/>
                                        </p:tgtEl>
                                      </p:cBhvr>
                                    </p:animEffect>
                                    <p:anim calcmode="lin" valueType="num">
                                      <p:cBhvr>
                                        <p:cTn id="65" dur="500" fill="hold"/>
                                        <p:tgtEl>
                                          <p:spTgt spid="71"/>
                                        </p:tgtEl>
                                        <p:attrNameLst>
                                          <p:attrName>ppt_x</p:attrName>
                                        </p:attrNameLst>
                                      </p:cBhvr>
                                      <p:tavLst>
                                        <p:tav tm="0">
                                          <p:val>
                                            <p:strVal val="#ppt_x"/>
                                          </p:val>
                                        </p:tav>
                                        <p:tav tm="100000">
                                          <p:val>
                                            <p:strVal val="#ppt_x"/>
                                          </p:val>
                                        </p:tav>
                                      </p:tavLst>
                                    </p:anim>
                                    <p:anim calcmode="lin" valueType="num">
                                      <p:cBhvr>
                                        <p:cTn id="66" dur="500" fill="hold"/>
                                        <p:tgtEl>
                                          <p:spTgt spid="7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fade">
                                      <p:cBhvr>
                                        <p:cTn id="69" dur="500"/>
                                        <p:tgtEl>
                                          <p:spTgt spid="60"/>
                                        </p:tgtEl>
                                      </p:cBhvr>
                                    </p:animEffect>
                                    <p:anim calcmode="lin" valueType="num">
                                      <p:cBhvr>
                                        <p:cTn id="70" dur="500" fill="hold"/>
                                        <p:tgtEl>
                                          <p:spTgt spid="60"/>
                                        </p:tgtEl>
                                        <p:attrNameLst>
                                          <p:attrName>ppt_x</p:attrName>
                                        </p:attrNameLst>
                                      </p:cBhvr>
                                      <p:tavLst>
                                        <p:tav tm="0">
                                          <p:val>
                                            <p:strVal val="#ppt_x"/>
                                          </p:val>
                                        </p:tav>
                                        <p:tav tm="100000">
                                          <p:val>
                                            <p:strVal val="#ppt_x"/>
                                          </p:val>
                                        </p:tav>
                                      </p:tavLst>
                                    </p:anim>
                                    <p:anim calcmode="lin" valueType="num">
                                      <p:cBhvr>
                                        <p:cTn id="71" dur="500" fill="hold"/>
                                        <p:tgtEl>
                                          <p:spTgt spid="60"/>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right)">
                                      <p:cBhvr>
                                        <p:cTn id="75" dur="1000"/>
                                        <p:tgtEl>
                                          <p:spTgt spid="47"/>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anim calcmode="lin" valueType="num">
                                      <p:cBhvr>
                                        <p:cTn id="80" dur="500" fill="hold"/>
                                        <p:tgtEl>
                                          <p:spTgt spid="57"/>
                                        </p:tgtEl>
                                        <p:attrNameLst>
                                          <p:attrName>ppt_x</p:attrName>
                                        </p:attrNameLst>
                                      </p:cBhvr>
                                      <p:tavLst>
                                        <p:tav tm="0">
                                          <p:val>
                                            <p:strVal val="#ppt_x"/>
                                          </p:val>
                                        </p:tav>
                                        <p:tav tm="100000">
                                          <p:val>
                                            <p:strVal val="#ppt_x"/>
                                          </p:val>
                                        </p:tav>
                                      </p:tavLst>
                                    </p:anim>
                                    <p:anim calcmode="lin" valueType="num">
                                      <p:cBhvr>
                                        <p:cTn id="81" dur="500" fill="hold"/>
                                        <p:tgtEl>
                                          <p:spTgt spid="57"/>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2"/>
                                        </p:tgtEl>
                                        <p:attrNameLst>
                                          <p:attrName>style.visibility</p:attrName>
                                        </p:attrNameLst>
                                      </p:cBhvr>
                                      <p:to>
                                        <p:strVal val="visible"/>
                                      </p:to>
                                    </p:set>
                                    <p:animEffect transition="in" filter="fade">
                                      <p:cBhvr>
                                        <p:cTn id="84" dur="500"/>
                                        <p:tgtEl>
                                          <p:spTgt spid="72"/>
                                        </p:tgtEl>
                                      </p:cBhvr>
                                    </p:animEffect>
                                    <p:anim calcmode="lin" valueType="num">
                                      <p:cBhvr>
                                        <p:cTn id="85" dur="500" fill="hold"/>
                                        <p:tgtEl>
                                          <p:spTgt spid="72"/>
                                        </p:tgtEl>
                                        <p:attrNameLst>
                                          <p:attrName>ppt_x</p:attrName>
                                        </p:attrNameLst>
                                      </p:cBhvr>
                                      <p:tavLst>
                                        <p:tav tm="0">
                                          <p:val>
                                            <p:strVal val="#ppt_x"/>
                                          </p:val>
                                        </p:tav>
                                        <p:tav tm="100000">
                                          <p:val>
                                            <p:strVal val="#ppt_x"/>
                                          </p:val>
                                        </p:tav>
                                      </p:tavLst>
                                    </p:anim>
                                    <p:anim calcmode="lin" valueType="num">
                                      <p:cBhvr>
                                        <p:cTn id="86" dur="500" fill="hold"/>
                                        <p:tgtEl>
                                          <p:spTgt spid="72"/>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Effect transition="in" filter="fade">
                                      <p:cBhvr>
                                        <p:cTn id="89" dur="500"/>
                                        <p:tgtEl>
                                          <p:spTgt spid="61"/>
                                        </p:tgtEl>
                                      </p:cBhvr>
                                    </p:animEffect>
                                    <p:anim calcmode="lin" valueType="num">
                                      <p:cBhvr>
                                        <p:cTn id="90" dur="500" fill="hold"/>
                                        <p:tgtEl>
                                          <p:spTgt spid="61"/>
                                        </p:tgtEl>
                                        <p:attrNameLst>
                                          <p:attrName>ppt_x</p:attrName>
                                        </p:attrNameLst>
                                      </p:cBhvr>
                                      <p:tavLst>
                                        <p:tav tm="0">
                                          <p:val>
                                            <p:strVal val="#ppt_x"/>
                                          </p:val>
                                        </p:tav>
                                        <p:tav tm="100000">
                                          <p:val>
                                            <p:strVal val="#ppt_x"/>
                                          </p:val>
                                        </p:tav>
                                      </p:tavLst>
                                    </p:anim>
                                    <p:anim calcmode="lin" valueType="num">
                                      <p:cBhvr>
                                        <p:cTn id="91" dur="5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63" grpId="0" animBg="1"/>
      <p:bldP spid="37" grpId="0" animBg="1"/>
      <p:bldP spid="48" grpId="0" animBg="1"/>
      <p:bldP spid="59" grpId="0" animBg="1"/>
      <p:bldP spid="69" grpId="0"/>
      <p:bldP spid="29" grpId="0" animBg="1"/>
      <p:bldP spid="55" grpId="0" animBg="1"/>
      <p:bldP spid="58" grpId="0" animBg="1"/>
      <p:bldP spid="70" grpId="0"/>
      <p:bldP spid="45" grpId="0" animBg="1"/>
      <p:bldP spid="56" grpId="0" animBg="1"/>
      <p:bldP spid="60" grpId="0" animBg="1"/>
      <p:bldP spid="71" grpId="0"/>
      <p:bldP spid="47" grpId="0" animBg="1"/>
      <p:bldP spid="57" grpId="0" animBg="1"/>
      <p:bldP spid="61" grpId="0" animBg="1"/>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5" name="Text Placeholder 44"/>
          <p:cNvSpPr>
            <a:spLocks noGrp="1"/>
          </p:cNvSpPr>
          <p:nvPr>
            <p:ph type="body" sz="half" idx="35"/>
          </p:nvPr>
        </p:nvSpPr>
        <p:spPr/>
        <p:txBody>
          <a:bodyPr/>
          <a:lstStyle/>
          <a:p>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 Ut enim ad minim veniam</a:t>
            </a:r>
          </a:p>
          <a:p>
            <a:endParaRPr lang="en-US" dirty="0" smtClean="0"/>
          </a:p>
        </p:txBody>
      </p:sp>
      <p:sp>
        <p:nvSpPr>
          <p:cNvPr id="46" name="Text Placeholder 45"/>
          <p:cNvSpPr>
            <a:spLocks noGrp="1"/>
          </p:cNvSpPr>
          <p:nvPr>
            <p:ph type="body" sz="half" idx="37"/>
          </p:nvPr>
        </p:nvSpPr>
        <p:spPr/>
        <p:txBody>
          <a:bodyPr/>
          <a:lstStyle/>
          <a:p>
            <a:r>
              <a:rPr lang="en-US" sz="2000" dirty="0" smtClean="0"/>
              <a:t>Title Goes Here</a:t>
            </a:r>
            <a:endParaRPr lang="en-US" sz="2000" dirty="0"/>
          </a:p>
        </p:txBody>
      </p:sp>
      <p:sp>
        <p:nvSpPr>
          <p:cNvPr id="47" name="Text Placeholder 46"/>
          <p:cNvSpPr>
            <a:spLocks noGrp="1"/>
          </p:cNvSpPr>
          <p:nvPr>
            <p:ph type="body" sz="half" idx="41"/>
          </p:nvPr>
        </p:nvSpPr>
        <p:spPr/>
        <p:txBody>
          <a:bodyPr/>
          <a:lstStyle/>
          <a:p>
            <a:r>
              <a:rPr lang="en-US" sz="2000" dirty="0" smtClean="0"/>
              <a:t>01</a:t>
            </a:r>
            <a:endParaRPr lang="en-US" sz="2000" dirty="0"/>
          </a:p>
        </p:txBody>
      </p:sp>
      <p:sp>
        <p:nvSpPr>
          <p:cNvPr id="48" name="Text Placeholder 47"/>
          <p:cNvSpPr>
            <a:spLocks noGrp="1"/>
          </p:cNvSpPr>
          <p:nvPr>
            <p:ph type="body" sz="half" idx="42"/>
          </p:nvPr>
        </p:nvSpPr>
        <p:spPr/>
        <p:txBody>
          <a:bodyPr/>
          <a:lstStyle/>
          <a:p>
            <a:r>
              <a:rPr lang="en-US" sz="2000" dirty="0" smtClean="0"/>
              <a:t>02</a:t>
            </a:r>
            <a:endParaRPr lang="en-US" sz="2000" dirty="0"/>
          </a:p>
        </p:txBody>
      </p:sp>
      <p:sp>
        <p:nvSpPr>
          <p:cNvPr id="49" name="Text Placeholder 48"/>
          <p:cNvSpPr>
            <a:spLocks noGrp="1"/>
          </p:cNvSpPr>
          <p:nvPr>
            <p:ph type="body" sz="half" idx="43"/>
          </p:nvPr>
        </p:nvSpPr>
        <p:spPr/>
        <p:txBody>
          <a:bodyPr/>
          <a:lstStyle/>
          <a:p>
            <a:r>
              <a:rPr lang="en-US" sz="2000" dirty="0" smtClean="0"/>
              <a:t>03</a:t>
            </a:r>
            <a:endParaRPr lang="en-US" sz="2000" dirty="0"/>
          </a:p>
        </p:txBody>
      </p:sp>
      <p:sp>
        <p:nvSpPr>
          <p:cNvPr id="18" name="Text Placeholder 17"/>
          <p:cNvSpPr>
            <a:spLocks noGrp="1"/>
          </p:cNvSpPr>
          <p:nvPr>
            <p:ph type="body" sz="half" idx="56"/>
          </p:nvPr>
        </p:nvSpPr>
        <p:spPr>
          <a:xfrm>
            <a:off x="7570557" y="1398498"/>
            <a:ext cx="3102439"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53" name="Text Placeholder 52"/>
          <p:cNvSpPr>
            <a:spLocks noGrp="1"/>
          </p:cNvSpPr>
          <p:nvPr>
            <p:ph type="body" sz="half" idx="57"/>
          </p:nvPr>
        </p:nvSpPr>
        <p:spPr/>
        <p:txBody>
          <a:bodyPr/>
          <a:lstStyle/>
          <a:p>
            <a:r>
              <a:rPr lang="en-US" sz="2000" dirty="0">
                <a:solidFill>
                  <a:srgbClr val="5B9BD5"/>
                </a:solidFill>
              </a:rPr>
              <a:t>Title Goes Here</a:t>
            </a:r>
          </a:p>
        </p:txBody>
      </p:sp>
      <p:sp>
        <p:nvSpPr>
          <p:cNvPr id="20" name="Text Placeholder 19"/>
          <p:cNvSpPr>
            <a:spLocks noGrp="1"/>
          </p:cNvSpPr>
          <p:nvPr>
            <p:ph type="body" sz="half" idx="58"/>
          </p:nvPr>
        </p:nvSpPr>
        <p:spPr>
          <a:xfrm>
            <a:off x="8728040" y="3260909"/>
            <a:ext cx="3174150"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4" name="Text Placeholder 53"/>
          <p:cNvSpPr>
            <a:spLocks noGrp="1"/>
          </p:cNvSpPr>
          <p:nvPr>
            <p:ph type="body" sz="half" idx="59"/>
          </p:nvPr>
        </p:nvSpPr>
        <p:spPr>
          <a:xfrm>
            <a:off x="8725073" y="2930447"/>
            <a:ext cx="1805472" cy="257040"/>
          </a:xfrm>
        </p:spPr>
        <p:txBody>
          <a:bodyPr/>
          <a:lstStyle/>
          <a:p>
            <a:r>
              <a:rPr lang="en-US" sz="2000" dirty="0">
                <a:solidFill>
                  <a:srgbClr val="A65925"/>
                </a:solidFill>
              </a:rPr>
              <a:t>Title Goes Here</a:t>
            </a:r>
          </a:p>
        </p:txBody>
      </p:sp>
      <p:sp>
        <p:nvSpPr>
          <p:cNvPr id="22" name="Text Placeholder 21"/>
          <p:cNvSpPr>
            <a:spLocks noGrp="1"/>
          </p:cNvSpPr>
          <p:nvPr>
            <p:ph type="body" sz="half" idx="60"/>
          </p:nvPr>
        </p:nvSpPr>
        <p:spPr>
          <a:xfrm>
            <a:off x="7182324" y="5049898"/>
            <a:ext cx="3100927" cy="765972"/>
          </a:xfrm>
        </p:spPr>
        <p:txBody>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55" name="Text Placeholder 54"/>
          <p:cNvSpPr>
            <a:spLocks noGrp="1"/>
          </p:cNvSpPr>
          <p:nvPr>
            <p:ph type="body" sz="half" idx="61"/>
          </p:nvPr>
        </p:nvSpPr>
        <p:spPr>
          <a:xfrm>
            <a:off x="7179358" y="4719436"/>
            <a:ext cx="1805472" cy="257040"/>
          </a:xfrm>
        </p:spPr>
        <p:txBody>
          <a:bodyPr/>
          <a:lstStyle/>
          <a:p>
            <a:r>
              <a:rPr lang="en-US" sz="2000" dirty="0">
                <a:solidFill>
                  <a:srgbClr val="A5A5A5"/>
                </a:solidFill>
              </a:rPr>
              <a:t>Title Goes Here</a:t>
            </a:r>
          </a:p>
        </p:txBody>
      </p:sp>
      <p:pic>
        <p:nvPicPr>
          <p:cNvPr id="4" name="Picture Placeholder 3"/>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5479948" y="937230"/>
            <a:ext cx="1600200" cy="1600200"/>
          </a:xfrm>
        </p:spPr>
      </p:pic>
      <p:pic>
        <p:nvPicPr>
          <p:cNvPr id="5" name="Picture Placeholder 4"/>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xfrm>
            <a:off x="6705718" y="2706113"/>
            <a:ext cx="1600200" cy="1600200"/>
          </a:xfrm>
        </p:spPr>
      </p:pic>
      <p:pic>
        <p:nvPicPr>
          <p:cNvPr id="6" name="Picture Placeholder 5"/>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xfrm>
            <a:off x="5177668" y="4285730"/>
            <a:ext cx="1600200" cy="1600200"/>
          </a:xfrm>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77205405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0" name="TextBox 149"/>
          <p:cNvSpPr txBox="1"/>
          <p:nvPr/>
        </p:nvSpPr>
        <p:spPr>
          <a:xfrm>
            <a:off x="8369300" y="25146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1" name="TextBox 150"/>
          <p:cNvSpPr txBox="1"/>
          <p:nvPr/>
        </p:nvSpPr>
        <p:spPr>
          <a:xfrm>
            <a:off x="9652000" y="3886200"/>
            <a:ext cx="1828800" cy="892552"/>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2" name="TextBox 151"/>
          <p:cNvSpPr txBox="1"/>
          <p:nvPr/>
        </p:nvSpPr>
        <p:spPr>
          <a:xfrm>
            <a:off x="1435100" y="18669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2"/>
                </a:solidFill>
              </a:rPr>
              <a:t>Title Goes Here </a:t>
            </a:r>
            <a:r>
              <a:rPr lang="en-US" sz="1333" dirty="0">
                <a:solidFill>
                  <a:schemeClr val="accent2"/>
                </a:solidFill>
              </a:rPr>
              <a:t/>
            </a:r>
            <a:br>
              <a:rPr lang="en-US" sz="1333" dirty="0">
                <a:solidFill>
                  <a:schemeClr val="accent2"/>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3" name="TextBox 152"/>
          <p:cNvSpPr txBox="1"/>
          <p:nvPr/>
        </p:nvSpPr>
        <p:spPr>
          <a:xfrm>
            <a:off x="711200" y="3835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3"/>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154" name="TextBox 153"/>
          <p:cNvSpPr txBox="1"/>
          <p:nvPr/>
        </p:nvSpPr>
        <p:spPr>
          <a:xfrm>
            <a:off x="3860800" y="5613400"/>
            <a:ext cx="1828800" cy="892552"/>
          </a:xfrm>
          <a:prstGeom prst="rect">
            <a:avLst/>
          </a:prstGeom>
          <a:noFill/>
        </p:spPr>
        <p:txBody>
          <a:bodyPr wrap="square" lIns="0" tIns="0" rIns="0" bIns="0" rtlCol="0" anchor="t">
            <a:spAutoFit/>
          </a:bodyPr>
          <a:lstStyle/>
          <a:p>
            <a:pPr algn="r" defTabSz="1219170">
              <a:spcBef>
                <a:spcPct val="20000"/>
              </a:spcBef>
              <a:defRPr/>
            </a:pPr>
            <a:r>
              <a:rPr lang="en-US" sz="1600" b="1" dirty="0">
                <a:solidFill>
                  <a:schemeClr val="accent1"/>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85000"/>
                  </a:schemeClr>
                </a:solidFill>
              </a:rPr>
              <a:t>Lorem ipsum dolor sit amet, consectetur adipiscing elit</a:t>
            </a:r>
            <a:endParaRPr lang="en-US" sz="1400" dirty="0">
              <a:solidFill>
                <a:schemeClr val="tx1">
                  <a:lumMod val="50000"/>
                  <a:lumOff val="50000"/>
                </a:schemeClr>
              </a:solidFill>
            </a:endParaRP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0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35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0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45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65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0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0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85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577525" y="0"/>
            <a:ext cx="9606351" cy="6869738"/>
            <a:chOff x="2577525" y="0"/>
            <a:chExt cx="9606351" cy="6869738"/>
          </a:xfrm>
        </p:grpSpPr>
        <p:grpSp>
          <p:nvGrpSpPr>
            <p:cNvPr id="5" name="Group 4"/>
            <p:cNvGrpSpPr/>
            <p:nvPr/>
          </p:nvGrpSpPr>
          <p:grpSpPr>
            <a:xfrm>
              <a:off x="7079702" y="0"/>
              <a:ext cx="5104174" cy="6869738"/>
              <a:chOff x="7079702" y="0"/>
              <a:chExt cx="5104174" cy="6869738"/>
            </a:xfrm>
          </p:grpSpPr>
          <p:sp>
            <p:nvSpPr>
              <p:cNvPr id="57" name="Freeform 56"/>
              <p:cNvSpPr/>
              <p:nvPr/>
            </p:nvSpPr>
            <p:spPr>
              <a:xfrm>
                <a:off x="11550781" y="5596210"/>
                <a:ext cx="633095" cy="1261791"/>
              </a:xfrm>
              <a:custGeom>
                <a:avLst/>
                <a:gdLst>
                  <a:gd name="connsiteX0" fmla="*/ 630896 w 633095"/>
                  <a:gd name="connsiteY0" fmla="*/ 0 h 1261791"/>
                  <a:gd name="connsiteX1" fmla="*/ 633095 w 633095"/>
                  <a:gd name="connsiteY1" fmla="*/ 0 h 1261791"/>
                  <a:gd name="connsiteX2" fmla="*/ 633095 w 633095"/>
                  <a:gd name="connsiteY2" fmla="*/ 1261791 h 1261791"/>
                  <a:gd name="connsiteX3" fmla="*/ 0 w 633095"/>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633095" h="1261791">
                    <a:moveTo>
                      <a:pt x="630896" y="0"/>
                    </a:moveTo>
                    <a:lnTo>
                      <a:pt x="633095" y="0"/>
                    </a:lnTo>
                    <a:lnTo>
                      <a:pt x="633095" y="1261791"/>
                    </a:lnTo>
                    <a:lnTo>
                      <a:pt x="0" y="12617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Hexagon 3"/>
              <p:cNvSpPr/>
              <p:nvPr/>
            </p:nvSpPr>
            <p:spPr>
              <a:xfrm>
                <a:off x="9323544" y="4323276"/>
                <a:ext cx="2842789" cy="2544024"/>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p:cNvSpPr/>
              <p:nvPr/>
            </p:nvSpPr>
            <p:spPr>
              <a:xfrm>
                <a:off x="9325623" y="1746028"/>
                <a:ext cx="2842789" cy="2544024"/>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7079702" y="5607947"/>
                <a:ext cx="2832569" cy="1261791"/>
              </a:xfrm>
              <a:custGeom>
                <a:avLst/>
                <a:gdLst>
                  <a:gd name="connsiteX0" fmla="*/ 630896 w 2832569"/>
                  <a:gd name="connsiteY0" fmla="*/ 0 h 1261791"/>
                  <a:gd name="connsiteX1" fmla="*/ 2201673 w 2832569"/>
                  <a:gd name="connsiteY1" fmla="*/ 0 h 1261791"/>
                  <a:gd name="connsiteX2" fmla="*/ 2832569 w 2832569"/>
                  <a:gd name="connsiteY2" fmla="*/ 1261791 h 1261791"/>
                  <a:gd name="connsiteX3" fmla="*/ 0 w 2832569"/>
                  <a:gd name="connsiteY3" fmla="*/ 1261791 h 1261791"/>
                </a:gdLst>
                <a:ahLst/>
                <a:cxnLst>
                  <a:cxn ang="0">
                    <a:pos x="connsiteX0" y="connsiteY0"/>
                  </a:cxn>
                  <a:cxn ang="0">
                    <a:pos x="connsiteX1" y="connsiteY1"/>
                  </a:cxn>
                  <a:cxn ang="0">
                    <a:pos x="connsiteX2" y="connsiteY2"/>
                  </a:cxn>
                  <a:cxn ang="0">
                    <a:pos x="connsiteX3" y="connsiteY3"/>
                  </a:cxn>
                </a:cxnLst>
                <a:rect l="l" t="t" r="r" b="b"/>
                <a:pathLst>
                  <a:path w="2832569" h="1261791">
                    <a:moveTo>
                      <a:pt x="630896" y="0"/>
                    </a:moveTo>
                    <a:lnTo>
                      <a:pt x="2201673" y="0"/>
                    </a:lnTo>
                    <a:lnTo>
                      <a:pt x="2832569" y="1261791"/>
                    </a:lnTo>
                    <a:lnTo>
                      <a:pt x="0" y="126179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11552735" y="3061915"/>
                <a:ext cx="631141" cy="2524562"/>
              </a:xfrm>
              <a:custGeom>
                <a:avLst/>
                <a:gdLst>
                  <a:gd name="connsiteX0" fmla="*/ 631141 w 631141"/>
                  <a:gd name="connsiteY0" fmla="*/ 0 h 2524562"/>
                  <a:gd name="connsiteX1" fmla="*/ 631141 w 631141"/>
                  <a:gd name="connsiteY1" fmla="*/ 2524562 h 2524562"/>
                  <a:gd name="connsiteX2" fmla="*/ 0 w 631141"/>
                  <a:gd name="connsiteY2" fmla="*/ 1262281 h 2524562"/>
                </a:gdLst>
                <a:ahLst/>
                <a:cxnLst>
                  <a:cxn ang="0">
                    <a:pos x="connsiteX0" y="connsiteY0"/>
                  </a:cxn>
                  <a:cxn ang="0">
                    <a:pos x="connsiteX1" y="connsiteY1"/>
                  </a:cxn>
                  <a:cxn ang="0">
                    <a:pos x="connsiteX2" y="connsiteY2"/>
                  </a:cxn>
                </a:cxnLst>
                <a:rect l="l" t="t" r="r" b="b"/>
                <a:pathLst>
                  <a:path w="631141" h="2524562">
                    <a:moveTo>
                      <a:pt x="631141" y="0"/>
                    </a:moveTo>
                    <a:lnTo>
                      <a:pt x="631141" y="2524562"/>
                    </a:lnTo>
                    <a:lnTo>
                      <a:pt x="0" y="126228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11554237" y="499379"/>
                <a:ext cx="618881" cy="2475522"/>
              </a:xfrm>
              <a:custGeom>
                <a:avLst/>
                <a:gdLst>
                  <a:gd name="connsiteX0" fmla="*/ 618881 w 618881"/>
                  <a:gd name="connsiteY0" fmla="*/ 0 h 2475522"/>
                  <a:gd name="connsiteX1" fmla="*/ 618881 w 618881"/>
                  <a:gd name="connsiteY1" fmla="*/ 2475522 h 2475522"/>
                  <a:gd name="connsiteX2" fmla="*/ 0 w 618881"/>
                  <a:gd name="connsiteY2" fmla="*/ 1237761 h 2475522"/>
                </a:gdLst>
                <a:ahLst/>
                <a:cxnLst>
                  <a:cxn ang="0">
                    <a:pos x="connsiteX0" y="connsiteY0"/>
                  </a:cxn>
                  <a:cxn ang="0">
                    <a:pos x="connsiteX1" y="connsiteY1"/>
                  </a:cxn>
                  <a:cxn ang="0">
                    <a:pos x="connsiteX2" y="connsiteY2"/>
                  </a:cxn>
                </a:cxnLst>
                <a:rect l="l" t="t" r="r" b="b"/>
                <a:pathLst>
                  <a:path w="618881" h="2475522">
                    <a:moveTo>
                      <a:pt x="618881" y="0"/>
                    </a:moveTo>
                    <a:lnTo>
                      <a:pt x="618881" y="2475522"/>
                    </a:lnTo>
                    <a:lnTo>
                      <a:pt x="0" y="12377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9312786" y="0"/>
                <a:ext cx="2830701" cy="1718658"/>
              </a:xfrm>
              <a:custGeom>
                <a:avLst/>
                <a:gdLst>
                  <a:gd name="connsiteX0" fmla="*/ 223324 w 2830701"/>
                  <a:gd name="connsiteY0" fmla="*/ 0 h 1718658"/>
                  <a:gd name="connsiteX1" fmla="*/ 2619466 w 2830701"/>
                  <a:gd name="connsiteY1" fmla="*/ 0 h 1718658"/>
                  <a:gd name="connsiteX2" fmla="*/ 2830701 w 2830701"/>
                  <a:gd name="connsiteY2" fmla="*/ 422471 h 1718658"/>
                  <a:gd name="connsiteX3" fmla="*/ 2830701 w 2830701"/>
                  <a:gd name="connsiteY3" fmla="*/ 470823 h 1718658"/>
                  <a:gd name="connsiteX4" fmla="*/ 2206783 w 2830701"/>
                  <a:gd name="connsiteY4" fmla="*/ 1718658 h 1718658"/>
                  <a:gd name="connsiteX5" fmla="*/ 636006 w 2830701"/>
                  <a:gd name="connsiteY5" fmla="*/ 1718658 h 1718658"/>
                  <a:gd name="connsiteX6" fmla="*/ 0 w 2830701"/>
                  <a:gd name="connsiteY6" fmla="*/ 446647 h 171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30701" h="1718658">
                    <a:moveTo>
                      <a:pt x="223324" y="0"/>
                    </a:moveTo>
                    <a:lnTo>
                      <a:pt x="2619466" y="0"/>
                    </a:lnTo>
                    <a:lnTo>
                      <a:pt x="2830701" y="422471"/>
                    </a:lnTo>
                    <a:lnTo>
                      <a:pt x="2830701" y="470823"/>
                    </a:lnTo>
                    <a:lnTo>
                      <a:pt x="2206783" y="1718658"/>
                    </a:lnTo>
                    <a:lnTo>
                      <a:pt x="636006" y="1718658"/>
                    </a:lnTo>
                    <a:lnTo>
                      <a:pt x="0" y="44664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11952741" y="0"/>
                <a:ext cx="222794" cy="445588"/>
              </a:xfrm>
              <a:custGeom>
                <a:avLst/>
                <a:gdLst>
                  <a:gd name="connsiteX0" fmla="*/ 0 w 222794"/>
                  <a:gd name="connsiteY0" fmla="*/ 0 h 445588"/>
                  <a:gd name="connsiteX1" fmla="*/ 222794 w 222794"/>
                  <a:gd name="connsiteY1" fmla="*/ 0 h 445588"/>
                  <a:gd name="connsiteX2" fmla="*/ 222794 w 222794"/>
                  <a:gd name="connsiteY2" fmla="*/ 445588 h 445588"/>
                </a:gdLst>
                <a:ahLst/>
                <a:cxnLst>
                  <a:cxn ang="0">
                    <a:pos x="connsiteX0" y="connsiteY0"/>
                  </a:cxn>
                  <a:cxn ang="0">
                    <a:pos x="connsiteX1" y="connsiteY1"/>
                  </a:cxn>
                  <a:cxn ang="0">
                    <a:pos x="connsiteX2" y="connsiteY2"/>
                  </a:cxn>
                </a:cxnLst>
                <a:rect l="l" t="t" r="r" b="b"/>
                <a:pathLst>
                  <a:path w="222794" h="445588">
                    <a:moveTo>
                      <a:pt x="0" y="0"/>
                    </a:moveTo>
                    <a:lnTo>
                      <a:pt x="222794" y="0"/>
                    </a:lnTo>
                    <a:lnTo>
                      <a:pt x="222794" y="44558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9" name="Hexagon 108"/>
            <p:cNvSpPr/>
            <p:nvPr/>
          </p:nvSpPr>
          <p:spPr>
            <a:xfrm>
              <a:off x="2580723" y="435888"/>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7056998" y="456536"/>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p:cNvSpPr/>
            <p:nvPr/>
          </p:nvSpPr>
          <p:spPr>
            <a:xfrm>
              <a:off x="4823836" y="1729393"/>
              <a:ext cx="2880360" cy="2544024"/>
            </a:xfrm>
            <a:prstGeom prst="hexagon">
              <a:avLst/>
            </a:prstGeom>
            <a:solidFill>
              <a:schemeClr val="tx1">
                <a:alpha val="75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exagon 42"/>
            <p:cNvSpPr/>
            <p:nvPr/>
          </p:nvSpPr>
          <p:spPr>
            <a:xfrm>
              <a:off x="7056998" y="3008110"/>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xagon 43"/>
            <p:cNvSpPr/>
            <p:nvPr/>
          </p:nvSpPr>
          <p:spPr>
            <a:xfrm>
              <a:off x="4809455" y="4281658"/>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Hexagon 44"/>
            <p:cNvSpPr/>
            <p:nvPr/>
          </p:nvSpPr>
          <p:spPr>
            <a:xfrm>
              <a:off x="2577525" y="2993011"/>
              <a:ext cx="2880360" cy="2544024"/>
            </a:xfrm>
            <a:prstGeom prst="hexagon">
              <a:avLst/>
            </a:prstGeom>
            <a:noFill/>
            <a:ln w="19050">
              <a:solidFill>
                <a:schemeClr val="bg1"/>
              </a:solid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076836" y="3003099"/>
            <a:ext cx="2842789" cy="2544024"/>
            <a:chOff x="5196086" y="-2495305"/>
            <a:chExt cx="2842789" cy="2544024"/>
          </a:xfrm>
        </p:grpSpPr>
        <p:sp>
          <p:nvSpPr>
            <p:cNvPr id="50" name="Hexagon 49"/>
            <p:cNvSpPr/>
            <p:nvPr/>
          </p:nvSpPr>
          <p:spPr>
            <a:xfrm>
              <a:off x="5196086" y="-2495305"/>
              <a:ext cx="2842789" cy="2544024"/>
            </a:xfrm>
            <a:prstGeom prst="hexagon">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cxnSp>
        <p:nvCxnSpPr>
          <p:cNvPr id="48" name="Straight Connector 47"/>
          <p:cNvCxnSpPr>
            <a:stCxn id="56" idx="0"/>
            <a:endCxn id="61" idx="6"/>
          </p:cNvCxnSpPr>
          <p:nvPr/>
        </p:nvCxnSpPr>
        <p:spPr>
          <a:xfrm flipH="1" flipV="1">
            <a:off x="8319260"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Picture Placeholder 7"/>
          <p:cNvSpPr txBox="1">
            <a:spLocks/>
          </p:cNvSpPr>
          <p:nvPr/>
        </p:nvSpPr>
        <p:spPr>
          <a:xfrm>
            <a:off x="8070550" y="1454792"/>
            <a:ext cx="1450848" cy="1450848"/>
          </a:xfrm>
          <a:prstGeom prst="ellipse">
            <a:avLst/>
          </a:prstGeom>
          <a:blipFill>
            <a:blip r:embed="rId3"/>
            <a:stretch>
              <a:fillRect l="-3000" t="-3000" r="-3000" b="-3000"/>
            </a:stretch>
          </a:blipFill>
          <a:ln w="28575">
            <a:solidFill>
              <a:srgbClr val="517E33"/>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1" name="Picture Placeholder 7"/>
          <p:cNvSpPr txBox="1">
            <a:spLocks/>
          </p:cNvSpPr>
          <p:nvPr/>
        </p:nvSpPr>
        <p:spPr>
          <a:xfrm>
            <a:off x="7660892"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03</a:t>
            </a:r>
            <a:endParaRPr lang="en-US" sz="2200" b="0" dirty="0">
              <a:solidFill>
                <a:schemeClr val="bg1">
                  <a:lumMod val="85000"/>
                </a:schemeClr>
              </a:solidFill>
            </a:endParaRPr>
          </a:p>
        </p:txBody>
      </p:sp>
      <p:cxnSp>
        <p:nvCxnSpPr>
          <p:cNvPr id="63" name="Straight Connector 62"/>
          <p:cNvCxnSpPr>
            <a:stCxn id="64" idx="0"/>
            <a:endCxn id="65" idx="6"/>
          </p:cNvCxnSpPr>
          <p:nvPr/>
        </p:nvCxnSpPr>
        <p:spPr>
          <a:xfrm flipH="1" flipV="1">
            <a:off x="6069789" y="2155896"/>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4" name="Picture Placeholder 7"/>
          <p:cNvSpPr txBox="1">
            <a:spLocks/>
          </p:cNvSpPr>
          <p:nvPr/>
        </p:nvSpPr>
        <p:spPr>
          <a:xfrm>
            <a:off x="5821079" y="2737091"/>
            <a:ext cx="1450848" cy="1450848"/>
          </a:xfrm>
          <a:prstGeom prst="ellipse">
            <a:avLst/>
          </a:prstGeom>
          <a:blipFill>
            <a:blip r:embed="rId4"/>
            <a:stretch>
              <a:fillRect l="-3000" t="-3000" r="-3000" b="-3000"/>
            </a:stretch>
          </a:blipFill>
          <a:ln w="28575">
            <a:solidFill>
              <a:srgbClr val="C05710"/>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5" name="Picture Placeholder 7"/>
          <p:cNvSpPr txBox="1">
            <a:spLocks/>
          </p:cNvSpPr>
          <p:nvPr/>
        </p:nvSpPr>
        <p:spPr>
          <a:xfrm>
            <a:off x="5411421" y="1826712"/>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02</a:t>
            </a:r>
            <a:endParaRPr lang="en-US" sz="2200" b="0" dirty="0">
              <a:solidFill>
                <a:schemeClr val="bg1">
                  <a:lumMod val="85000"/>
                </a:schemeClr>
              </a:solidFill>
            </a:endParaRPr>
          </a:p>
        </p:txBody>
      </p:sp>
      <p:cxnSp>
        <p:nvCxnSpPr>
          <p:cNvPr id="69" name="Straight Connector 68"/>
          <p:cNvCxnSpPr>
            <a:stCxn id="70" idx="0"/>
            <a:endCxn id="71" idx="6"/>
          </p:cNvCxnSpPr>
          <p:nvPr/>
        </p:nvCxnSpPr>
        <p:spPr>
          <a:xfrm flipH="1" flipV="1">
            <a:off x="3797521" y="873597"/>
            <a:ext cx="476714" cy="581195"/>
          </a:xfrm>
          <a:prstGeom prst="line">
            <a:avLst/>
          </a:prstGeom>
          <a:ln w="28575" cap="rnd">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0" name="Picture Placeholder 7"/>
          <p:cNvSpPr txBox="1">
            <a:spLocks/>
          </p:cNvSpPr>
          <p:nvPr/>
        </p:nvSpPr>
        <p:spPr>
          <a:xfrm>
            <a:off x="3548811" y="1454792"/>
            <a:ext cx="1450848" cy="1450848"/>
          </a:xfrm>
          <a:prstGeom prst="ellipse">
            <a:avLst/>
          </a:prstGeom>
          <a:blipFill>
            <a:blip r:embed="rId5"/>
            <a:stretch>
              <a:fillRect l="-3000" t="-3000" r="-3000" b="-3000"/>
            </a:stretch>
          </a:blipFill>
          <a:ln w="28575">
            <a:solidFill>
              <a:srgbClr val="2F74B4"/>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1" name="Picture Placeholder 7"/>
          <p:cNvSpPr txBox="1">
            <a:spLocks/>
          </p:cNvSpPr>
          <p:nvPr/>
        </p:nvSpPr>
        <p:spPr>
          <a:xfrm>
            <a:off x="3139153" y="544413"/>
            <a:ext cx="658368" cy="658368"/>
          </a:xfrm>
          <a:prstGeom prst="ellipse">
            <a:avLst/>
          </a:prstGeom>
          <a:noFill/>
          <a:ln w="6350">
            <a:solidFill>
              <a:schemeClr val="bg1">
                <a:lumMod val="85000"/>
              </a:schemeClr>
            </a:solidFill>
          </a:ln>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b="0" dirty="0" smtClean="0">
                <a:solidFill>
                  <a:schemeClr val="bg1">
                    <a:lumMod val="85000"/>
                  </a:schemeClr>
                </a:solidFill>
              </a:rPr>
              <a:t>01</a:t>
            </a:r>
            <a:endParaRPr lang="en-US" sz="2200" b="0" dirty="0">
              <a:solidFill>
                <a:schemeClr val="bg1">
                  <a:lumMod val="85000"/>
                </a:schemeClr>
              </a:solidFill>
            </a:endParaRPr>
          </a:p>
        </p:txBody>
      </p:sp>
      <p:grpSp>
        <p:nvGrpSpPr>
          <p:cNvPr id="72" name="Group 71"/>
          <p:cNvGrpSpPr/>
          <p:nvPr/>
        </p:nvGrpSpPr>
        <p:grpSpPr>
          <a:xfrm>
            <a:off x="4828535" y="4298023"/>
            <a:ext cx="2842789" cy="2544024"/>
            <a:chOff x="5196086" y="-2495305"/>
            <a:chExt cx="2842789" cy="2544024"/>
          </a:xfrm>
        </p:grpSpPr>
        <p:sp>
          <p:nvSpPr>
            <p:cNvPr id="73" name="Hexagon 72"/>
            <p:cNvSpPr/>
            <p:nvPr/>
          </p:nvSpPr>
          <p:spPr>
            <a:xfrm>
              <a:off x="5196086" y="-2495305"/>
              <a:ext cx="2842789" cy="2544024"/>
            </a:xfrm>
            <a:prstGeom prst="hexagon">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grpSp>
        <p:nvGrpSpPr>
          <p:cNvPr id="75" name="Group 74"/>
          <p:cNvGrpSpPr/>
          <p:nvPr/>
        </p:nvGrpSpPr>
        <p:grpSpPr>
          <a:xfrm>
            <a:off x="2599483" y="3026485"/>
            <a:ext cx="2842789" cy="2544024"/>
            <a:chOff x="5196086" y="-2495305"/>
            <a:chExt cx="2842789" cy="2544024"/>
          </a:xfrm>
        </p:grpSpPr>
        <p:sp>
          <p:nvSpPr>
            <p:cNvPr id="76" name="Hexagon 75"/>
            <p:cNvSpPr/>
            <p:nvPr/>
          </p:nvSpPr>
          <p:spPr>
            <a:xfrm>
              <a:off x="5196086" y="-2495305"/>
              <a:ext cx="2842789" cy="2544024"/>
            </a:xfrm>
            <a:prstGeom prst="hexagon">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5574034" y="-2295210"/>
              <a:ext cx="2085439" cy="2123658"/>
            </a:xfrm>
            <a:prstGeom prst="rect">
              <a:avLst/>
            </a:prstGeom>
            <a:noFill/>
            <a:effectLst/>
          </p:spPr>
          <p:txBody>
            <a:bodyPr wrap="square" rtlCol="0">
              <a:spAutoFit/>
            </a:bodyPr>
            <a:lstStyle/>
            <a:p>
              <a:pPr algn="ctr"/>
              <a:r>
                <a:rPr lang="en-US" sz="2000" b="1" dirty="0" smtClean="0">
                  <a:solidFill>
                    <a:schemeClr val="bg1">
                      <a:lumMod val="85000"/>
                    </a:schemeClr>
                  </a:solidFill>
                </a:rPr>
                <a:t>Lorem Ipsum</a:t>
              </a:r>
            </a:p>
            <a:p>
              <a:pPr algn="ctr"/>
              <a:endParaRPr lang="en-US" sz="800" dirty="0" smtClean="0">
                <a:solidFill>
                  <a:schemeClr val="bg1">
                    <a:lumMod val="85000"/>
                  </a:schemeClr>
                </a:solidFill>
              </a:endParaRPr>
            </a:p>
            <a:p>
              <a:r>
                <a:rPr lang="en-US" sz="1400" dirty="0">
                  <a:solidFill>
                    <a:schemeClr val="bg1">
                      <a:lumMod val="85000"/>
                    </a:schemeClr>
                  </a:solidFill>
                </a:rPr>
                <a:t>Lorem ipsum dolor sit amet, consectetur adipiscing elit, sed do eiusmod tempor </a:t>
              </a:r>
              <a:r>
                <a:rPr lang="en-US" sz="1400" dirty="0" smtClean="0">
                  <a:solidFill>
                    <a:schemeClr val="bg1">
                      <a:lumMod val="85000"/>
                    </a:schemeClr>
                  </a:solidFill>
                </a:rPr>
                <a:t>incidid</a:t>
              </a:r>
            </a:p>
            <a:p>
              <a:r>
                <a:rPr lang="en-US" sz="1200" dirty="0" smtClean="0">
                  <a:solidFill>
                    <a:schemeClr val="bg1">
                      <a:lumMod val="85000"/>
                    </a:schemeClr>
                  </a:solidFill>
                </a:rPr>
                <a:t>.</a:t>
              </a:r>
              <a:endParaRPr lang="en-US" sz="2000" dirty="0" smtClean="0">
                <a:solidFill>
                  <a:schemeClr val="bg1">
                    <a:lumMod val="85000"/>
                  </a:schemeClr>
                </a:solidFill>
              </a:endParaRPr>
            </a:p>
            <a:p>
              <a:pPr marL="285750" indent="-285750" algn="ctr">
                <a:buFont typeface="Wingdings" panose="05000000000000000000" pitchFamily="2" charset="2"/>
                <a:buChar char="ü"/>
              </a:pPr>
              <a:r>
                <a:rPr lang="en-US" sz="1600" dirty="0" smtClean="0">
                  <a:solidFill>
                    <a:schemeClr val="bg1">
                      <a:lumMod val="85000"/>
                    </a:schemeClr>
                  </a:solidFill>
                </a:rPr>
                <a:t>Lorem Ipsum</a:t>
              </a:r>
            </a:p>
            <a:p>
              <a:pPr marL="285750" indent="-285750" algn="ctr">
                <a:buFont typeface="Wingdings" panose="05000000000000000000" pitchFamily="2" charset="2"/>
                <a:buChar char="ü"/>
              </a:pPr>
              <a:r>
                <a:rPr lang="en-US" sz="1600" dirty="0" smtClean="0">
                  <a:solidFill>
                    <a:schemeClr val="bg1">
                      <a:lumMod val="85000"/>
                    </a:schemeClr>
                  </a:solidFill>
                </a:rPr>
                <a:t>Lorem Ipsum</a:t>
              </a:r>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48946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2000"/>
                                        <p:tgtEl>
                                          <p:spTgt spid="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22" presetClass="entr" presetSubtype="8" fill="hold"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left)">
                                      <p:cBhvr>
                                        <p:cTn id="16" dur="500"/>
                                        <p:tgtEl>
                                          <p:spTgt spid="69"/>
                                        </p:tgtEl>
                                      </p:cBhvr>
                                    </p:animEffect>
                                  </p:childTnLst>
                                </p:cTn>
                              </p:par>
                            </p:childTnLst>
                          </p:cTn>
                        </p:par>
                        <p:par>
                          <p:cTn id="17" fill="hold">
                            <p:stCondLst>
                              <p:cond delay="3000"/>
                            </p:stCondLst>
                            <p:childTnLst>
                              <p:par>
                                <p:cTn id="18" presetID="23" presetClass="entr" presetSubtype="16"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 calcmode="lin" valueType="num">
                                      <p:cBhvr>
                                        <p:cTn id="20" dur="500" fill="hold"/>
                                        <p:tgtEl>
                                          <p:spTgt spid="70"/>
                                        </p:tgtEl>
                                        <p:attrNameLst>
                                          <p:attrName>ppt_w</p:attrName>
                                        </p:attrNameLst>
                                      </p:cBhvr>
                                      <p:tavLst>
                                        <p:tav tm="0">
                                          <p:val>
                                            <p:fltVal val="0"/>
                                          </p:val>
                                        </p:tav>
                                        <p:tav tm="100000">
                                          <p:val>
                                            <p:strVal val="#ppt_w"/>
                                          </p:val>
                                        </p:tav>
                                      </p:tavLst>
                                    </p:anim>
                                    <p:anim calcmode="lin" valueType="num">
                                      <p:cBhvr>
                                        <p:cTn id="21" dur="500" fill="hold"/>
                                        <p:tgtEl>
                                          <p:spTgt spid="70"/>
                                        </p:tgtEl>
                                        <p:attrNameLst>
                                          <p:attrName>ppt_h</p:attrName>
                                        </p:attrNameLst>
                                      </p:cBhvr>
                                      <p:tavLst>
                                        <p:tav tm="0">
                                          <p:val>
                                            <p:fltVal val="0"/>
                                          </p:val>
                                        </p:tav>
                                        <p:tav tm="100000">
                                          <p:val>
                                            <p:strVal val="#ppt_h"/>
                                          </p:val>
                                        </p:tav>
                                      </p:tavLst>
                                    </p:anim>
                                  </p:childTnLst>
                                </p:cTn>
                              </p:par>
                            </p:childTnLst>
                          </p:cTn>
                        </p:par>
                        <p:par>
                          <p:cTn id="22" fill="hold">
                            <p:stCondLst>
                              <p:cond delay="3500"/>
                            </p:stCondLst>
                            <p:childTnLst>
                              <p:par>
                                <p:cTn id="23" presetID="22" presetClass="entr" presetSubtype="1"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wipe(up)">
                                      <p:cBhvr>
                                        <p:cTn id="25" dur="1000"/>
                                        <p:tgtEl>
                                          <p:spTgt spid="75"/>
                                        </p:tgtEl>
                                      </p:cBhvr>
                                    </p:animEffect>
                                  </p:childTnLst>
                                </p:cTn>
                              </p:par>
                            </p:childTnLst>
                          </p:cTn>
                        </p:par>
                        <p:par>
                          <p:cTn id="26" fill="hold">
                            <p:stCondLst>
                              <p:cond delay="4500"/>
                            </p:stCondLst>
                            <p:childTnLst>
                              <p:par>
                                <p:cTn id="27" presetID="23" presetClass="entr" presetSubtype="16" fill="hold" grpId="0"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wipe(left)">
                                      <p:cBhvr>
                                        <p:cTn id="34" dur="500"/>
                                        <p:tgtEl>
                                          <p:spTgt spid="63"/>
                                        </p:tgtEl>
                                      </p:cBhvr>
                                    </p:animEffect>
                                  </p:childTnLst>
                                </p:cTn>
                              </p:par>
                            </p:childTnLst>
                          </p:cTn>
                        </p:par>
                        <p:par>
                          <p:cTn id="35" fill="hold">
                            <p:stCondLst>
                              <p:cond delay="5500"/>
                            </p:stCondLst>
                            <p:childTnLst>
                              <p:par>
                                <p:cTn id="36" presetID="23" presetClass="entr" presetSubtype="16"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p:cTn id="38" dur="500" fill="hold"/>
                                        <p:tgtEl>
                                          <p:spTgt spid="64"/>
                                        </p:tgtEl>
                                        <p:attrNameLst>
                                          <p:attrName>ppt_w</p:attrName>
                                        </p:attrNameLst>
                                      </p:cBhvr>
                                      <p:tavLst>
                                        <p:tav tm="0">
                                          <p:val>
                                            <p:fltVal val="0"/>
                                          </p:val>
                                        </p:tav>
                                        <p:tav tm="100000">
                                          <p:val>
                                            <p:strVal val="#ppt_w"/>
                                          </p:val>
                                        </p:tav>
                                      </p:tavLst>
                                    </p:anim>
                                    <p:anim calcmode="lin" valueType="num">
                                      <p:cBhvr>
                                        <p:cTn id="39" dur="500" fill="hold"/>
                                        <p:tgtEl>
                                          <p:spTgt spid="64"/>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22" presetClass="entr" presetSubtype="1"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Effect transition="in" filter="wipe(up)">
                                      <p:cBhvr>
                                        <p:cTn id="43" dur="1000"/>
                                        <p:tgtEl>
                                          <p:spTgt spid="72"/>
                                        </p:tgtEl>
                                      </p:cBhvr>
                                    </p:animEffect>
                                  </p:childTnLst>
                                </p:cTn>
                              </p:par>
                            </p:childTnLst>
                          </p:cTn>
                        </p:par>
                        <p:par>
                          <p:cTn id="44" fill="hold">
                            <p:stCondLst>
                              <p:cond delay="7000"/>
                            </p:stCondLst>
                            <p:childTnLst>
                              <p:par>
                                <p:cTn id="45" presetID="23" presetClass="entr" presetSubtype="16"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left)">
                                      <p:cBhvr>
                                        <p:cTn id="52" dur="500"/>
                                        <p:tgtEl>
                                          <p:spTgt spid="48"/>
                                        </p:tgtEl>
                                      </p:cBhvr>
                                    </p:animEffect>
                                  </p:childTnLst>
                                </p:cTn>
                              </p:par>
                            </p:childTnLst>
                          </p:cTn>
                        </p:par>
                        <p:par>
                          <p:cTn id="53" fill="hold">
                            <p:stCondLst>
                              <p:cond delay="8000"/>
                            </p:stCondLst>
                            <p:childTnLst>
                              <p:par>
                                <p:cTn id="54" presetID="23" presetClass="entr" presetSubtype="16"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 calcmode="lin" valueType="num">
                                      <p:cBhvr>
                                        <p:cTn id="56" dur="500" fill="hold"/>
                                        <p:tgtEl>
                                          <p:spTgt spid="56"/>
                                        </p:tgtEl>
                                        <p:attrNameLst>
                                          <p:attrName>ppt_w</p:attrName>
                                        </p:attrNameLst>
                                      </p:cBhvr>
                                      <p:tavLst>
                                        <p:tav tm="0">
                                          <p:val>
                                            <p:fltVal val="0"/>
                                          </p:val>
                                        </p:tav>
                                        <p:tav tm="100000">
                                          <p:val>
                                            <p:strVal val="#ppt_w"/>
                                          </p:val>
                                        </p:tav>
                                      </p:tavLst>
                                    </p:anim>
                                    <p:anim calcmode="lin" valueType="num">
                                      <p:cBhvr>
                                        <p:cTn id="57" dur="500" fill="hold"/>
                                        <p:tgtEl>
                                          <p:spTgt spid="56"/>
                                        </p:tgtEl>
                                        <p:attrNameLst>
                                          <p:attrName>ppt_h</p:attrName>
                                        </p:attrNameLst>
                                      </p:cBhvr>
                                      <p:tavLst>
                                        <p:tav tm="0">
                                          <p:val>
                                            <p:fltVal val="0"/>
                                          </p:val>
                                        </p:tav>
                                        <p:tav tm="100000">
                                          <p:val>
                                            <p:strVal val="#ppt_h"/>
                                          </p:val>
                                        </p:tav>
                                      </p:tavLst>
                                    </p:anim>
                                  </p:childTnLst>
                                </p:cTn>
                              </p:par>
                            </p:childTnLst>
                          </p:cTn>
                        </p:par>
                        <p:par>
                          <p:cTn id="58" fill="hold">
                            <p:stCondLst>
                              <p:cond delay="8500"/>
                            </p:stCondLst>
                            <p:childTnLst>
                              <p:par>
                                <p:cTn id="59" presetID="22" presetClass="entr" presetSubtype="1"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1" grpId="0" animBg="1"/>
      <p:bldP spid="64" grpId="0" animBg="1"/>
      <p:bldP spid="65" grpId="0" animBg="1"/>
      <p:bldP spid="70"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1064302"/>
            <a:ext cx="12192000" cy="5306172"/>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7"/>
          <p:cNvSpPr txBox="1">
            <a:spLocks noChangeAspect="1"/>
          </p:cNvSpPr>
          <p:nvPr/>
        </p:nvSpPr>
        <p:spPr>
          <a:xfrm>
            <a:off x="9279161" y="1872674"/>
            <a:ext cx="2464675" cy="2468880"/>
          </a:xfrm>
          <a:prstGeom prst="rect">
            <a:avLst/>
          </a:prstGeom>
          <a:blipFill>
            <a:blip r:embed="rId3"/>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8" name="Picture Placeholder 7"/>
          <p:cNvSpPr txBox="1">
            <a:spLocks noChangeAspect="1"/>
          </p:cNvSpPr>
          <p:nvPr/>
        </p:nvSpPr>
        <p:spPr>
          <a:xfrm>
            <a:off x="6768174" y="1721274"/>
            <a:ext cx="2738525" cy="2743200"/>
          </a:xfrm>
          <a:prstGeom prst="rect">
            <a:avLst/>
          </a:prstGeom>
          <a:blipFill>
            <a:blip r:embed="rId4"/>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9" name="Picture Placeholder 7"/>
          <p:cNvSpPr txBox="1">
            <a:spLocks noChangeAspect="1"/>
          </p:cNvSpPr>
          <p:nvPr/>
        </p:nvSpPr>
        <p:spPr>
          <a:xfrm>
            <a:off x="3924909" y="1523404"/>
            <a:ext cx="3103663" cy="3108960"/>
          </a:xfrm>
          <a:prstGeom prst="rect">
            <a:avLst/>
          </a:prstGeom>
          <a:blipFill>
            <a:blip r:embed="rId5"/>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0" name="Picture Placeholder 7"/>
          <p:cNvSpPr txBox="1">
            <a:spLocks noChangeAspect="1"/>
          </p:cNvSpPr>
          <p:nvPr/>
        </p:nvSpPr>
        <p:spPr>
          <a:xfrm>
            <a:off x="622114" y="1305934"/>
            <a:ext cx="3560085" cy="3566160"/>
          </a:xfrm>
          <a:prstGeom prst="rect">
            <a:avLst/>
          </a:prstGeom>
          <a:blipFill>
            <a:blip r:embed="rId6"/>
            <a:stretch>
              <a:fillRect/>
            </a:stretch>
          </a:blipFill>
          <a:ln w="76200" cap="sq">
            <a:solidFill>
              <a:schemeClr val="bg1">
                <a:lumMod val="65000"/>
              </a:schemeClr>
            </a:solidFill>
            <a:miter lim="800000"/>
          </a:ln>
          <a:effectLst>
            <a:outerShdw blurRad="50800" dist="38100" algn="l" rotWithShape="0">
              <a:prstClr val="black">
                <a:alpha val="40000"/>
              </a:prstClr>
            </a:outerShdw>
            <a:reflection blurRad="6350" stA="52000" endA="300" endPos="35000" dir="5400000" sy="-100000" algn="bl" rotWithShape="0"/>
          </a:effectLst>
          <a:scene3d>
            <a:camera prst="orthographicFront"/>
            <a:lightRig rig="threePt" dir="t"/>
          </a:scene3d>
          <a:sp3d extrusionH="165100"/>
        </p:spPr>
        <p:txBody>
          <a:bodyPr wrap="none" bIns="27432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1" name="Footer Text"/>
          <p:cNvSpPr txBox="1"/>
          <p:nvPr/>
        </p:nvSpPr>
        <p:spPr>
          <a:xfrm>
            <a:off x="922742" y="5508700"/>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P</a:t>
            </a:r>
            <a:r>
              <a:rPr lang="en-US" sz="2400" dirty="0" smtClean="0">
                <a:solidFill>
                  <a:schemeClr val="bg1">
                    <a:lumMod val="85000"/>
                  </a:schemeClr>
                </a:solidFill>
              </a:rPr>
              <a:t>ortfolio</a:t>
            </a:r>
            <a:endParaRPr lang="en-US" sz="2400" dirty="0">
              <a:solidFill>
                <a:schemeClr val="bg1">
                  <a:lumMod val="85000"/>
                </a:schemeClr>
              </a:solidFill>
            </a:endParaRPr>
          </a:p>
        </p:txBody>
      </p:sp>
    </p:spTree>
    <p:extLst>
      <p:ext uri="{BB962C8B-B14F-4D97-AF65-F5344CB8AC3E}">
        <p14:creationId xmlns:p14="http://schemas.microsoft.com/office/powerpoint/2010/main" val="209109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019330"/>
            <a:ext cx="12192000" cy="539645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7982"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01" name="Freeform 100"/>
          <p:cNvSpPr/>
          <p:nvPr/>
        </p:nvSpPr>
        <p:spPr>
          <a:xfrm>
            <a:off x="1827033" y="181894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2E75B5">
              <a:alpha val="30000"/>
            </a:srgbClr>
          </a:solidFill>
          <a:ln w="6350">
            <a:solidFill>
              <a:srgbClr val="2E74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542939"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rPr>
              <a:t>1</a:t>
            </a:r>
            <a:endParaRPr lang="en-US" sz="4000" dirty="0">
              <a:solidFill>
                <a:schemeClr val="bg1"/>
              </a:solidFill>
            </a:endParaRPr>
          </a:p>
        </p:txBody>
      </p:sp>
      <p:grpSp>
        <p:nvGrpSpPr>
          <p:cNvPr id="14" name="Group 13"/>
          <p:cNvGrpSpPr/>
          <p:nvPr/>
        </p:nvGrpSpPr>
        <p:grpSpPr>
          <a:xfrm>
            <a:off x="1828262" y="1210630"/>
            <a:ext cx="2085818" cy="1112610"/>
            <a:chOff x="2774092" y="1213784"/>
            <a:chExt cx="2085818" cy="1112610"/>
          </a:xfrm>
        </p:grpSpPr>
        <p:sp>
          <p:nvSpPr>
            <p:cNvPr id="66" name="Freeform 65"/>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9" name="TextBox 6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67" name="Freeform 66"/>
          <p:cNvSpPr/>
          <p:nvPr/>
        </p:nvSpPr>
        <p:spPr>
          <a:xfrm rot="16200000">
            <a:off x="1383185"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1827033"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2" name="Freeform 101"/>
          <p:cNvSpPr/>
          <p:nvPr/>
        </p:nvSpPr>
        <p:spPr>
          <a:xfrm>
            <a:off x="4038744" y="178382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C15811">
              <a:alpha val="30000"/>
            </a:srgbClr>
          </a:solidFill>
          <a:ln w="6350">
            <a:solidFill>
              <a:srgbClr val="C258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758352" y="2518734"/>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2</a:t>
            </a:r>
          </a:p>
        </p:txBody>
      </p:sp>
      <p:sp>
        <p:nvSpPr>
          <p:cNvPr id="78" name="Freeform 77"/>
          <p:cNvSpPr/>
          <p:nvPr/>
        </p:nvSpPr>
        <p:spPr>
          <a:xfrm rot="16200000">
            <a:off x="3598598" y="3742228"/>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p:cNvSpPr txBox="1"/>
          <p:nvPr/>
        </p:nvSpPr>
        <p:spPr>
          <a:xfrm>
            <a:off x="4042446" y="4347598"/>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3" name="Freeform 102"/>
          <p:cNvSpPr/>
          <p:nvPr/>
        </p:nvSpPr>
        <p:spPr>
          <a:xfrm>
            <a:off x="6260159" y="1774839"/>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7C7C7C">
              <a:alpha val="30000"/>
            </a:srgbClr>
          </a:solidFill>
          <a:ln w="6350">
            <a:solidFill>
              <a:srgbClr val="7B7B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6974363"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3</a:t>
            </a:r>
          </a:p>
        </p:txBody>
      </p:sp>
      <p:sp>
        <p:nvSpPr>
          <p:cNvPr id="87" name="Freeform 86"/>
          <p:cNvSpPr/>
          <p:nvPr/>
        </p:nvSpPr>
        <p:spPr>
          <a:xfrm rot="16200000">
            <a:off x="5814609"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6258457"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sp>
        <p:nvSpPr>
          <p:cNvPr id="104" name="Freeform 103"/>
          <p:cNvSpPr/>
          <p:nvPr/>
        </p:nvSpPr>
        <p:spPr>
          <a:xfrm>
            <a:off x="8448600" y="1780866"/>
            <a:ext cx="2026827" cy="2639028"/>
          </a:xfrm>
          <a:custGeom>
            <a:avLst/>
            <a:gdLst>
              <a:gd name="connsiteX0" fmla="*/ 0 w 2247288"/>
              <a:gd name="connsiteY0" fmla="*/ 0 h 2655864"/>
              <a:gd name="connsiteX1" fmla="*/ 2 w 2247288"/>
              <a:gd name="connsiteY1" fmla="*/ 0 h 2655864"/>
              <a:gd name="connsiteX2" fmla="*/ 2 w 2247288"/>
              <a:gd name="connsiteY2" fmla="*/ 208460 h 2655864"/>
              <a:gd name="connsiteX3" fmla="*/ 1123976 w 2247288"/>
              <a:gd name="connsiteY3" fmla="*/ 519612 h 2655864"/>
              <a:gd name="connsiteX4" fmla="*/ 2247288 w 2247288"/>
              <a:gd name="connsiteY4" fmla="*/ 208644 h 2655864"/>
              <a:gd name="connsiteX5" fmla="*/ 2247288 w 2247288"/>
              <a:gd name="connsiteY5" fmla="*/ 2412083 h 2655864"/>
              <a:gd name="connsiteX6" fmla="*/ 1123977 w 2247288"/>
              <a:gd name="connsiteY6" fmla="*/ 1597324 h 2655864"/>
              <a:gd name="connsiteX7" fmla="*/ 2 w 2247288"/>
              <a:gd name="connsiteY7" fmla="*/ 2412564 h 2655864"/>
              <a:gd name="connsiteX8" fmla="*/ 2 w 2247288"/>
              <a:gd name="connsiteY8" fmla="*/ 2655864 h 2655864"/>
              <a:gd name="connsiteX9" fmla="*/ 0 w 2247288"/>
              <a:gd name="connsiteY9" fmla="*/ 2655864 h 2655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7288" h="2655864">
                <a:moveTo>
                  <a:pt x="0" y="0"/>
                </a:moveTo>
                <a:lnTo>
                  <a:pt x="2" y="0"/>
                </a:lnTo>
                <a:lnTo>
                  <a:pt x="2" y="208460"/>
                </a:lnTo>
                <a:lnTo>
                  <a:pt x="1123976" y="519612"/>
                </a:lnTo>
                <a:lnTo>
                  <a:pt x="2247288" y="208644"/>
                </a:lnTo>
                <a:lnTo>
                  <a:pt x="2247288" y="2412083"/>
                </a:lnTo>
                <a:lnTo>
                  <a:pt x="1123977" y="1597324"/>
                </a:lnTo>
                <a:lnTo>
                  <a:pt x="2" y="2412564"/>
                </a:lnTo>
                <a:lnTo>
                  <a:pt x="2" y="2655864"/>
                </a:lnTo>
                <a:lnTo>
                  <a:pt x="0" y="2655864"/>
                </a:lnTo>
                <a:close/>
              </a:path>
            </a:pathLst>
          </a:custGeom>
          <a:solidFill>
            <a:srgbClr val="538135">
              <a:alpha val="20000"/>
            </a:srgbClr>
          </a:solidFill>
          <a:ln w="63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9176968" y="2512722"/>
            <a:ext cx="595614" cy="595614"/>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4</a:t>
            </a:r>
          </a:p>
        </p:txBody>
      </p:sp>
      <p:sp>
        <p:nvSpPr>
          <p:cNvPr id="96" name="Freeform 95"/>
          <p:cNvSpPr/>
          <p:nvPr/>
        </p:nvSpPr>
        <p:spPr>
          <a:xfrm rot="16200000">
            <a:off x="8017214" y="3736216"/>
            <a:ext cx="2915120" cy="2027423"/>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8461062" y="4341586"/>
            <a:ext cx="2027424" cy="1600438"/>
          </a:xfrm>
          <a:prstGeom prst="rect">
            <a:avLst/>
          </a:prstGeom>
          <a:noFill/>
          <a:effectLst/>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a:t>
            </a:r>
            <a:r>
              <a:rPr lang="en-US" sz="1400" dirty="0" smtClean="0">
                <a:solidFill>
                  <a:schemeClr val="bg1">
                    <a:lumMod val="85000"/>
                  </a:schemeClr>
                </a:solidFill>
              </a:rPr>
              <a:t>veniam</a:t>
            </a:r>
            <a:endParaRPr lang="en-US" sz="1400" dirty="0">
              <a:solidFill>
                <a:schemeClr val="bg1">
                  <a:lumMod val="85000"/>
                </a:schemeClr>
              </a:solidFill>
            </a:endParaRPr>
          </a:p>
        </p:txBody>
      </p:sp>
      <p:grpSp>
        <p:nvGrpSpPr>
          <p:cNvPr id="54" name="Group 53"/>
          <p:cNvGrpSpPr/>
          <p:nvPr/>
        </p:nvGrpSpPr>
        <p:grpSpPr>
          <a:xfrm>
            <a:off x="4035302" y="1205153"/>
            <a:ext cx="2085818" cy="1112610"/>
            <a:chOff x="2774092" y="1213784"/>
            <a:chExt cx="2085818" cy="1112610"/>
          </a:xfrm>
        </p:grpSpPr>
        <p:sp>
          <p:nvSpPr>
            <p:cNvPr id="55" name="Freeform 54"/>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6" name="TextBox 55"/>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57" name="Group 56"/>
          <p:cNvGrpSpPr/>
          <p:nvPr/>
        </p:nvGrpSpPr>
        <p:grpSpPr>
          <a:xfrm>
            <a:off x="6248629" y="1205153"/>
            <a:ext cx="2085818" cy="1112610"/>
            <a:chOff x="2774092" y="1213784"/>
            <a:chExt cx="2085818" cy="1112610"/>
          </a:xfrm>
        </p:grpSpPr>
        <p:sp>
          <p:nvSpPr>
            <p:cNvPr id="58" name="Freeform 57"/>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59" name="TextBox 58"/>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grpSp>
        <p:nvGrpSpPr>
          <p:cNvPr id="60" name="Group 59"/>
          <p:cNvGrpSpPr/>
          <p:nvPr/>
        </p:nvGrpSpPr>
        <p:grpSpPr>
          <a:xfrm>
            <a:off x="8448600" y="1205153"/>
            <a:ext cx="2085818" cy="1112610"/>
            <a:chOff x="2774092" y="1213784"/>
            <a:chExt cx="2085818" cy="1112610"/>
          </a:xfrm>
        </p:grpSpPr>
        <p:sp>
          <p:nvSpPr>
            <p:cNvPr id="61" name="Freeform 60"/>
            <p:cNvSpPr/>
            <p:nvPr/>
          </p:nvSpPr>
          <p:spPr>
            <a:xfrm rot="5400000">
              <a:off x="3231499" y="756377"/>
              <a:ext cx="1112610" cy="2027424"/>
            </a:xfrm>
            <a:custGeom>
              <a:avLst/>
              <a:gdLst>
                <a:gd name="connsiteX0" fmla="*/ 0 w 1614567"/>
                <a:gd name="connsiteY0" fmla="*/ 2334409 h 2334409"/>
                <a:gd name="connsiteX1" fmla="*/ 0 w 1614567"/>
                <a:gd name="connsiteY1" fmla="*/ 0 h 2334409"/>
                <a:gd name="connsiteX2" fmla="*/ 800100 w 1614567"/>
                <a:gd name="connsiteY2" fmla="*/ 0 h 2334409"/>
                <a:gd name="connsiteX3" fmla="*/ 840015 w 1614567"/>
                <a:gd name="connsiteY3" fmla="*/ 0 h 2334409"/>
                <a:gd name="connsiteX4" fmla="*/ 1207334 w 1614567"/>
                <a:gd name="connsiteY4" fmla="*/ 0 h 2334409"/>
                <a:gd name="connsiteX5" fmla="*/ 1614567 w 1614567"/>
                <a:gd name="connsiteY5" fmla="*/ 1167205 h 2334409"/>
                <a:gd name="connsiteX6" fmla="*/ 1207334 w 1614567"/>
                <a:gd name="connsiteY6" fmla="*/ 2334409 h 2334409"/>
                <a:gd name="connsiteX7" fmla="*/ 840015 w 1614567"/>
                <a:gd name="connsiteY7" fmla="*/ 2334409 h 2334409"/>
                <a:gd name="connsiteX8" fmla="*/ 800100 w 1614567"/>
                <a:gd name="connsiteY8" fmla="*/ 2334409 h 23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4567" h="2334409">
                  <a:moveTo>
                    <a:pt x="0" y="2334409"/>
                  </a:moveTo>
                  <a:lnTo>
                    <a:pt x="0" y="0"/>
                  </a:lnTo>
                  <a:lnTo>
                    <a:pt x="800100" y="0"/>
                  </a:lnTo>
                  <a:lnTo>
                    <a:pt x="840015" y="0"/>
                  </a:lnTo>
                  <a:lnTo>
                    <a:pt x="1207334" y="0"/>
                  </a:lnTo>
                  <a:lnTo>
                    <a:pt x="1614567" y="1167205"/>
                  </a:lnTo>
                  <a:lnTo>
                    <a:pt x="1207334" y="2334409"/>
                  </a:lnTo>
                  <a:lnTo>
                    <a:pt x="840015" y="2334409"/>
                  </a:lnTo>
                  <a:lnTo>
                    <a:pt x="800100" y="233440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5400000"/>
                </a:camera>
                <a:lightRig rig="threePt" dir="t"/>
              </a:scene3d>
            </a:bodyPr>
            <a:lstStyle/>
            <a:p>
              <a:pPr algn="ctr"/>
              <a:endParaRPr lang="en-US" dirty="0"/>
            </a:p>
          </p:txBody>
        </p:sp>
        <p:sp>
          <p:nvSpPr>
            <p:cNvPr id="62" name="TextBox 61"/>
            <p:cNvSpPr txBox="1"/>
            <p:nvPr/>
          </p:nvSpPr>
          <p:spPr>
            <a:xfrm>
              <a:off x="2832486" y="1456803"/>
              <a:ext cx="2027424" cy="40095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solidFill>
                </a:rPr>
                <a:t>Lorem Ipsum</a:t>
              </a:r>
            </a:p>
          </p:txBody>
        </p:sp>
      </p:grp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 calcmode="lin" valueType="num">
                                      <p:cBhvr additive="base">
                                        <p:cTn id="15" dur="500" fill="hold"/>
                                        <p:tgtEl>
                                          <p:spTgt spid="101"/>
                                        </p:tgtEl>
                                        <p:attrNameLst>
                                          <p:attrName>ppt_x</p:attrName>
                                        </p:attrNameLst>
                                      </p:cBhvr>
                                      <p:tavLst>
                                        <p:tav tm="0">
                                          <p:val>
                                            <p:strVal val="#ppt_x"/>
                                          </p:val>
                                        </p:tav>
                                        <p:tav tm="100000">
                                          <p:val>
                                            <p:strVal val="#ppt_x"/>
                                          </p:val>
                                        </p:tav>
                                      </p:tavLst>
                                    </p:anim>
                                    <p:anim calcmode="lin" valueType="num">
                                      <p:cBhvr additive="base">
                                        <p:cTn id="16" dur="500" fill="hold"/>
                                        <p:tgtEl>
                                          <p:spTgt spid="10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p:cTn id="20" dur="500" fill="hold"/>
                                        <p:tgtEl>
                                          <p:spTgt spid="68"/>
                                        </p:tgtEl>
                                        <p:attrNameLst>
                                          <p:attrName>ppt_w</p:attrName>
                                        </p:attrNameLst>
                                      </p:cBhvr>
                                      <p:tavLst>
                                        <p:tav tm="0">
                                          <p:val>
                                            <p:fltVal val="0"/>
                                          </p:val>
                                        </p:tav>
                                        <p:tav tm="100000">
                                          <p:val>
                                            <p:strVal val="#ppt_w"/>
                                          </p:val>
                                        </p:tav>
                                      </p:tavLst>
                                    </p:anim>
                                    <p:anim calcmode="lin" valueType="num">
                                      <p:cBhvr>
                                        <p:cTn id="21" dur="500" fill="hold"/>
                                        <p:tgtEl>
                                          <p:spTgt spid="68"/>
                                        </p:tgtEl>
                                        <p:attrNameLst>
                                          <p:attrName>ppt_h</p:attrName>
                                        </p:attrNameLst>
                                      </p:cBhvr>
                                      <p:tavLst>
                                        <p:tav tm="0">
                                          <p:val>
                                            <p:fltVal val="0"/>
                                          </p:val>
                                        </p:tav>
                                        <p:tav tm="100000">
                                          <p:val>
                                            <p:strVal val="#ppt_h"/>
                                          </p:val>
                                        </p:tav>
                                      </p:tavLst>
                                    </p:anim>
                                    <p:animEffect transition="in" filter="fade">
                                      <p:cBhvr>
                                        <p:cTn id="22" dur="500"/>
                                        <p:tgtEl>
                                          <p:spTgt spid="68"/>
                                        </p:tgtEl>
                                      </p:cBhvr>
                                    </p:animEffect>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 calcmode="lin" valueType="num">
                                      <p:cBhvr additive="base">
                                        <p:cTn id="26" dur="500" fill="hold"/>
                                        <p:tgtEl>
                                          <p:spTgt spid="67"/>
                                        </p:tgtEl>
                                        <p:attrNameLst>
                                          <p:attrName>ppt_x</p:attrName>
                                        </p:attrNameLst>
                                      </p:cBhvr>
                                      <p:tavLst>
                                        <p:tav tm="0">
                                          <p:val>
                                            <p:strVal val="#ppt_x"/>
                                          </p:val>
                                        </p:tav>
                                        <p:tav tm="100000">
                                          <p:val>
                                            <p:strVal val="#ppt_x"/>
                                          </p:val>
                                        </p:tav>
                                      </p:tavLst>
                                    </p:anim>
                                    <p:anim calcmode="lin" valueType="num">
                                      <p:cBhvr additive="base">
                                        <p:cTn id="27" dur="500" fill="hold"/>
                                        <p:tgtEl>
                                          <p:spTgt spid="67"/>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 calcmode="lin" valueType="num">
                                      <p:cBhvr additive="base">
                                        <p:cTn id="31" dur="500" fill="hold"/>
                                        <p:tgtEl>
                                          <p:spTgt spid="70"/>
                                        </p:tgtEl>
                                        <p:attrNameLst>
                                          <p:attrName>ppt_x</p:attrName>
                                        </p:attrNameLst>
                                      </p:cBhvr>
                                      <p:tavLst>
                                        <p:tav tm="0">
                                          <p:val>
                                            <p:strVal val="#ppt_x"/>
                                          </p:val>
                                        </p:tav>
                                        <p:tav tm="100000">
                                          <p:val>
                                            <p:strVal val="#ppt_x"/>
                                          </p:val>
                                        </p:tav>
                                      </p:tavLst>
                                    </p:anim>
                                    <p:anim calcmode="lin" valueType="num">
                                      <p:cBhvr additive="base">
                                        <p:cTn id="32" dur="500" fill="hold"/>
                                        <p:tgtEl>
                                          <p:spTgt spid="70"/>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2" presetClass="entr" presetSubtype="1"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up)">
                                      <p:cBhvr>
                                        <p:cTn id="36" dur="500"/>
                                        <p:tgtEl>
                                          <p:spTgt spid="54"/>
                                        </p:tgtEl>
                                      </p:cBhvr>
                                    </p:animEffect>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additive="base">
                                        <p:cTn id="40" dur="500" fill="hold"/>
                                        <p:tgtEl>
                                          <p:spTgt spid="102"/>
                                        </p:tgtEl>
                                        <p:attrNameLst>
                                          <p:attrName>ppt_x</p:attrName>
                                        </p:attrNameLst>
                                      </p:cBhvr>
                                      <p:tavLst>
                                        <p:tav tm="0">
                                          <p:val>
                                            <p:strVal val="#ppt_x"/>
                                          </p:val>
                                        </p:tav>
                                        <p:tav tm="100000">
                                          <p:val>
                                            <p:strVal val="#ppt_x"/>
                                          </p:val>
                                        </p:tav>
                                      </p:tavLst>
                                    </p:anim>
                                    <p:anim calcmode="lin" valueType="num">
                                      <p:cBhvr additive="base">
                                        <p:cTn id="41" dur="500" fill="hold"/>
                                        <p:tgtEl>
                                          <p:spTgt spid="102"/>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p:cTn id="45" dur="500" fill="hold"/>
                                        <p:tgtEl>
                                          <p:spTgt spid="75"/>
                                        </p:tgtEl>
                                        <p:attrNameLst>
                                          <p:attrName>ppt_w</p:attrName>
                                        </p:attrNameLst>
                                      </p:cBhvr>
                                      <p:tavLst>
                                        <p:tav tm="0">
                                          <p:val>
                                            <p:fltVal val="0"/>
                                          </p:val>
                                        </p:tav>
                                        <p:tav tm="100000">
                                          <p:val>
                                            <p:strVal val="#ppt_w"/>
                                          </p:val>
                                        </p:tav>
                                      </p:tavLst>
                                    </p:anim>
                                    <p:anim calcmode="lin" valueType="num">
                                      <p:cBhvr>
                                        <p:cTn id="46" dur="500" fill="hold"/>
                                        <p:tgtEl>
                                          <p:spTgt spid="75"/>
                                        </p:tgtEl>
                                        <p:attrNameLst>
                                          <p:attrName>ppt_h</p:attrName>
                                        </p:attrNameLst>
                                      </p:cBhvr>
                                      <p:tavLst>
                                        <p:tav tm="0">
                                          <p:val>
                                            <p:fltVal val="0"/>
                                          </p:val>
                                        </p:tav>
                                        <p:tav tm="100000">
                                          <p:val>
                                            <p:strVal val="#ppt_h"/>
                                          </p:val>
                                        </p:tav>
                                      </p:tavLst>
                                    </p:anim>
                                    <p:animEffect transition="in" filter="fade">
                                      <p:cBhvr>
                                        <p:cTn id="47" dur="500"/>
                                        <p:tgtEl>
                                          <p:spTgt spid="75"/>
                                        </p:tgtEl>
                                      </p:cBhvr>
                                    </p:animEffect>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78"/>
                                        </p:tgtEl>
                                        <p:attrNameLst>
                                          <p:attrName>style.visibility</p:attrName>
                                        </p:attrNameLst>
                                      </p:cBhvr>
                                      <p:to>
                                        <p:strVal val="visible"/>
                                      </p:to>
                                    </p:set>
                                    <p:anim calcmode="lin" valueType="num">
                                      <p:cBhvr additive="base">
                                        <p:cTn id="51" dur="500" fill="hold"/>
                                        <p:tgtEl>
                                          <p:spTgt spid="78"/>
                                        </p:tgtEl>
                                        <p:attrNameLst>
                                          <p:attrName>ppt_x</p:attrName>
                                        </p:attrNameLst>
                                      </p:cBhvr>
                                      <p:tavLst>
                                        <p:tav tm="0">
                                          <p:val>
                                            <p:strVal val="#ppt_x"/>
                                          </p:val>
                                        </p:tav>
                                        <p:tav tm="100000">
                                          <p:val>
                                            <p:strVal val="#ppt_x"/>
                                          </p:val>
                                        </p:tav>
                                      </p:tavLst>
                                    </p:anim>
                                    <p:anim calcmode="lin" valueType="num">
                                      <p:cBhvr additive="base">
                                        <p:cTn id="52" dur="500" fill="hold"/>
                                        <p:tgtEl>
                                          <p:spTgt spid="7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4" fill="hold" grpId="0" nodeType="afterEffect">
                                  <p:stCondLst>
                                    <p:cond delay="0"/>
                                  </p:stCondLst>
                                  <p:childTnLst>
                                    <p:set>
                                      <p:cBhvr>
                                        <p:cTn id="55" dur="1" fill="hold">
                                          <p:stCondLst>
                                            <p:cond delay="0"/>
                                          </p:stCondLst>
                                        </p:cTn>
                                        <p:tgtEl>
                                          <p:spTgt spid="79"/>
                                        </p:tgtEl>
                                        <p:attrNameLst>
                                          <p:attrName>style.visibility</p:attrName>
                                        </p:attrNameLst>
                                      </p:cBhvr>
                                      <p:to>
                                        <p:strVal val="visible"/>
                                      </p:to>
                                    </p:set>
                                    <p:anim calcmode="lin" valueType="num">
                                      <p:cBhvr additive="base">
                                        <p:cTn id="56" dur="500" fill="hold"/>
                                        <p:tgtEl>
                                          <p:spTgt spid="79"/>
                                        </p:tgtEl>
                                        <p:attrNameLst>
                                          <p:attrName>ppt_x</p:attrName>
                                        </p:attrNameLst>
                                      </p:cBhvr>
                                      <p:tavLst>
                                        <p:tav tm="0">
                                          <p:val>
                                            <p:strVal val="#ppt_x"/>
                                          </p:val>
                                        </p:tav>
                                        <p:tav tm="100000">
                                          <p:val>
                                            <p:strVal val="#ppt_x"/>
                                          </p:val>
                                        </p:tav>
                                      </p:tavLst>
                                    </p:anim>
                                    <p:anim calcmode="lin" valueType="num">
                                      <p:cBhvr additive="base">
                                        <p:cTn id="57" dur="500" fill="hold"/>
                                        <p:tgtEl>
                                          <p:spTgt spid="79"/>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22" presetClass="entr" presetSubtype="1" fill="hold" nodeType="after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up)">
                                      <p:cBhvr>
                                        <p:cTn id="61" dur="500"/>
                                        <p:tgtEl>
                                          <p:spTgt spid="57"/>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03"/>
                                        </p:tgtEl>
                                        <p:attrNameLst>
                                          <p:attrName>style.visibility</p:attrName>
                                        </p:attrNameLst>
                                      </p:cBhvr>
                                      <p:to>
                                        <p:strVal val="visible"/>
                                      </p:to>
                                    </p:set>
                                    <p:anim calcmode="lin" valueType="num">
                                      <p:cBhvr additive="base">
                                        <p:cTn id="65" dur="500" fill="hold"/>
                                        <p:tgtEl>
                                          <p:spTgt spid="103"/>
                                        </p:tgtEl>
                                        <p:attrNameLst>
                                          <p:attrName>ppt_x</p:attrName>
                                        </p:attrNameLst>
                                      </p:cBhvr>
                                      <p:tavLst>
                                        <p:tav tm="0">
                                          <p:val>
                                            <p:strVal val="#ppt_x"/>
                                          </p:val>
                                        </p:tav>
                                        <p:tav tm="100000">
                                          <p:val>
                                            <p:strVal val="#ppt_x"/>
                                          </p:val>
                                        </p:tav>
                                      </p:tavLst>
                                    </p:anim>
                                    <p:anim calcmode="lin" valueType="num">
                                      <p:cBhvr additive="base">
                                        <p:cTn id="66" dur="500" fill="hold"/>
                                        <p:tgtEl>
                                          <p:spTgt spid="103"/>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84"/>
                                        </p:tgtEl>
                                        <p:attrNameLst>
                                          <p:attrName>style.visibility</p:attrName>
                                        </p:attrNameLst>
                                      </p:cBhvr>
                                      <p:to>
                                        <p:strVal val="visible"/>
                                      </p:to>
                                    </p:set>
                                    <p:anim calcmode="lin" valueType="num">
                                      <p:cBhvr>
                                        <p:cTn id="70" dur="500" fill="hold"/>
                                        <p:tgtEl>
                                          <p:spTgt spid="84"/>
                                        </p:tgtEl>
                                        <p:attrNameLst>
                                          <p:attrName>ppt_w</p:attrName>
                                        </p:attrNameLst>
                                      </p:cBhvr>
                                      <p:tavLst>
                                        <p:tav tm="0">
                                          <p:val>
                                            <p:fltVal val="0"/>
                                          </p:val>
                                        </p:tav>
                                        <p:tav tm="100000">
                                          <p:val>
                                            <p:strVal val="#ppt_w"/>
                                          </p:val>
                                        </p:tav>
                                      </p:tavLst>
                                    </p:anim>
                                    <p:anim calcmode="lin" valueType="num">
                                      <p:cBhvr>
                                        <p:cTn id="71" dur="500" fill="hold"/>
                                        <p:tgtEl>
                                          <p:spTgt spid="84"/>
                                        </p:tgtEl>
                                        <p:attrNameLst>
                                          <p:attrName>ppt_h</p:attrName>
                                        </p:attrNameLst>
                                      </p:cBhvr>
                                      <p:tavLst>
                                        <p:tav tm="0">
                                          <p:val>
                                            <p:fltVal val="0"/>
                                          </p:val>
                                        </p:tav>
                                        <p:tav tm="100000">
                                          <p:val>
                                            <p:strVal val="#ppt_h"/>
                                          </p:val>
                                        </p:tav>
                                      </p:tavLst>
                                    </p:anim>
                                    <p:animEffect transition="in" filter="fade">
                                      <p:cBhvr>
                                        <p:cTn id="72" dur="500"/>
                                        <p:tgtEl>
                                          <p:spTgt spid="84"/>
                                        </p:tgtEl>
                                      </p:cBhvr>
                                    </p:animEffect>
                                  </p:childTnLst>
                                </p:cTn>
                              </p:par>
                            </p:childTnLst>
                          </p:cTn>
                        </p:par>
                        <p:par>
                          <p:cTn id="73" fill="hold">
                            <p:stCondLst>
                              <p:cond delay="7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500" fill="hold"/>
                                        <p:tgtEl>
                                          <p:spTgt spid="87"/>
                                        </p:tgtEl>
                                        <p:attrNameLst>
                                          <p:attrName>ppt_x</p:attrName>
                                        </p:attrNameLst>
                                      </p:cBhvr>
                                      <p:tavLst>
                                        <p:tav tm="0">
                                          <p:val>
                                            <p:strVal val="#ppt_x"/>
                                          </p:val>
                                        </p:tav>
                                        <p:tav tm="100000">
                                          <p:val>
                                            <p:strVal val="#ppt_x"/>
                                          </p:val>
                                        </p:tav>
                                      </p:tavLst>
                                    </p:anim>
                                    <p:anim calcmode="lin" valueType="num">
                                      <p:cBhvr additive="base">
                                        <p:cTn id="77" dur="50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additive="base">
                                        <p:cTn id="81" dur="500" fill="hold"/>
                                        <p:tgtEl>
                                          <p:spTgt spid="88"/>
                                        </p:tgtEl>
                                        <p:attrNameLst>
                                          <p:attrName>ppt_x</p:attrName>
                                        </p:attrNameLst>
                                      </p:cBhvr>
                                      <p:tavLst>
                                        <p:tav tm="0">
                                          <p:val>
                                            <p:strVal val="#ppt_x"/>
                                          </p:val>
                                        </p:tav>
                                        <p:tav tm="100000">
                                          <p:val>
                                            <p:strVal val="#ppt_x"/>
                                          </p:val>
                                        </p:tav>
                                      </p:tavLst>
                                    </p:anim>
                                    <p:anim calcmode="lin" valueType="num">
                                      <p:cBhvr additive="base">
                                        <p:cTn id="82" dur="500" fill="hold"/>
                                        <p:tgtEl>
                                          <p:spTgt spid="88"/>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2" presetClass="entr" presetSubtype="1" fill="hold" nodeType="afterEffect">
                                  <p:stCondLst>
                                    <p:cond delay="0"/>
                                  </p:stCondLst>
                                  <p:childTnLst>
                                    <p:set>
                                      <p:cBhvr>
                                        <p:cTn id="85" dur="1" fill="hold">
                                          <p:stCondLst>
                                            <p:cond delay="0"/>
                                          </p:stCondLst>
                                        </p:cTn>
                                        <p:tgtEl>
                                          <p:spTgt spid="60"/>
                                        </p:tgtEl>
                                        <p:attrNameLst>
                                          <p:attrName>style.visibility</p:attrName>
                                        </p:attrNameLst>
                                      </p:cBhvr>
                                      <p:to>
                                        <p:strVal val="visible"/>
                                      </p:to>
                                    </p:set>
                                    <p:animEffect transition="in" filter="wipe(up)">
                                      <p:cBhvr>
                                        <p:cTn id="86" dur="500"/>
                                        <p:tgtEl>
                                          <p:spTgt spid="60"/>
                                        </p:tgtEl>
                                      </p:cBhvr>
                                    </p:animEffect>
                                  </p:childTnLst>
                                </p:cTn>
                              </p:par>
                            </p:childTnLst>
                          </p:cTn>
                        </p:par>
                        <p:par>
                          <p:cTn id="87" fill="hold">
                            <p:stCondLst>
                              <p:cond delay="8500"/>
                            </p:stCondLst>
                            <p:childTnLst>
                              <p:par>
                                <p:cTn id="88" presetID="2" presetClass="entr" presetSubtype="4" fill="hold" grpId="0" nodeType="afterEffect">
                                  <p:stCondLst>
                                    <p:cond delay="0"/>
                                  </p:stCondLst>
                                  <p:childTnLst>
                                    <p:set>
                                      <p:cBhvr>
                                        <p:cTn id="89" dur="1" fill="hold">
                                          <p:stCondLst>
                                            <p:cond delay="0"/>
                                          </p:stCondLst>
                                        </p:cTn>
                                        <p:tgtEl>
                                          <p:spTgt spid="104"/>
                                        </p:tgtEl>
                                        <p:attrNameLst>
                                          <p:attrName>style.visibility</p:attrName>
                                        </p:attrNameLst>
                                      </p:cBhvr>
                                      <p:to>
                                        <p:strVal val="visible"/>
                                      </p:to>
                                    </p:set>
                                    <p:anim calcmode="lin" valueType="num">
                                      <p:cBhvr additive="base">
                                        <p:cTn id="90" dur="500" fill="hold"/>
                                        <p:tgtEl>
                                          <p:spTgt spid="104"/>
                                        </p:tgtEl>
                                        <p:attrNameLst>
                                          <p:attrName>ppt_x</p:attrName>
                                        </p:attrNameLst>
                                      </p:cBhvr>
                                      <p:tavLst>
                                        <p:tav tm="0">
                                          <p:val>
                                            <p:strVal val="#ppt_x"/>
                                          </p:val>
                                        </p:tav>
                                        <p:tav tm="100000">
                                          <p:val>
                                            <p:strVal val="#ppt_x"/>
                                          </p:val>
                                        </p:tav>
                                      </p:tavLst>
                                    </p:anim>
                                    <p:anim calcmode="lin" valueType="num">
                                      <p:cBhvr additive="base">
                                        <p:cTn id="91" dur="500" fill="hold"/>
                                        <p:tgtEl>
                                          <p:spTgt spid="104"/>
                                        </p:tgtEl>
                                        <p:attrNameLst>
                                          <p:attrName>ppt_y</p:attrName>
                                        </p:attrNameLst>
                                      </p:cBhvr>
                                      <p:tavLst>
                                        <p:tav tm="0">
                                          <p:val>
                                            <p:strVal val="1+#ppt_h/2"/>
                                          </p:val>
                                        </p:tav>
                                        <p:tav tm="100000">
                                          <p:val>
                                            <p:strVal val="#ppt_y"/>
                                          </p:val>
                                        </p:tav>
                                      </p:tavLst>
                                    </p:anim>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93"/>
                                        </p:tgtEl>
                                        <p:attrNameLst>
                                          <p:attrName>style.visibility</p:attrName>
                                        </p:attrNameLst>
                                      </p:cBhvr>
                                      <p:to>
                                        <p:strVal val="visible"/>
                                      </p:to>
                                    </p:set>
                                    <p:anim calcmode="lin" valueType="num">
                                      <p:cBhvr>
                                        <p:cTn id="95" dur="500" fill="hold"/>
                                        <p:tgtEl>
                                          <p:spTgt spid="93"/>
                                        </p:tgtEl>
                                        <p:attrNameLst>
                                          <p:attrName>ppt_w</p:attrName>
                                        </p:attrNameLst>
                                      </p:cBhvr>
                                      <p:tavLst>
                                        <p:tav tm="0">
                                          <p:val>
                                            <p:fltVal val="0"/>
                                          </p:val>
                                        </p:tav>
                                        <p:tav tm="100000">
                                          <p:val>
                                            <p:strVal val="#ppt_w"/>
                                          </p:val>
                                        </p:tav>
                                      </p:tavLst>
                                    </p:anim>
                                    <p:anim calcmode="lin" valueType="num">
                                      <p:cBhvr>
                                        <p:cTn id="96" dur="500" fill="hold"/>
                                        <p:tgtEl>
                                          <p:spTgt spid="93"/>
                                        </p:tgtEl>
                                        <p:attrNameLst>
                                          <p:attrName>ppt_h</p:attrName>
                                        </p:attrNameLst>
                                      </p:cBhvr>
                                      <p:tavLst>
                                        <p:tav tm="0">
                                          <p:val>
                                            <p:fltVal val="0"/>
                                          </p:val>
                                        </p:tav>
                                        <p:tav tm="100000">
                                          <p:val>
                                            <p:strVal val="#ppt_h"/>
                                          </p:val>
                                        </p:tav>
                                      </p:tavLst>
                                    </p:anim>
                                    <p:animEffect transition="in" filter="fade">
                                      <p:cBhvr>
                                        <p:cTn id="97" dur="500"/>
                                        <p:tgtEl>
                                          <p:spTgt spid="93"/>
                                        </p:tgtEl>
                                      </p:cBhvr>
                                    </p:animEffect>
                                  </p:childTnLst>
                                </p:cTn>
                              </p:par>
                            </p:childTnLst>
                          </p:cTn>
                        </p:par>
                        <p:par>
                          <p:cTn id="98" fill="hold">
                            <p:stCondLst>
                              <p:cond delay="9500"/>
                            </p:stCondLst>
                            <p:childTnLst>
                              <p:par>
                                <p:cTn id="99" presetID="2" presetClass="entr" presetSubtype="4" fill="hold" grpId="0" nodeType="afterEffect">
                                  <p:stCondLst>
                                    <p:cond delay="0"/>
                                  </p:stCondLst>
                                  <p:childTnLst>
                                    <p:set>
                                      <p:cBhvr>
                                        <p:cTn id="100" dur="1" fill="hold">
                                          <p:stCondLst>
                                            <p:cond delay="0"/>
                                          </p:stCondLst>
                                        </p:cTn>
                                        <p:tgtEl>
                                          <p:spTgt spid="96"/>
                                        </p:tgtEl>
                                        <p:attrNameLst>
                                          <p:attrName>style.visibility</p:attrName>
                                        </p:attrNameLst>
                                      </p:cBhvr>
                                      <p:to>
                                        <p:strVal val="visible"/>
                                      </p:to>
                                    </p:set>
                                    <p:anim calcmode="lin" valueType="num">
                                      <p:cBhvr additive="base">
                                        <p:cTn id="101" dur="500" fill="hold"/>
                                        <p:tgtEl>
                                          <p:spTgt spid="96"/>
                                        </p:tgtEl>
                                        <p:attrNameLst>
                                          <p:attrName>ppt_x</p:attrName>
                                        </p:attrNameLst>
                                      </p:cBhvr>
                                      <p:tavLst>
                                        <p:tav tm="0">
                                          <p:val>
                                            <p:strVal val="#ppt_x"/>
                                          </p:val>
                                        </p:tav>
                                        <p:tav tm="100000">
                                          <p:val>
                                            <p:strVal val="#ppt_x"/>
                                          </p:val>
                                        </p:tav>
                                      </p:tavLst>
                                    </p:anim>
                                    <p:anim calcmode="lin" valueType="num">
                                      <p:cBhvr additive="base">
                                        <p:cTn id="102" dur="500" fill="hold"/>
                                        <p:tgtEl>
                                          <p:spTgt spid="96"/>
                                        </p:tgtEl>
                                        <p:attrNameLst>
                                          <p:attrName>ppt_y</p:attrName>
                                        </p:attrNameLst>
                                      </p:cBhvr>
                                      <p:tavLst>
                                        <p:tav tm="0">
                                          <p:val>
                                            <p:strVal val="1+#ppt_h/2"/>
                                          </p:val>
                                        </p:tav>
                                        <p:tav tm="100000">
                                          <p:val>
                                            <p:strVal val="#ppt_y"/>
                                          </p:val>
                                        </p:tav>
                                      </p:tavLst>
                                    </p:anim>
                                  </p:childTnLst>
                                </p:cTn>
                              </p:par>
                            </p:childTnLst>
                          </p:cTn>
                        </p:par>
                        <p:par>
                          <p:cTn id="103" fill="hold">
                            <p:stCondLst>
                              <p:cond delay="10000"/>
                            </p:stCondLst>
                            <p:childTnLst>
                              <p:par>
                                <p:cTn id="104" presetID="2" presetClass="entr" presetSubtype="4" fill="hold" grpId="0" nodeType="afterEffect">
                                  <p:stCondLst>
                                    <p:cond delay="0"/>
                                  </p:stCondLst>
                                  <p:childTnLst>
                                    <p:set>
                                      <p:cBhvr>
                                        <p:cTn id="105" dur="1" fill="hold">
                                          <p:stCondLst>
                                            <p:cond delay="0"/>
                                          </p:stCondLst>
                                        </p:cTn>
                                        <p:tgtEl>
                                          <p:spTgt spid="97"/>
                                        </p:tgtEl>
                                        <p:attrNameLst>
                                          <p:attrName>style.visibility</p:attrName>
                                        </p:attrNameLst>
                                      </p:cBhvr>
                                      <p:to>
                                        <p:strVal val="visible"/>
                                      </p:to>
                                    </p:set>
                                    <p:anim calcmode="lin" valueType="num">
                                      <p:cBhvr additive="base">
                                        <p:cTn id="106" dur="500" fill="hold"/>
                                        <p:tgtEl>
                                          <p:spTgt spid="97"/>
                                        </p:tgtEl>
                                        <p:attrNameLst>
                                          <p:attrName>ppt_x</p:attrName>
                                        </p:attrNameLst>
                                      </p:cBhvr>
                                      <p:tavLst>
                                        <p:tav tm="0">
                                          <p:val>
                                            <p:strVal val="#ppt_x"/>
                                          </p:val>
                                        </p:tav>
                                        <p:tav tm="100000">
                                          <p:val>
                                            <p:strVal val="#ppt_x"/>
                                          </p:val>
                                        </p:tav>
                                      </p:tavLst>
                                    </p:anim>
                                    <p:anim calcmode="lin" valueType="num">
                                      <p:cBhvr additive="base">
                                        <p:cTn id="107" dur="500" fill="hold"/>
                                        <p:tgtEl>
                                          <p:spTgt spid="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101" grpId="0" animBg="1"/>
      <p:bldP spid="68" grpId="0" animBg="1"/>
      <p:bldP spid="67" grpId="0" animBg="1"/>
      <p:bldP spid="70" grpId="0"/>
      <p:bldP spid="102" grpId="0" animBg="1"/>
      <p:bldP spid="75" grpId="0" animBg="1"/>
      <p:bldP spid="78" grpId="0" animBg="1"/>
      <p:bldP spid="79" grpId="0"/>
      <p:bldP spid="103" grpId="0" animBg="1"/>
      <p:bldP spid="84" grpId="0" animBg="1"/>
      <p:bldP spid="87" grpId="0" animBg="1"/>
      <p:bldP spid="88" grpId="0"/>
      <p:bldP spid="104" grpId="0" animBg="1"/>
      <p:bldP spid="93" grpId="0" animBg="1"/>
      <p:bldP spid="96" grpId="0" animBg="1"/>
      <p:bldP spid="9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938867"/>
            <a:ext cx="12192000" cy="40640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 name="Group 15"/>
          <p:cNvGrpSpPr/>
          <p:nvPr/>
        </p:nvGrpSpPr>
        <p:grpSpPr>
          <a:xfrm>
            <a:off x="5166786" y="4349803"/>
            <a:ext cx="1422400" cy="1422400"/>
            <a:chOff x="2997710" y="1399716"/>
            <a:chExt cx="1066800" cy="1066800"/>
          </a:xfrm>
        </p:grpSpPr>
        <p:sp>
          <p:nvSpPr>
            <p:cNvPr id="17" name="Oval 16"/>
            <p:cNvSpPr/>
            <p:nvPr/>
          </p:nvSpPr>
          <p:spPr>
            <a:xfrm>
              <a:off x="2997710" y="1399716"/>
              <a:ext cx="1066800" cy="10668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8" name="Group 34"/>
            <p:cNvGrpSpPr/>
            <p:nvPr/>
          </p:nvGrpSpPr>
          <p:grpSpPr>
            <a:xfrm>
              <a:off x="3269160" y="1670007"/>
              <a:ext cx="523900" cy="526219"/>
              <a:chOff x="3249814" y="1657349"/>
              <a:chExt cx="523900" cy="526219"/>
            </a:xfrm>
          </p:grpSpPr>
          <p:sp>
            <p:nvSpPr>
              <p:cNvPr id="20" name="Freeform 106"/>
              <p:cNvSpPr>
                <a:spLocks noEditPoints="1"/>
              </p:cNvSpPr>
              <p:nvPr/>
            </p:nvSpPr>
            <p:spPr bwMode="auto">
              <a:xfrm>
                <a:off x="3463083" y="1738483"/>
                <a:ext cx="122862" cy="125180"/>
              </a:xfrm>
              <a:custGeom>
                <a:avLst/>
                <a:gdLst/>
                <a:ahLst/>
                <a:cxnLst>
                  <a:cxn ang="0">
                    <a:pos x="27" y="0"/>
                  </a:cxn>
                  <a:cxn ang="0">
                    <a:pos x="0" y="27"/>
                  </a:cxn>
                  <a:cxn ang="0">
                    <a:pos x="2" y="29"/>
                  </a:cxn>
                  <a:cxn ang="0">
                    <a:pos x="4" y="27"/>
                  </a:cxn>
                  <a:cxn ang="0">
                    <a:pos x="27" y="4"/>
                  </a:cxn>
                  <a:cxn ang="0">
                    <a:pos x="29" y="2"/>
                  </a:cxn>
                  <a:cxn ang="0">
                    <a:pos x="27" y="0"/>
                  </a:cxn>
                  <a:cxn ang="0">
                    <a:pos x="27" y="0"/>
                  </a:cxn>
                  <a:cxn ang="0">
                    <a:pos x="27" y="0"/>
                  </a:cxn>
                </a:cxnLst>
                <a:rect l="0" t="0" r="r" b="b"/>
                <a:pathLst>
                  <a:path w="29" h="29">
                    <a:moveTo>
                      <a:pt x="27" y="0"/>
                    </a:moveTo>
                    <a:cubicBezTo>
                      <a:pt x="12" y="0"/>
                      <a:pt x="0" y="12"/>
                      <a:pt x="0" y="27"/>
                    </a:cubicBezTo>
                    <a:cubicBezTo>
                      <a:pt x="0" y="28"/>
                      <a:pt x="1" y="29"/>
                      <a:pt x="2" y="29"/>
                    </a:cubicBezTo>
                    <a:cubicBezTo>
                      <a:pt x="3" y="29"/>
                      <a:pt x="4" y="28"/>
                      <a:pt x="4" y="27"/>
                    </a:cubicBezTo>
                    <a:cubicBezTo>
                      <a:pt x="4" y="14"/>
                      <a:pt x="14" y="4"/>
                      <a:pt x="27" y="4"/>
                    </a:cubicBezTo>
                    <a:cubicBezTo>
                      <a:pt x="28" y="4"/>
                      <a:pt x="29" y="3"/>
                      <a:pt x="29" y="2"/>
                    </a:cubicBezTo>
                    <a:cubicBezTo>
                      <a:pt x="29" y="1"/>
                      <a:pt x="28" y="0"/>
                      <a:pt x="27" y="0"/>
                    </a:cubicBezTo>
                    <a:close/>
                    <a:moveTo>
                      <a:pt x="27" y="0"/>
                    </a:moveTo>
                    <a:cubicBezTo>
                      <a:pt x="27" y="0"/>
                      <a:pt x="27" y="0"/>
                      <a:pt x="27"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05"/>
              <p:cNvSpPr>
                <a:spLocks noEditPoints="1"/>
              </p:cNvSpPr>
              <p:nvPr/>
            </p:nvSpPr>
            <p:spPr bwMode="auto">
              <a:xfrm>
                <a:off x="3249814" y="1657349"/>
                <a:ext cx="523900" cy="526219"/>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7384713" y="2216203"/>
            <a:ext cx="1422400" cy="1422400"/>
            <a:chOff x="5079492" y="1341660"/>
            <a:chExt cx="1066800" cy="1066800"/>
          </a:xfrm>
        </p:grpSpPr>
        <p:sp>
          <p:nvSpPr>
            <p:cNvPr id="22" name="Oval 21"/>
            <p:cNvSpPr/>
            <p:nvPr/>
          </p:nvSpPr>
          <p:spPr>
            <a:xfrm>
              <a:off x="5079492" y="1341660"/>
              <a:ext cx="1066800" cy="1066800"/>
            </a:xfrm>
            <a:prstGeom prst="ellipse">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Freeform 90"/>
            <p:cNvSpPr>
              <a:spLocks noEditPoints="1"/>
            </p:cNvSpPr>
            <p:nvPr/>
          </p:nvSpPr>
          <p:spPr bwMode="auto">
            <a:xfrm>
              <a:off x="5354637" y="1616805"/>
              <a:ext cx="516510" cy="516510"/>
            </a:xfrm>
            <a:custGeom>
              <a:avLst/>
              <a:gdLst/>
              <a:ahLst/>
              <a:cxnLst>
                <a:cxn ang="0">
                  <a:pos x="77" y="14"/>
                </a:cxn>
                <a:cxn ang="0">
                  <a:pos x="51" y="34"/>
                </a:cxn>
                <a:cxn ang="0">
                  <a:pos x="0" y="54"/>
                </a:cxn>
                <a:cxn ang="0">
                  <a:pos x="23" y="80"/>
                </a:cxn>
                <a:cxn ang="0">
                  <a:pos x="31" y="123"/>
                </a:cxn>
                <a:cxn ang="0">
                  <a:pos x="54" y="115"/>
                </a:cxn>
                <a:cxn ang="0">
                  <a:pos x="50" y="103"/>
                </a:cxn>
                <a:cxn ang="0">
                  <a:pos x="50" y="76"/>
                </a:cxn>
                <a:cxn ang="0">
                  <a:pos x="51" y="74"/>
                </a:cxn>
                <a:cxn ang="0">
                  <a:pos x="52" y="73"/>
                </a:cxn>
                <a:cxn ang="0">
                  <a:pos x="53" y="73"/>
                </a:cxn>
                <a:cxn ang="0">
                  <a:pos x="77" y="94"/>
                </a:cxn>
                <a:cxn ang="0">
                  <a:pos x="123" y="54"/>
                </a:cxn>
                <a:cxn ang="0">
                  <a:pos x="77" y="54"/>
                </a:cxn>
                <a:cxn ang="0">
                  <a:pos x="88" y="42"/>
                </a:cxn>
                <a:cxn ang="0">
                  <a:pos x="88" y="65"/>
                </a:cxn>
                <a:cxn ang="0">
                  <a:pos x="77" y="54"/>
                </a:cxn>
                <a:cxn ang="0">
                  <a:pos x="15" y="42"/>
                </a:cxn>
                <a:cxn ang="0">
                  <a:pos x="38" y="54"/>
                </a:cxn>
                <a:cxn ang="0">
                  <a:pos x="15" y="65"/>
                </a:cxn>
                <a:cxn ang="0">
                  <a:pos x="46" y="115"/>
                </a:cxn>
                <a:cxn ang="0">
                  <a:pos x="31" y="80"/>
                </a:cxn>
                <a:cxn ang="0">
                  <a:pos x="31" y="73"/>
                </a:cxn>
                <a:cxn ang="0">
                  <a:pos x="43" y="73"/>
                </a:cxn>
                <a:cxn ang="0">
                  <a:pos x="42" y="103"/>
                </a:cxn>
                <a:cxn ang="0">
                  <a:pos x="46" y="112"/>
                </a:cxn>
                <a:cxn ang="0">
                  <a:pos x="51" y="65"/>
                </a:cxn>
                <a:cxn ang="0">
                  <a:pos x="50" y="65"/>
                </a:cxn>
                <a:cxn ang="0">
                  <a:pos x="50" y="42"/>
                </a:cxn>
                <a:cxn ang="0">
                  <a:pos x="71" y="34"/>
                </a:cxn>
                <a:cxn ang="0">
                  <a:pos x="71" y="73"/>
                </a:cxn>
                <a:cxn ang="0">
                  <a:pos x="96" y="100"/>
                </a:cxn>
                <a:cxn ang="0">
                  <a:pos x="88" y="73"/>
                </a:cxn>
                <a:cxn ang="0">
                  <a:pos x="88" y="34"/>
                </a:cxn>
                <a:cxn ang="0">
                  <a:pos x="96" y="8"/>
                </a:cxn>
                <a:cxn ang="0">
                  <a:pos x="96" y="100"/>
                </a:cxn>
                <a:cxn ang="0">
                  <a:pos x="96" y="100"/>
                </a:cxn>
              </a:cxnLst>
              <a:rect l="0" t="0" r="r" b="b"/>
              <a:pathLst>
                <a:path w="123" h="123">
                  <a:moveTo>
                    <a:pt x="96" y="0"/>
                  </a:moveTo>
                  <a:cubicBezTo>
                    <a:pt x="88" y="0"/>
                    <a:pt x="82" y="5"/>
                    <a:pt x="77" y="14"/>
                  </a:cubicBezTo>
                  <a:cubicBezTo>
                    <a:pt x="77" y="14"/>
                    <a:pt x="77" y="14"/>
                    <a:pt x="77" y="14"/>
                  </a:cubicBezTo>
                  <a:cubicBezTo>
                    <a:pt x="71" y="26"/>
                    <a:pt x="61" y="34"/>
                    <a:pt x="51" y="34"/>
                  </a:cubicBezTo>
                  <a:cubicBezTo>
                    <a:pt x="15" y="34"/>
                    <a:pt x="15" y="34"/>
                    <a:pt x="15" y="34"/>
                  </a:cubicBezTo>
                  <a:cubicBezTo>
                    <a:pt x="7" y="34"/>
                    <a:pt x="0" y="43"/>
                    <a:pt x="0" y="54"/>
                  </a:cubicBezTo>
                  <a:cubicBezTo>
                    <a:pt x="0" y="64"/>
                    <a:pt x="7" y="73"/>
                    <a:pt x="15" y="73"/>
                  </a:cubicBezTo>
                  <a:cubicBezTo>
                    <a:pt x="20" y="73"/>
                    <a:pt x="23" y="76"/>
                    <a:pt x="23" y="80"/>
                  </a:cubicBezTo>
                  <a:cubicBezTo>
                    <a:pt x="23" y="115"/>
                    <a:pt x="23" y="115"/>
                    <a:pt x="23" y="115"/>
                  </a:cubicBezTo>
                  <a:cubicBezTo>
                    <a:pt x="23" y="119"/>
                    <a:pt x="26" y="123"/>
                    <a:pt x="31" y="123"/>
                  </a:cubicBezTo>
                  <a:cubicBezTo>
                    <a:pt x="46" y="123"/>
                    <a:pt x="46" y="123"/>
                    <a:pt x="46" y="123"/>
                  </a:cubicBezTo>
                  <a:cubicBezTo>
                    <a:pt x="50" y="123"/>
                    <a:pt x="54" y="119"/>
                    <a:pt x="54" y="115"/>
                  </a:cubicBezTo>
                  <a:cubicBezTo>
                    <a:pt x="54" y="111"/>
                    <a:pt x="54" y="111"/>
                    <a:pt x="54" y="111"/>
                  </a:cubicBezTo>
                  <a:cubicBezTo>
                    <a:pt x="54" y="107"/>
                    <a:pt x="50" y="106"/>
                    <a:pt x="50" y="103"/>
                  </a:cubicBezTo>
                  <a:cubicBezTo>
                    <a:pt x="50" y="77"/>
                    <a:pt x="50" y="77"/>
                    <a:pt x="50" y="77"/>
                  </a:cubicBezTo>
                  <a:cubicBezTo>
                    <a:pt x="50" y="76"/>
                    <a:pt x="50" y="76"/>
                    <a:pt x="50" y="76"/>
                  </a:cubicBezTo>
                  <a:cubicBezTo>
                    <a:pt x="50" y="76"/>
                    <a:pt x="50" y="75"/>
                    <a:pt x="50" y="75"/>
                  </a:cubicBezTo>
                  <a:cubicBezTo>
                    <a:pt x="50" y="75"/>
                    <a:pt x="51" y="75"/>
                    <a:pt x="51" y="74"/>
                  </a:cubicBezTo>
                  <a:cubicBezTo>
                    <a:pt x="51" y="74"/>
                    <a:pt x="51" y="74"/>
                    <a:pt x="52" y="73"/>
                  </a:cubicBezTo>
                  <a:cubicBezTo>
                    <a:pt x="52" y="73"/>
                    <a:pt x="52" y="73"/>
                    <a:pt x="52" y="73"/>
                  </a:cubicBezTo>
                  <a:cubicBezTo>
                    <a:pt x="52" y="73"/>
                    <a:pt x="52" y="73"/>
                    <a:pt x="52" y="73"/>
                  </a:cubicBezTo>
                  <a:cubicBezTo>
                    <a:pt x="52" y="73"/>
                    <a:pt x="53" y="73"/>
                    <a:pt x="53" y="73"/>
                  </a:cubicBezTo>
                  <a:cubicBezTo>
                    <a:pt x="63" y="74"/>
                    <a:pt x="71" y="82"/>
                    <a:pt x="77" y="94"/>
                  </a:cubicBezTo>
                  <a:cubicBezTo>
                    <a:pt x="77" y="94"/>
                    <a:pt x="77" y="94"/>
                    <a:pt x="77" y="94"/>
                  </a:cubicBezTo>
                  <a:cubicBezTo>
                    <a:pt x="82" y="102"/>
                    <a:pt x="88" y="107"/>
                    <a:pt x="96" y="107"/>
                  </a:cubicBezTo>
                  <a:cubicBezTo>
                    <a:pt x="114" y="107"/>
                    <a:pt x="123" y="80"/>
                    <a:pt x="123" y="54"/>
                  </a:cubicBezTo>
                  <a:cubicBezTo>
                    <a:pt x="123" y="27"/>
                    <a:pt x="114" y="0"/>
                    <a:pt x="96" y="0"/>
                  </a:cubicBezTo>
                  <a:close/>
                  <a:moveTo>
                    <a:pt x="77" y="54"/>
                  </a:moveTo>
                  <a:cubicBezTo>
                    <a:pt x="77" y="50"/>
                    <a:pt x="77" y="46"/>
                    <a:pt x="77" y="42"/>
                  </a:cubicBezTo>
                  <a:cubicBezTo>
                    <a:pt x="88" y="42"/>
                    <a:pt x="88" y="42"/>
                    <a:pt x="88" y="42"/>
                  </a:cubicBezTo>
                  <a:cubicBezTo>
                    <a:pt x="92" y="42"/>
                    <a:pt x="96" y="47"/>
                    <a:pt x="96" y="54"/>
                  </a:cubicBezTo>
                  <a:cubicBezTo>
                    <a:pt x="96" y="60"/>
                    <a:pt x="92" y="65"/>
                    <a:pt x="88" y="65"/>
                  </a:cubicBezTo>
                  <a:cubicBezTo>
                    <a:pt x="77" y="65"/>
                    <a:pt x="77" y="65"/>
                    <a:pt x="77" y="65"/>
                  </a:cubicBezTo>
                  <a:cubicBezTo>
                    <a:pt x="77" y="61"/>
                    <a:pt x="77" y="58"/>
                    <a:pt x="77" y="54"/>
                  </a:cubicBezTo>
                  <a:close/>
                  <a:moveTo>
                    <a:pt x="8" y="54"/>
                  </a:moveTo>
                  <a:cubicBezTo>
                    <a:pt x="8" y="47"/>
                    <a:pt x="11" y="42"/>
                    <a:pt x="15" y="42"/>
                  </a:cubicBezTo>
                  <a:cubicBezTo>
                    <a:pt x="42" y="42"/>
                    <a:pt x="42" y="42"/>
                    <a:pt x="42" y="42"/>
                  </a:cubicBezTo>
                  <a:cubicBezTo>
                    <a:pt x="40" y="45"/>
                    <a:pt x="38" y="49"/>
                    <a:pt x="38" y="54"/>
                  </a:cubicBezTo>
                  <a:cubicBezTo>
                    <a:pt x="38" y="58"/>
                    <a:pt x="40" y="62"/>
                    <a:pt x="42" y="65"/>
                  </a:cubicBezTo>
                  <a:cubicBezTo>
                    <a:pt x="15" y="65"/>
                    <a:pt x="15" y="65"/>
                    <a:pt x="15" y="65"/>
                  </a:cubicBezTo>
                  <a:cubicBezTo>
                    <a:pt x="11" y="65"/>
                    <a:pt x="8" y="60"/>
                    <a:pt x="8" y="54"/>
                  </a:cubicBezTo>
                  <a:close/>
                  <a:moveTo>
                    <a:pt x="46" y="115"/>
                  </a:moveTo>
                  <a:cubicBezTo>
                    <a:pt x="31" y="115"/>
                    <a:pt x="31" y="115"/>
                    <a:pt x="31" y="115"/>
                  </a:cubicBezTo>
                  <a:cubicBezTo>
                    <a:pt x="31" y="80"/>
                    <a:pt x="31" y="80"/>
                    <a:pt x="31" y="80"/>
                  </a:cubicBezTo>
                  <a:cubicBezTo>
                    <a:pt x="31" y="78"/>
                    <a:pt x="30" y="75"/>
                    <a:pt x="29" y="73"/>
                  </a:cubicBezTo>
                  <a:cubicBezTo>
                    <a:pt x="31" y="73"/>
                    <a:pt x="31" y="73"/>
                    <a:pt x="31" y="73"/>
                  </a:cubicBezTo>
                  <a:cubicBezTo>
                    <a:pt x="31" y="73"/>
                    <a:pt x="31" y="73"/>
                    <a:pt x="31" y="73"/>
                  </a:cubicBezTo>
                  <a:cubicBezTo>
                    <a:pt x="43" y="73"/>
                    <a:pt x="43" y="73"/>
                    <a:pt x="43" y="73"/>
                  </a:cubicBezTo>
                  <a:cubicBezTo>
                    <a:pt x="42" y="74"/>
                    <a:pt x="42" y="75"/>
                    <a:pt x="42" y="77"/>
                  </a:cubicBezTo>
                  <a:cubicBezTo>
                    <a:pt x="42" y="103"/>
                    <a:pt x="42" y="103"/>
                    <a:pt x="42" y="103"/>
                  </a:cubicBezTo>
                  <a:cubicBezTo>
                    <a:pt x="42" y="107"/>
                    <a:pt x="44" y="110"/>
                    <a:pt x="46" y="111"/>
                  </a:cubicBezTo>
                  <a:cubicBezTo>
                    <a:pt x="46" y="111"/>
                    <a:pt x="46" y="111"/>
                    <a:pt x="46" y="112"/>
                  </a:cubicBezTo>
                  <a:lnTo>
                    <a:pt x="46" y="115"/>
                  </a:lnTo>
                  <a:close/>
                  <a:moveTo>
                    <a:pt x="51" y="65"/>
                  </a:moveTo>
                  <a:cubicBezTo>
                    <a:pt x="50" y="65"/>
                    <a:pt x="50" y="65"/>
                    <a:pt x="50" y="65"/>
                  </a:cubicBezTo>
                  <a:cubicBezTo>
                    <a:pt x="50" y="65"/>
                    <a:pt x="50" y="65"/>
                    <a:pt x="50" y="65"/>
                  </a:cubicBezTo>
                  <a:cubicBezTo>
                    <a:pt x="46" y="65"/>
                    <a:pt x="42" y="60"/>
                    <a:pt x="42" y="54"/>
                  </a:cubicBezTo>
                  <a:cubicBezTo>
                    <a:pt x="42" y="47"/>
                    <a:pt x="46" y="42"/>
                    <a:pt x="50" y="42"/>
                  </a:cubicBezTo>
                  <a:cubicBezTo>
                    <a:pt x="51" y="42"/>
                    <a:pt x="51" y="42"/>
                    <a:pt x="51" y="42"/>
                  </a:cubicBezTo>
                  <a:cubicBezTo>
                    <a:pt x="58" y="42"/>
                    <a:pt x="65" y="39"/>
                    <a:pt x="71" y="34"/>
                  </a:cubicBezTo>
                  <a:cubicBezTo>
                    <a:pt x="70" y="40"/>
                    <a:pt x="69" y="47"/>
                    <a:pt x="69" y="54"/>
                  </a:cubicBezTo>
                  <a:cubicBezTo>
                    <a:pt x="69" y="60"/>
                    <a:pt x="70" y="67"/>
                    <a:pt x="71" y="73"/>
                  </a:cubicBezTo>
                  <a:cubicBezTo>
                    <a:pt x="65" y="68"/>
                    <a:pt x="58" y="65"/>
                    <a:pt x="51" y="65"/>
                  </a:cubicBezTo>
                  <a:close/>
                  <a:moveTo>
                    <a:pt x="96" y="100"/>
                  </a:moveTo>
                  <a:cubicBezTo>
                    <a:pt x="88" y="100"/>
                    <a:pt x="82" y="89"/>
                    <a:pt x="79" y="73"/>
                  </a:cubicBezTo>
                  <a:cubicBezTo>
                    <a:pt x="88" y="73"/>
                    <a:pt x="88" y="73"/>
                    <a:pt x="88" y="73"/>
                  </a:cubicBezTo>
                  <a:cubicBezTo>
                    <a:pt x="97" y="73"/>
                    <a:pt x="104" y="64"/>
                    <a:pt x="104" y="54"/>
                  </a:cubicBezTo>
                  <a:cubicBezTo>
                    <a:pt x="104" y="43"/>
                    <a:pt x="97" y="34"/>
                    <a:pt x="88" y="34"/>
                  </a:cubicBezTo>
                  <a:cubicBezTo>
                    <a:pt x="79" y="34"/>
                    <a:pt x="79" y="34"/>
                    <a:pt x="79" y="34"/>
                  </a:cubicBezTo>
                  <a:cubicBezTo>
                    <a:pt x="82" y="19"/>
                    <a:pt x="88" y="8"/>
                    <a:pt x="96" y="8"/>
                  </a:cubicBezTo>
                  <a:cubicBezTo>
                    <a:pt x="107" y="8"/>
                    <a:pt x="115" y="28"/>
                    <a:pt x="115" y="54"/>
                  </a:cubicBezTo>
                  <a:cubicBezTo>
                    <a:pt x="115" y="79"/>
                    <a:pt x="107" y="100"/>
                    <a:pt x="96" y="100"/>
                  </a:cubicBezTo>
                  <a:close/>
                  <a:moveTo>
                    <a:pt x="96" y="100"/>
                  </a:moveTo>
                  <a:cubicBezTo>
                    <a:pt x="96" y="100"/>
                    <a:pt x="96" y="100"/>
                    <a:pt x="96" y="10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7384713" y="4349803"/>
            <a:ext cx="1422400" cy="1422400"/>
            <a:chOff x="7161273" y="1399716"/>
            <a:chExt cx="1066800" cy="1066800"/>
          </a:xfrm>
        </p:grpSpPr>
        <p:sp>
          <p:nvSpPr>
            <p:cNvPr id="25" name="Oval 24"/>
            <p:cNvSpPr/>
            <p:nvPr/>
          </p:nvSpPr>
          <p:spPr>
            <a:xfrm>
              <a:off x="7161273" y="1399716"/>
              <a:ext cx="1066800" cy="1066800"/>
            </a:xfrm>
            <a:prstGeom prst="ellipse">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6" name="Group 37"/>
            <p:cNvGrpSpPr/>
            <p:nvPr/>
          </p:nvGrpSpPr>
          <p:grpSpPr>
            <a:xfrm>
              <a:off x="7420061" y="1702248"/>
              <a:ext cx="549224" cy="461736"/>
              <a:chOff x="4856163" y="2736851"/>
              <a:chExt cx="358775" cy="301625"/>
            </a:xfrm>
            <a:solidFill>
              <a:schemeClr val="bg1"/>
            </a:solidFill>
          </p:grpSpPr>
          <p:sp>
            <p:nvSpPr>
              <p:cNvPr id="27" name="Freeform 128"/>
              <p:cNvSpPr>
                <a:spLocks noEditPoints="1"/>
              </p:cNvSpPr>
              <p:nvPr/>
            </p:nvSpPr>
            <p:spPr bwMode="auto">
              <a:xfrm>
                <a:off x="4946650" y="2814638"/>
                <a:ext cx="177800" cy="179388"/>
              </a:xfrm>
              <a:custGeom>
                <a:avLst/>
                <a:gdLst/>
                <a:ahLst/>
                <a:cxnLst>
                  <a:cxn ang="0">
                    <a:pos x="31" y="0"/>
                  </a:cxn>
                  <a:cxn ang="0">
                    <a:pos x="0" y="30"/>
                  </a:cxn>
                  <a:cxn ang="0">
                    <a:pos x="31" y="61"/>
                  </a:cxn>
                  <a:cxn ang="0">
                    <a:pos x="61" y="30"/>
                  </a:cxn>
                  <a:cxn ang="0">
                    <a:pos x="31" y="0"/>
                  </a:cxn>
                  <a:cxn ang="0">
                    <a:pos x="48" y="45"/>
                  </a:cxn>
                  <a:cxn ang="0">
                    <a:pos x="16" y="48"/>
                  </a:cxn>
                  <a:cxn ang="0">
                    <a:pos x="13" y="15"/>
                  </a:cxn>
                  <a:cxn ang="0">
                    <a:pos x="46" y="13"/>
                  </a:cxn>
                  <a:cxn ang="0">
                    <a:pos x="48" y="45"/>
                  </a:cxn>
                  <a:cxn ang="0">
                    <a:pos x="48" y="45"/>
                  </a:cxn>
                  <a:cxn ang="0">
                    <a:pos x="48" y="45"/>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48" y="45"/>
                    </a:moveTo>
                    <a:cubicBezTo>
                      <a:pt x="40" y="55"/>
                      <a:pt x="25" y="56"/>
                      <a:pt x="16" y="48"/>
                    </a:cubicBezTo>
                    <a:cubicBezTo>
                      <a:pt x="6" y="39"/>
                      <a:pt x="5" y="25"/>
                      <a:pt x="13" y="15"/>
                    </a:cubicBezTo>
                    <a:cubicBezTo>
                      <a:pt x="22" y="6"/>
                      <a:pt x="36" y="5"/>
                      <a:pt x="46" y="13"/>
                    </a:cubicBezTo>
                    <a:cubicBezTo>
                      <a:pt x="55" y="21"/>
                      <a:pt x="57" y="36"/>
                      <a:pt x="48" y="45"/>
                    </a:cubicBezTo>
                    <a:close/>
                    <a:moveTo>
                      <a:pt x="48" y="45"/>
                    </a:moveTo>
                    <a:cubicBezTo>
                      <a:pt x="48" y="45"/>
                      <a:pt x="48" y="45"/>
                      <a:pt x="48" y="4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29"/>
              <p:cNvSpPr>
                <a:spLocks noEditPoints="1"/>
              </p:cNvSpPr>
              <p:nvPr/>
            </p:nvSpPr>
            <p:spPr bwMode="auto">
              <a:xfrm>
                <a:off x="4989513" y="2859088"/>
                <a:ext cx="53975" cy="50800"/>
              </a:xfrm>
              <a:custGeom>
                <a:avLst/>
                <a:gdLst/>
                <a:ahLst/>
                <a:cxnLst>
                  <a:cxn ang="0">
                    <a:pos x="16" y="0"/>
                  </a:cxn>
                  <a:cxn ang="0">
                    <a:pos x="0" y="15"/>
                  </a:cxn>
                  <a:cxn ang="0">
                    <a:pos x="2" y="17"/>
                  </a:cxn>
                  <a:cxn ang="0">
                    <a:pos x="4" y="15"/>
                  </a:cxn>
                  <a:cxn ang="0">
                    <a:pos x="16" y="4"/>
                  </a:cxn>
                  <a:cxn ang="0">
                    <a:pos x="18" y="2"/>
                  </a:cxn>
                  <a:cxn ang="0">
                    <a:pos x="16" y="0"/>
                  </a:cxn>
                  <a:cxn ang="0">
                    <a:pos x="16" y="0"/>
                  </a:cxn>
                  <a:cxn ang="0">
                    <a:pos x="16" y="0"/>
                  </a:cxn>
                </a:cxnLst>
                <a:rect l="0" t="0" r="r" b="b"/>
                <a:pathLst>
                  <a:path w="18" h="17">
                    <a:moveTo>
                      <a:pt x="16" y="0"/>
                    </a:moveTo>
                    <a:cubicBezTo>
                      <a:pt x="7" y="0"/>
                      <a:pt x="0" y="7"/>
                      <a:pt x="0" y="15"/>
                    </a:cubicBezTo>
                    <a:cubicBezTo>
                      <a:pt x="0" y="16"/>
                      <a:pt x="1" y="17"/>
                      <a:pt x="2" y="17"/>
                    </a:cubicBezTo>
                    <a:cubicBezTo>
                      <a:pt x="3" y="17"/>
                      <a:pt x="4" y="16"/>
                      <a:pt x="4" y="15"/>
                    </a:cubicBezTo>
                    <a:cubicBezTo>
                      <a:pt x="4" y="9"/>
                      <a:pt x="9" y="4"/>
                      <a:pt x="16" y="4"/>
                    </a:cubicBezTo>
                    <a:cubicBezTo>
                      <a:pt x="17" y="4"/>
                      <a:pt x="18" y="3"/>
                      <a:pt x="18" y="2"/>
                    </a:cubicBezTo>
                    <a:cubicBezTo>
                      <a:pt x="18" y="1"/>
                      <a:pt x="17" y="0"/>
                      <a:pt x="16" y="0"/>
                    </a:cubicBezTo>
                    <a:close/>
                    <a:moveTo>
                      <a:pt x="16" y="0"/>
                    </a:moveTo>
                    <a:cubicBezTo>
                      <a:pt x="16" y="0"/>
                      <a:pt x="16" y="0"/>
                      <a:pt x="1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30"/>
              <p:cNvSpPr>
                <a:spLocks noEditPoints="1"/>
              </p:cNvSpPr>
              <p:nvPr/>
            </p:nvSpPr>
            <p:spPr bwMode="auto">
              <a:xfrm>
                <a:off x="4856163" y="2736851"/>
                <a:ext cx="358775" cy="301625"/>
              </a:xfrm>
              <a:custGeom>
                <a:avLst/>
                <a:gdLst/>
                <a:ahLst/>
                <a:cxnLst>
                  <a:cxn ang="0">
                    <a:pos x="114" y="23"/>
                  </a:cxn>
                  <a:cxn ang="0">
                    <a:pos x="97" y="20"/>
                  </a:cxn>
                  <a:cxn ang="0">
                    <a:pos x="92" y="7"/>
                  </a:cxn>
                  <a:cxn ang="0">
                    <a:pos x="81" y="0"/>
                  </a:cxn>
                  <a:cxn ang="0">
                    <a:pos x="43" y="0"/>
                  </a:cxn>
                  <a:cxn ang="0">
                    <a:pos x="32" y="7"/>
                  </a:cxn>
                  <a:cxn ang="0">
                    <a:pos x="27" y="20"/>
                  </a:cxn>
                  <a:cxn ang="0">
                    <a:pos x="10" y="23"/>
                  </a:cxn>
                  <a:cxn ang="0">
                    <a:pos x="0" y="34"/>
                  </a:cxn>
                  <a:cxn ang="0">
                    <a:pos x="0" y="92"/>
                  </a:cxn>
                  <a:cxn ang="0">
                    <a:pos x="12" y="103"/>
                  </a:cxn>
                  <a:cxn ang="0">
                    <a:pos x="112" y="103"/>
                  </a:cxn>
                  <a:cxn ang="0">
                    <a:pos x="123" y="92"/>
                  </a:cxn>
                  <a:cxn ang="0">
                    <a:pos x="123" y="34"/>
                  </a:cxn>
                  <a:cxn ang="0">
                    <a:pos x="114" y="23"/>
                  </a:cxn>
                  <a:cxn ang="0">
                    <a:pos x="115" y="92"/>
                  </a:cxn>
                  <a:cxn ang="0">
                    <a:pos x="112" y="96"/>
                  </a:cxn>
                  <a:cxn ang="0">
                    <a:pos x="12" y="96"/>
                  </a:cxn>
                  <a:cxn ang="0">
                    <a:pos x="8" y="92"/>
                  </a:cxn>
                  <a:cxn ang="0">
                    <a:pos x="8" y="34"/>
                  </a:cxn>
                  <a:cxn ang="0">
                    <a:pos x="11" y="30"/>
                  </a:cxn>
                  <a:cxn ang="0">
                    <a:pos x="32" y="27"/>
                  </a:cxn>
                  <a:cxn ang="0">
                    <a:pos x="39" y="10"/>
                  </a:cxn>
                  <a:cxn ang="0">
                    <a:pos x="43" y="7"/>
                  </a:cxn>
                  <a:cxn ang="0">
                    <a:pos x="81" y="7"/>
                  </a:cxn>
                  <a:cxn ang="0">
                    <a:pos x="85" y="10"/>
                  </a:cxn>
                  <a:cxn ang="0">
                    <a:pos x="91" y="27"/>
                  </a:cxn>
                  <a:cxn ang="0">
                    <a:pos x="112" y="30"/>
                  </a:cxn>
                  <a:cxn ang="0">
                    <a:pos x="115" y="34"/>
                  </a:cxn>
                  <a:cxn ang="0">
                    <a:pos x="115" y="92"/>
                  </a:cxn>
                  <a:cxn ang="0">
                    <a:pos x="115" y="92"/>
                  </a:cxn>
                  <a:cxn ang="0">
                    <a:pos x="115" y="92"/>
                  </a:cxn>
                </a:cxnLst>
                <a:rect l="0" t="0" r="r" b="b"/>
                <a:pathLst>
                  <a:path w="123" h="103">
                    <a:moveTo>
                      <a:pt x="114" y="23"/>
                    </a:moveTo>
                    <a:cubicBezTo>
                      <a:pt x="97" y="20"/>
                      <a:pt x="97" y="20"/>
                      <a:pt x="97" y="20"/>
                    </a:cubicBezTo>
                    <a:cubicBezTo>
                      <a:pt x="92" y="7"/>
                      <a:pt x="92" y="7"/>
                      <a:pt x="92" y="7"/>
                    </a:cubicBezTo>
                    <a:cubicBezTo>
                      <a:pt x="90" y="3"/>
                      <a:pt x="86" y="0"/>
                      <a:pt x="81" y="0"/>
                    </a:cubicBezTo>
                    <a:cubicBezTo>
                      <a:pt x="43" y="0"/>
                      <a:pt x="43" y="0"/>
                      <a:pt x="43" y="0"/>
                    </a:cubicBezTo>
                    <a:cubicBezTo>
                      <a:pt x="38" y="0"/>
                      <a:pt x="34" y="3"/>
                      <a:pt x="32" y="7"/>
                    </a:cubicBezTo>
                    <a:cubicBezTo>
                      <a:pt x="27" y="20"/>
                      <a:pt x="27" y="20"/>
                      <a:pt x="27" y="20"/>
                    </a:cubicBezTo>
                    <a:cubicBezTo>
                      <a:pt x="10" y="23"/>
                      <a:pt x="10" y="23"/>
                      <a:pt x="10" y="23"/>
                    </a:cubicBezTo>
                    <a:cubicBezTo>
                      <a:pt x="4" y="24"/>
                      <a:pt x="0" y="29"/>
                      <a:pt x="0" y="34"/>
                    </a:cubicBezTo>
                    <a:cubicBezTo>
                      <a:pt x="0" y="92"/>
                      <a:pt x="0" y="92"/>
                      <a:pt x="0" y="92"/>
                    </a:cubicBezTo>
                    <a:cubicBezTo>
                      <a:pt x="0" y="98"/>
                      <a:pt x="6" y="103"/>
                      <a:pt x="12" y="103"/>
                    </a:cubicBezTo>
                    <a:cubicBezTo>
                      <a:pt x="112" y="103"/>
                      <a:pt x="112" y="103"/>
                      <a:pt x="112" y="103"/>
                    </a:cubicBezTo>
                    <a:cubicBezTo>
                      <a:pt x="118" y="103"/>
                      <a:pt x="123" y="98"/>
                      <a:pt x="123" y="92"/>
                    </a:cubicBezTo>
                    <a:cubicBezTo>
                      <a:pt x="123" y="34"/>
                      <a:pt x="123" y="34"/>
                      <a:pt x="123" y="34"/>
                    </a:cubicBezTo>
                    <a:cubicBezTo>
                      <a:pt x="123" y="29"/>
                      <a:pt x="119" y="24"/>
                      <a:pt x="114" y="23"/>
                    </a:cubicBezTo>
                    <a:close/>
                    <a:moveTo>
                      <a:pt x="115" y="92"/>
                    </a:moveTo>
                    <a:cubicBezTo>
                      <a:pt x="115" y="94"/>
                      <a:pt x="114" y="96"/>
                      <a:pt x="112" y="96"/>
                    </a:cubicBezTo>
                    <a:cubicBezTo>
                      <a:pt x="12" y="96"/>
                      <a:pt x="12" y="96"/>
                      <a:pt x="12" y="96"/>
                    </a:cubicBezTo>
                    <a:cubicBezTo>
                      <a:pt x="10" y="96"/>
                      <a:pt x="8" y="94"/>
                      <a:pt x="8" y="92"/>
                    </a:cubicBezTo>
                    <a:cubicBezTo>
                      <a:pt x="8" y="34"/>
                      <a:pt x="8" y="34"/>
                      <a:pt x="8" y="34"/>
                    </a:cubicBezTo>
                    <a:cubicBezTo>
                      <a:pt x="8" y="32"/>
                      <a:pt x="9" y="31"/>
                      <a:pt x="11" y="30"/>
                    </a:cubicBezTo>
                    <a:cubicBezTo>
                      <a:pt x="32" y="27"/>
                      <a:pt x="32" y="27"/>
                      <a:pt x="32" y="27"/>
                    </a:cubicBezTo>
                    <a:cubicBezTo>
                      <a:pt x="39" y="10"/>
                      <a:pt x="39" y="10"/>
                      <a:pt x="39" y="10"/>
                    </a:cubicBezTo>
                    <a:cubicBezTo>
                      <a:pt x="40" y="8"/>
                      <a:pt x="41" y="7"/>
                      <a:pt x="43" y="7"/>
                    </a:cubicBezTo>
                    <a:cubicBezTo>
                      <a:pt x="81" y="7"/>
                      <a:pt x="81" y="7"/>
                      <a:pt x="81" y="7"/>
                    </a:cubicBezTo>
                    <a:cubicBezTo>
                      <a:pt x="83" y="7"/>
                      <a:pt x="84" y="8"/>
                      <a:pt x="85" y="10"/>
                    </a:cubicBezTo>
                    <a:cubicBezTo>
                      <a:pt x="91" y="27"/>
                      <a:pt x="91" y="27"/>
                      <a:pt x="91" y="27"/>
                    </a:cubicBezTo>
                    <a:cubicBezTo>
                      <a:pt x="112" y="30"/>
                      <a:pt x="112" y="30"/>
                      <a:pt x="112" y="30"/>
                    </a:cubicBezTo>
                    <a:cubicBezTo>
                      <a:pt x="114" y="31"/>
                      <a:pt x="115" y="32"/>
                      <a:pt x="115" y="34"/>
                    </a:cubicBezTo>
                    <a:lnTo>
                      <a:pt x="115" y="92"/>
                    </a:lnTo>
                    <a:close/>
                    <a:moveTo>
                      <a:pt x="115" y="92"/>
                    </a:moveTo>
                    <a:cubicBezTo>
                      <a:pt x="115" y="92"/>
                      <a:pt x="115" y="92"/>
                      <a:pt x="115" y="9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9" name="TextBox 8"/>
          <p:cNvSpPr txBox="1"/>
          <p:nvPr/>
        </p:nvSpPr>
        <p:spPr>
          <a:xfrm>
            <a:off x="2092368" y="2188740"/>
            <a:ext cx="2633453" cy="1477328"/>
          </a:xfrm>
          <a:prstGeom prst="rect">
            <a:avLst/>
          </a:prstGeom>
          <a:noFill/>
        </p:spPr>
        <p:txBody>
          <a:bodyPr wrap="square" rtlCol="0">
            <a:spAutoFit/>
          </a:bodyPr>
          <a:lstStyle/>
          <a:p>
            <a:pPr algn="r"/>
            <a:r>
              <a:rPr lang="en-US" sz="2000" b="1" dirty="0">
                <a:solidFill>
                  <a:srgbClr val="337BBD"/>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3" name="TextBox 12"/>
          <p:cNvSpPr txBox="1"/>
          <p:nvPr/>
        </p:nvSpPr>
        <p:spPr>
          <a:xfrm>
            <a:off x="2092368" y="4322340"/>
            <a:ext cx="2633453" cy="1477328"/>
          </a:xfrm>
          <a:prstGeom prst="rect">
            <a:avLst/>
          </a:prstGeom>
          <a:noFill/>
        </p:spPr>
        <p:txBody>
          <a:bodyPr wrap="square" rtlCol="0">
            <a:spAutoFit/>
          </a:bodyPr>
          <a:lstStyle/>
          <a:p>
            <a:pPr algn="r"/>
            <a:r>
              <a:rPr lang="en-US" sz="2000" b="1" dirty="0">
                <a:solidFill>
                  <a:srgbClr val="838383"/>
                </a:solidFill>
              </a:rPr>
              <a:t>Title Goes Here</a:t>
            </a:r>
          </a:p>
          <a:p>
            <a:pPr algn="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4" name="TextBox 13"/>
          <p:cNvSpPr txBox="1"/>
          <p:nvPr/>
        </p:nvSpPr>
        <p:spPr>
          <a:xfrm>
            <a:off x="9248079" y="2188740"/>
            <a:ext cx="2633453" cy="1477328"/>
          </a:xfrm>
          <a:prstGeom prst="rect">
            <a:avLst/>
          </a:prstGeom>
          <a:noFill/>
        </p:spPr>
        <p:txBody>
          <a:bodyPr wrap="square" rtlCol="0">
            <a:spAutoFit/>
          </a:bodyPr>
          <a:lstStyle/>
          <a:p>
            <a:r>
              <a:rPr lang="en-US" sz="2000" b="1" dirty="0" smtClean="0">
                <a:solidFill>
                  <a:srgbClr val="CF5E12"/>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5" name="TextBox 14"/>
          <p:cNvSpPr txBox="1"/>
          <p:nvPr/>
        </p:nvSpPr>
        <p:spPr>
          <a:xfrm>
            <a:off x="9248079" y="4322340"/>
            <a:ext cx="2633453" cy="1477328"/>
          </a:xfrm>
          <a:prstGeom prst="rect">
            <a:avLst/>
          </a:prstGeom>
          <a:noFill/>
        </p:spPr>
        <p:txBody>
          <a:bodyPr wrap="square" rtlCol="0">
            <a:spAutoFit/>
          </a:bodyPr>
          <a:lstStyle/>
          <a:p>
            <a:r>
              <a:rPr lang="en-US" sz="2000" b="1" dirty="0">
                <a:solidFill>
                  <a:srgbClr val="598938"/>
                </a:solidFill>
              </a:rPr>
              <a:t>Title Goes Here</a:t>
            </a:r>
          </a:p>
          <a:p>
            <a:r>
              <a:rPr lang="en-US" sz="1400" dirty="0">
                <a:solidFill>
                  <a:schemeClr val="bg1">
                    <a:lumMod val="85000"/>
                  </a:schemeClr>
                </a:solidFill>
              </a:rPr>
              <a:t>Lorem ipsum dolor sit amet, consectetur adipiscing elit, sed do eiusmod tempor incididunt ut labore et dolore magna aliqua. Ut enim ad minim veniam</a:t>
            </a:r>
          </a:p>
        </p:txBody>
      </p:sp>
      <p:grpSp>
        <p:nvGrpSpPr>
          <p:cNvPr id="10" name="Group 9"/>
          <p:cNvGrpSpPr/>
          <p:nvPr/>
        </p:nvGrpSpPr>
        <p:grpSpPr>
          <a:xfrm>
            <a:off x="5166786" y="2216203"/>
            <a:ext cx="1422400" cy="1422400"/>
            <a:chOff x="990600" y="1341660"/>
            <a:chExt cx="1066800" cy="1066800"/>
          </a:xfrm>
        </p:grpSpPr>
        <p:sp>
          <p:nvSpPr>
            <p:cNvPr id="11" name="Oval 10"/>
            <p:cNvSpPr/>
            <p:nvPr/>
          </p:nvSpPr>
          <p:spPr>
            <a:xfrm>
              <a:off x="990600" y="1341660"/>
              <a:ext cx="1066800" cy="1066800"/>
            </a:xfrm>
            <a:prstGeom prst="ellipse">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31"/>
            <p:cNvSpPr>
              <a:spLocks noEditPoints="1"/>
            </p:cNvSpPr>
            <p:nvPr/>
          </p:nvSpPr>
          <p:spPr bwMode="auto">
            <a:xfrm>
              <a:off x="1274377" y="1640833"/>
              <a:ext cx="499246" cy="468455"/>
            </a:xfrm>
            <a:custGeom>
              <a:avLst/>
              <a:gdLst/>
              <a:ahLst/>
              <a:cxnLst>
                <a:cxn ang="0">
                  <a:pos x="111" y="0"/>
                </a:cxn>
                <a:cxn ang="0">
                  <a:pos x="12" y="0"/>
                </a:cxn>
                <a:cxn ang="0">
                  <a:pos x="0" y="12"/>
                </a:cxn>
                <a:cxn ang="0">
                  <a:pos x="0" y="88"/>
                </a:cxn>
                <a:cxn ang="0">
                  <a:pos x="12" y="100"/>
                </a:cxn>
                <a:cxn ang="0">
                  <a:pos x="50" y="100"/>
                </a:cxn>
                <a:cxn ang="0">
                  <a:pos x="50" y="104"/>
                </a:cxn>
                <a:cxn ang="0">
                  <a:pos x="26" y="108"/>
                </a:cxn>
                <a:cxn ang="0">
                  <a:pos x="23" y="111"/>
                </a:cxn>
                <a:cxn ang="0">
                  <a:pos x="27" y="115"/>
                </a:cxn>
                <a:cxn ang="0">
                  <a:pos x="96" y="115"/>
                </a:cxn>
                <a:cxn ang="0">
                  <a:pos x="100" y="111"/>
                </a:cxn>
                <a:cxn ang="0">
                  <a:pos x="97" y="108"/>
                </a:cxn>
                <a:cxn ang="0">
                  <a:pos x="73" y="104"/>
                </a:cxn>
                <a:cxn ang="0">
                  <a:pos x="73" y="100"/>
                </a:cxn>
                <a:cxn ang="0">
                  <a:pos x="111" y="100"/>
                </a:cxn>
                <a:cxn ang="0">
                  <a:pos x="123" y="88"/>
                </a:cxn>
                <a:cxn ang="0">
                  <a:pos x="123" y="12"/>
                </a:cxn>
                <a:cxn ang="0">
                  <a:pos x="111" y="0"/>
                </a:cxn>
                <a:cxn ang="0">
                  <a:pos x="115" y="88"/>
                </a:cxn>
                <a:cxn ang="0">
                  <a:pos x="111" y="92"/>
                </a:cxn>
                <a:cxn ang="0">
                  <a:pos x="12" y="92"/>
                </a:cxn>
                <a:cxn ang="0">
                  <a:pos x="8" y="88"/>
                </a:cxn>
                <a:cxn ang="0">
                  <a:pos x="8" y="12"/>
                </a:cxn>
                <a:cxn ang="0">
                  <a:pos x="12" y="8"/>
                </a:cxn>
                <a:cxn ang="0">
                  <a:pos x="111" y="8"/>
                </a:cxn>
                <a:cxn ang="0">
                  <a:pos x="115" y="12"/>
                </a:cxn>
                <a:cxn ang="0">
                  <a:pos x="115" y="88"/>
                </a:cxn>
                <a:cxn ang="0">
                  <a:pos x="104" y="15"/>
                </a:cxn>
                <a:cxn ang="0">
                  <a:pos x="19" y="15"/>
                </a:cxn>
                <a:cxn ang="0">
                  <a:pos x="16" y="19"/>
                </a:cxn>
                <a:cxn ang="0">
                  <a:pos x="16" y="73"/>
                </a:cxn>
                <a:cxn ang="0">
                  <a:pos x="19" y="77"/>
                </a:cxn>
                <a:cxn ang="0">
                  <a:pos x="104" y="77"/>
                </a:cxn>
                <a:cxn ang="0">
                  <a:pos x="108" y="73"/>
                </a:cxn>
                <a:cxn ang="0">
                  <a:pos x="108" y="19"/>
                </a:cxn>
                <a:cxn ang="0">
                  <a:pos x="104" y="15"/>
                </a:cxn>
                <a:cxn ang="0">
                  <a:pos x="104" y="73"/>
                </a:cxn>
                <a:cxn ang="0">
                  <a:pos x="19" y="73"/>
                </a:cxn>
                <a:cxn ang="0">
                  <a:pos x="19" y="19"/>
                </a:cxn>
                <a:cxn ang="0">
                  <a:pos x="104" y="19"/>
                </a:cxn>
                <a:cxn ang="0">
                  <a:pos x="104" y="73"/>
                </a:cxn>
                <a:cxn ang="0">
                  <a:pos x="104" y="73"/>
                </a:cxn>
                <a:cxn ang="0">
                  <a:pos x="104" y="73"/>
                </a:cxn>
              </a:cxnLst>
              <a:rect l="0" t="0" r="r" b="b"/>
              <a:pathLst>
                <a:path w="123" h="115">
                  <a:moveTo>
                    <a:pt x="111" y="0"/>
                  </a:moveTo>
                  <a:cubicBezTo>
                    <a:pt x="12" y="0"/>
                    <a:pt x="12" y="0"/>
                    <a:pt x="12" y="0"/>
                  </a:cubicBezTo>
                  <a:cubicBezTo>
                    <a:pt x="5" y="0"/>
                    <a:pt x="0" y="5"/>
                    <a:pt x="0" y="12"/>
                  </a:cubicBezTo>
                  <a:cubicBezTo>
                    <a:pt x="0" y="88"/>
                    <a:pt x="0" y="88"/>
                    <a:pt x="0" y="88"/>
                  </a:cubicBezTo>
                  <a:cubicBezTo>
                    <a:pt x="0" y="95"/>
                    <a:pt x="5" y="100"/>
                    <a:pt x="12" y="100"/>
                  </a:cubicBezTo>
                  <a:cubicBezTo>
                    <a:pt x="50" y="100"/>
                    <a:pt x="50" y="100"/>
                    <a:pt x="50" y="100"/>
                  </a:cubicBezTo>
                  <a:cubicBezTo>
                    <a:pt x="50" y="104"/>
                    <a:pt x="50" y="104"/>
                    <a:pt x="50" y="104"/>
                  </a:cubicBezTo>
                  <a:cubicBezTo>
                    <a:pt x="26" y="108"/>
                    <a:pt x="26" y="108"/>
                    <a:pt x="26" y="108"/>
                  </a:cubicBezTo>
                  <a:cubicBezTo>
                    <a:pt x="24" y="108"/>
                    <a:pt x="23" y="109"/>
                    <a:pt x="23" y="111"/>
                  </a:cubicBezTo>
                  <a:cubicBezTo>
                    <a:pt x="23" y="113"/>
                    <a:pt x="25" y="115"/>
                    <a:pt x="27" y="115"/>
                  </a:cubicBezTo>
                  <a:cubicBezTo>
                    <a:pt x="96" y="115"/>
                    <a:pt x="96" y="115"/>
                    <a:pt x="96" y="115"/>
                  </a:cubicBezTo>
                  <a:cubicBezTo>
                    <a:pt x="98" y="115"/>
                    <a:pt x="100" y="113"/>
                    <a:pt x="100" y="111"/>
                  </a:cubicBezTo>
                  <a:cubicBezTo>
                    <a:pt x="100" y="109"/>
                    <a:pt x="99" y="108"/>
                    <a:pt x="97" y="108"/>
                  </a:cubicBezTo>
                  <a:cubicBezTo>
                    <a:pt x="73" y="104"/>
                    <a:pt x="73" y="104"/>
                    <a:pt x="73" y="104"/>
                  </a:cubicBezTo>
                  <a:cubicBezTo>
                    <a:pt x="73" y="100"/>
                    <a:pt x="73" y="100"/>
                    <a:pt x="73" y="100"/>
                  </a:cubicBezTo>
                  <a:cubicBezTo>
                    <a:pt x="111" y="100"/>
                    <a:pt x="111" y="100"/>
                    <a:pt x="111" y="100"/>
                  </a:cubicBezTo>
                  <a:cubicBezTo>
                    <a:pt x="118" y="100"/>
                    <a:pt x="123" y="95"/>
                    <a:pt x="123" y="88"/>
                  </a:cubicBezTo>
                  <a:cubicBezTo>
                    <a:pt x="123" y="12"/>
                    <a:pt x="123" y="12"/>
                    <a:pt x="123" y="12"/>
                  </a:cubicBezTo>
                  <a:cubicBezTo>
                    <a:pt x="123" y="5"/>
                    <a:pt x="118" y="0"/>
                    <a:pt x="111" y="0"/>
                  </a:cubicBezTo>
                  <a:close/>
                  <a:moveTo>
                    <a:pt x="115" y="88"/>
                  </a:moveTo>
                  <a:cubicBezTo>
                    <a:pt x="115" y="90"/>
                    <a:pt x="114" y="92"/>
                    <a:pt x="111" y="92"/>
                  </a:cubicBezTo>
                  <a:cubicBezTo>
                    <a:pt x="12" y="92"/>
                    <a:pt x="12" y="92"/>
                    <a:pt x="12" y="92"/>
                  </a:cubicBezTo>
                  <a:cubicBezTo>
                    <a:pt x="10" y="92"/>
                    <a:pt x="8" y="90"/>
                    <a:pt x="8" y="88"/>
                  </a:cubicBezTo>
                  <a:cubicBezTo>
                    <a:pt x="8" y="12"/>
                    <a:pt x="8" y="12"/>
                    <a:pt x="8" y="12"/>
                  </a:cubicBezTo>
                  <a:cubicBezTo>
                    <a:pt x="8" y="9"/>
                    <a:pt x="10" y="8"/>
                    <a:pt x="12" y="8"/>
                  </a:cubicBezTo>
                  <a:cubicBezTo>
                    <a:pt x="111" y="8"/>
                    <a:pt x="111" y="8"/>
                    <a:pt x="111" y="8"/>
                  </a:cubicBezTo>
                  <a:cubicBezTo>
                    <a:pt x="114" y="8"/>
                    <a:pt x="115" y="9"/>
                    <a:pt x="115" y="12"/>
                  </a:cubicBezTo>
                  <a:lnTo>
                    <a:pt x="115" y="88"/>
                  </a:lnTo>
                  <a:close/>
                  <a:moveTo>
                    <a:pt x="104" y="15"/>
                  </a:moveTo>
                  <a:cubicBezTo>
                    <a:pt x="19" y="15"/>
                    <a:pt x="19" y="15"/>
                    <a:pt x="19" y="15"/>
                  </a:cubicBezTo>
                  <a:cubicBezTo>
                    <a:pt x="17" y="15"/>
                    <a:pt x="16" y="17"/>
                    <a:pt x="16" y="19"/>
                  </a:cubicBezTo>
                  <a:cubicBezTo>
                    <a:pt x="16" y="73"/>
                    <a:pt x="16" y="73"/>
                    <a:pt x="16" y="73"/>
                  </a:cubicBezTo>
                  <a:cubicBezTo>
                    <a:pt x="16" y="75"/>
                    <a:pt x="17" y="77"/>
                    <a:pt x="19" y="77"/>
                  </a:cubicBezTo>
                  <a:cubicBezTo>
                    <a:pt x="104" y="77"/>
                    <a:pt x="104" y="77"/>
                    <a:pt x="104" y="77"/>
                  </a:cubicBezTo>
                  <a:cubicBezTo>
                    <a:pt x="106" y="77"/>
                    <a:pt x="108" y="75"/>
                    <a:pt x="108" y="73"/>
                  </a:cubicBezTo>
                  <a:cubicBezTo>
                    <a:pt x="108" y="19"/>
                    <a:pt x="108" y="19"/>
                    <a:pt x="108" y="19"/>
                  </a:cubicBezTo>
                  <a:cubicBezTo>
                    <a:pt x="108" y="17"/>
                    <a:pt x="106" y="15"/>
                    <a:pt x="104" y="15"/>
                  </a:cubicBezTo>
                  <a:close/>
                  <a:moveTo>
                    <a:pt x="104" y="73"/>
                  </a:moveTo>
                  <a:cubicBezTo>
                    <a:pt x="19" y="73"/>
                    <a:pt x="19" y="73"/>
                    <a:pt x="19" y="73"/>
                  </a:cubicBezTo>
                  <a:cubicBezTo>
                    <a:pt x="19" y="19"/>
                    <a:pt x="19" y="19"/>
                    <a:pt x="19" y="19"/>
                  </a:cubicBezTo>
                  <a:cubicBezTo>
                    <a:pt x="104" y="19"/>
                    <a:pt x="104" y="19"/>
                    <a:pt x="104" y="19"/>
                  </a:cubicBezTo>
                  <a:lnTo>
                    <a:pt x="104" y="73"/>
                  </a:lnTo>
                  <a:close/>
                  <a:moveTo>
                    <a:pt x="104" y="73"/>
                  </a:moveTo>
                  <a:cubicBezTo>
                    <a:pt x="104" y="73"/>
                    <a:pt x="104" y="73"/>
                    <a:pt x="104" y="7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4577567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1500"/>
                            </p:stCondLst>
                            <p:childTnLst>
                              <p:par>
                                <p:cTn id="18" presetID="23" presetClass="entr" presetSubtype="16"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par>
                          <p:cTn id="26" fill="hold">
                            <p:stCondLst>
                              <p:cond delay="25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000"/>
                            </p:stCondLst>
                            <p:childTnLst>
                              <p:par>
                                <p:cTn id="32" presetID="22" presetClass="entr" presetSubtype="2"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par>
                          <p:cTn id="35" fill="hold">
                            <p:stCondLst>
                              <p:cond delay="3500"/>
                            </p:stCondLst>
                            <p:childTnLst>
                              <p:par>
                                <p:cTn id="36" presetID="2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9"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1297458"/>
            <a:ext cx="12192000" cy="5226909"/>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6" name="Group 35"/>
          <p:cNvGrpSpPr/>
          <p:nvPr/>
        </p:nvGrpSpPr>
        <p:grpSpPr>
          <a:xfrm>
            <a:off x="3567848" y="1606592"/>
            <a:ext cx="2458064" cy="3561080"/>
            <a:chOff x="2790186" y="1624044"/>
            <a:chExt cx="1843548" cy="2670810"/>
          </a:xfrm>
          <a:effectLst>
            <a:outerShdw blurRad="50800" dist="38100" dir="2700000" algn="tl" rotWithShape="0">
              <a:prstClr val="black">
                <a:alpha val="40000"/>
              </a:prstClr>
            </a:outerShdw>
          </a:effectLst>
        </p:grpSpPr>
        <p:sp>
          <p:nvSpPr>
            <p:cNvPr id="37" name="Rectangle 36"/>
            <p:cNvSpPr/>
            <p:nvPr/>
          </p:nvSpPr>
          <p:spPr>
            <a:xfrm>
              <a:off x="2790186"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38" name="Group 11"/>
            <p:cNvGrpSpPr/>
            <p:nvPr/>
          </p:nvGrpSpPr>
          <p:grpSpPr>
            <a:xfrm>
              <a:off x="3149985" y="1624044"/>
              <a:ext cx="1123950" cy="746637"/>
              <a:chOff x="2645799" y="1958340"/>
              <a:chExt cx="1123950" cy="746637"/>
            </a:xfrm>
          </p:grpSpPr>
          <p:sp>
            <p:nvSpPr>
              <p:cNvPr id="39" name="Trapezoid 38"/>
              <p:cNvSpPr/>
              <p:nvPr/>
            </p:nvSpPr>
            <p:spPr>
              <a:xfrm>
                <a:off x="2645799" y="1958975"/>
                <a:ext cx="1123950" cy="15621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entagon 39"/>
              <p:cNvSpPr/>
              <p:nvPr/>
            </p:nvSpPr>
            <p:spPr>
              <a:xfrm rot="5400000">
                <a:off x="2834456" y="1874459"/>
                <a:ext cx="746637" cy="9144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1" name="Text Placeholder 3"/>
          <p:cNvSpPr txBox="1">
            <a:spLocks/>
          </p:cNvSpPr>
          <p:nvPr/>
        </p:nvSpPr>
        <p:spPr>
          <a:xfrm>
            <a:off x="3858302"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endParaRPr lang="en-US" sz="2000" b="1" dirty="0">
              <a:solidFill>
                <a:srgbClr val="5B9BD5"/>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cs typeface="+mj-cs"/>
            </a:endParaRPr>
          </a:p>
        </p:txBody>
      </p:sp>
      <p:sp>
        <p:nvSpPr>
          <p:cNvPr id="42" name="Freeform 62"/>
          <p:cNvSpPr>
            <a:spLocks noChangeAspect="1" noEditPoints="1"/>
          </p:cNvSpPr>
          <p:nvPr/>
        </p:nvSpPr>
        <p:spPr bwMode="auto">
          <a:xfrm>
            <a:off x="4535962" y="1812279"/>
            <a:ext cx="521839" cy="526011"/>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3" name="Group 42"/>
          <p:cNvGrpSpPr/>
          <p:nvPr/>
        </p:nvGrpSpPr>
        <p:grpSpPr>
          <a:xfrm>
            <a:off x="6163733" y="1606592"/>
            <a:ext cx="2458064" cy="3561080"/>
            <a:chOff x="6633984" y="1624044"/>
            <a:chExt cx="1843548" cy="2670810"/>
          </a:xfrm>
          <a:effectLst>
            <a:outerShdw blurRad="50800" dist="38100" dir="2700000" algn="tl" rotWithShape="0">
              <a:prstClr val="black">
                <a:alpha val="40000"/>
              </a:prstClr>
            </a:outerShdw>
          </a:effectLst>
        </p:grpSpPr>
        <p:sp>
          <p:nvSpPr>
            <p:cNvPr id="44" name="Rectangle 43"/>
            <p:cNvSpPr/>
            <p:nvPr/>
          </p:nvSpPr>
          <p:spPr>
            <a:xfrm>
              <a:off x="6633984" y="1780254"/>
              <a:ext cx="1843548" cy="2514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22"/>
            <p:cNvGrpSpPr/>
            <p:nvPr/>
          </p:nvGrpSpPr>
          <p:grpSpPr>
            <a:xfrm>
              <a:off x="6993783" y="1624044"/>
              <a:ext cx="1123950" cy="746637"/>
              <a:chOff x="2645799" y="1958340"/>
              <a:chExt cx="1123950" cy="746637"/>
            </a:xfrm>
          </p:grpSpPr>
          <p:sp>
            <p:nvSpPr>
              <p:cNvPr id="46" name="Trapezoid 45"/>
              <p:cNvSpPr/>
              <p:nvPr/>
            </p:nvSpPr>
            <p:spPr>
              <a:xfrm>
                <a:off x="2645799" y="1958975"/>
                <a:ext cx="1123950" cy="15621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entagon 46"/>
              <p:cNvSpPr/>
              <p:nvPr/>
            </p:nvSpPr>
            <p:spPr>
              <a:xfrm rot="5400000">
                <a:off x="2834456" y="1874459"/>
                <a:ext cx="746637" cy="9144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sp>
        <p:nvSpPr>
          <p:cNvPr id="48" name="Text Placeholder 3"/>
          <p:cNvSpPr txBox="1">
            <a:spLocks/>
          </p:cNvSpPr>
          <p:nvPr/>
        </p:nvSpPr>
        <p:spPr>
          <a:xfrm>
            <a:off x="6454187" y="2703873"/>
            <a:ext cx="1877159" cy="232679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endParaRPr lang="en-US" sz="2000" b="1" dirty="0">
              <a:solidFill>
                <a:srgbClr val="ED7D31"/>
              </a:solidFill>
              <a:cs typeface="+mj-cs"/>
            </a:endParaRPr>
          </a:p>
          <a:p>
            <a:pPr algn="l" defTabSz="1219170">
              <a:spcBef>
                <a:spcPct val="20000"/>
              </a:spcBef>
              <a:defRPr/>
            </a:pPr>
            <a:r>
              <a:rPr lang="en-US" dirty="0">
                <a:solidFill>
                  <a:schemeClr val="tx1">
                    <a:lumMod val="65000"/>
                    <a:lumOff val="35000"/>
                  </a:schemeClr>
                </a:solidFill>
              </a:rPr>
              <a:t>Lorem ipsum dolor sit amet, consectetur adipiscing elit, sed do eiusmod tempor incididunt ut labore et dolore magna aliqua. Ut enim ad minim </a:t>
            </a:r>
            <a:r>
              <a:rPr lang="en-US" dirty="0" smtClean="0">
                <a:solidFill>
                  <a:schemeClr val="tx1">
                    <a:lumMod val="65000"/>
                    <a:lumOff val="35000"/>
                  </a:schemeClr>
                </a:solidFill>
              </a:rPr>
              <a:t>veniam</a:t>
            </a:r>
            <a:endParaRPr lang="en-US" dirty="0">
              <a:solidFill>
                <a:schemeClr val="tx1">
                  <a:lumMod val="65000"/>
                  <a:lumOff val="35000"/>
                </a:schemeClr>
              </a:solidFill>
            </a:endParaRPr>
          </a:p>
        </p:txBody>
      </p:sp>
      <p:sp>
        <p:nvSpPr>
          <p:cNvPr id="49" name="Freeform 132"/>
          <p:cNvSpPr>
            <a:spLocks noChangeAspect="1" noEditPoints="1"/>
          </p:cNvSpPr>
          <p:nvPr/>
        </p:nvSpPr>
        <p:spPr bwMode="auto">
          <a:xfrm>
            <a:off x="7087964" y="1783736"/>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0" name="Footer Text"/>
          <p:cNvSpPr txBox="1"/>
          <p:nvPr/>
        </p:nvSpPr>
        <p:spPr>
          <a:xfrm>
            <a:off x="922742" y="5508700"/>
            <a:ext cx="10346519" cy="861774"/>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r>
              <a:rPr lang="en-US" sz="1400" dirty="0" smtClean="0">
                <a:solidFill>
                  <a:schemeClr val="bg1">
                    <a:lumMod val="85000"/>
                  </a:schemeClr>
                </a:solidFill>
              </a:rPr>
              <a:t>.</a:t>
            </a:r>
            <a:endParaRPr lang="en-US" sz="1333" dirty="0">
              <a:solidFill>
                <a:schemeClr val="bg1">
                  <a:lumMod val="85000"/>
                </a:schemeClr>
              </a:solidFill>
            </a:endParaRPr>
          </a:p>
        </p:txBody>
      </p:sp>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3871" r="13871"/>
          <a:stretch>
            <a:fillRect/>
          </a:stretch>
        </p:blipFill>
        <p:spPr/>
      </p:pic>
      <p:pic>
        <p:nvPicPr>
          <p:cNvPr id="17" name="Picture Placeholder 16"/>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13871" r="13871"/>
          <a:stretch>
            <a:fillRect/>
          </a:stretch>
        </p:blipFill>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38069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righ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up)">
                                      <p:cBhvr>
                                        <p:cTn id="19" dur="500"/>
                                        <p:tgtEl>
                                          <p:spTgt spid="36"/>
                                        </p:tgtEl>
                                      </p:cBhvr>
                                    </p:animEffect>
                                  </p:childTnLst>
                                </p:cTn>
                              </p:par>
                            </p:childTnLst>
                          </p:cTn>
                        </p:par>
                        <p:par>
                          <p:cTn id="20" fill="hold">
                            <p:stCondLst>
                              <p:cond delay="2000"/>
                            </p:stCondLst>
                            <p:childTnLst>
                              <p:par>
                                <p:cTn id="21" presetID="23" presetClass="entr" presetSubtype="16"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up)">
                                      <p:cBhvr>
                                        <p:cTn id="28" dur="1000"/>
                                        <p:tgtEl>
                                          <p:spTgt spid="41"/>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up)">
                                      <p:cBhvr>
                                        <p:cTn id="32" dur="500"/>
                                        <p:tgtEl>
                                          <p:spTgt spid="4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up)">
                                      <p:cBhvr>
                                        <p:cTn id="41" dur="1000"/>
                                        <p:tgtEl>
                                          <p:spTgt spid="48"/>
                                        </p:tgtEl>
                                      </p:cBhvr>
                                    </p:animEffect>
                                  </p:childTnLst>
                                </p:cTn>
                              </p:par>
                            </p:childTnLst>
                          </p:cTn>
                        </p:par>
                        <p:par>
                          <p:cTn id="42" fill="hold">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p:bldP spid="42" grpId="0" animBg="1"/>
      <p:bldP spid="48" grpId="0"/>
      <p:bldP spid="49" grpId="0" animBg="1"/>
      <p:bldP spid="5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1503878" y="1925365"/>
            <a:ext cx="8959121" cy="400110"/>
          </a:xfrm>
          <a:prstGeom prst="rect">
            <a:avLst/>
          </a:prstGeom>
          <a:solidFill>
            <a:schemeClr val="bg1"/>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B9BD5"/>
                </a:solidFill>
              </a:rPr>
              <a:t>Lorem Ipsum Dolor</a:t>
            </a:r>
            <a:endParaRPr lang="en-US" dirty="0">
              <a:solidFill>
                <a:srgbClr val="5B9BD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D7D31"/>
                </a:solidFill>
              </a:rPr>
              <a:t>Lorem Ipsum Dolor</a:t>
            </a:r>
            <a:endParaRPr lang="en-US" dirty="0">
              <a:solidFill>
                <a:srgbClr val="ED7D31"/>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5A5A5"/>
                </a:solidFill>
              </a:rPr>
              <a:t>Lorem Ipsum Dolor</a:t>
            </a:r>
            <a:endParaRPr lang="en-US" dirty="0">
              <a:solidFill>
                <a:srgbClr val="A5A5A5"/>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1244700363"/>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55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0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0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0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a:t>
            </a:r>
            <a:r>
              <a:rPr lang="en-US" sz="1400" dirty="0" smtClean="0">
                <a:solidFill>
                  <a:schemeClr val="bg1">
                    <a:lumMod val="85000"/>
                  </a:schemeClr>
                </a:solidFill>
              </a:rPr>
              <a:t>ut.</a:t>
            </a:r>
            <a:endParaRPr lang="en-US" sz="1400" dirty="0">
              <a:solidFill>
                <a:schemeClr val="bg1">
                  <a:lumMod val="85000"/>
                </a:schemeClr>
              </a:solidFill>
            </a:endParaRPr>
          </a:p>
        </p:txBody>
      </p:sp>
      <p:sp>
        <p:nvSpPr>
          <p:cNvPr id="6" name="Text Placeholder 5"/>
          <p:cNvSpPr>
            <a:spLocks noGrp="1"/>
          </p:cNvSpPr>
          <p:nvPr>
            <p:ph type="body" sz="half" idx="16"/>
          </p:nvPr>
        </p:nvSpPr>
        <p:spPr/>
        <p:txBody>
          <a:bodyPr/>
          <a:lstStyle/>
          <a:p>
            <a:r>
              <a:rPr lang="en-US" dirty="0" smtClean="0"/>
              <a:t>Lorem Ipsum Dolor</a:t>
            </a:r>
            <a:endParaRPr lang="en-US"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dirty="0"/>
              <a:t>Lorem Ipsum Dolor</a:t>
            </a:r>
            <a:endParaRPr lang="en-US" dirty="0"/>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dirty="0"/>
              <a:t>Lorem Ipsum Dolor</a:t>
            </a:r>
            <a:endParaRPr lang="en-US" dirty="0"/>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5" name="Text Placeholder 14"/>
          <p:cNvSpPr>
            <a:spLocks noGrp="1"/>
          </p:cNvSpPr>
          <p:nvPr>
            <p:ph type="body" sz="half" idx="29"/>
          </p:nvPr>
        </p:nvSpPr>
        <p:spPr/>
        <p:txBody>
          <a:bodyPr/>
          <a:lstStyle/>
          <a:p>
            <a:r>
              <a:rPr lang="en-US" dirty="0"/>
              <a:t>Lorem Ipsum Dolor</a:t>
            </a:r>
            <a:endParaRPr lang="en-US" dirty="0"/>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85000"/>
                  </a:schemeClr>
                </a:solidFill>
              </a:rPr>
              <a:t>Lorem ipsum dolor sit amet, consectetur adipiscing elit, sed do eiusmod tempor incididunt ut.</a:t>
            </a:r>
            <a:endParaRPr lang="en-US" sz="1400" dirty="0">
              <a:solidFill>
                <a:schemeClr val="bg1">
                  <a:lumMod val="85000"/>
                </a:schemeClr>
              </a:solidFill>
            </a:endParaRPr>
          </a:p>
        </p:txBody>
      </p:sp>
      <p:sp>
        <p:nvSpPr>
          <p:cNvPr id="18" name="Text Placeholder 17"/>
          <p:cNvSpPr>
            <a:spLocks noGrp="1"/>
          </p:cNvSpPr>
          <p:nvPr>
            <p:ph type="body" sz="half" idx="33"/>
          </p:nvPr>
        </p:nvSpPr>
        <p:spPr/>
        <p:txBody>
          <a:bodyPr/>
          <a:lstStyle/>
          <a:p>
            <a:r>
              <a:rPr lang="en-US" dirty="0"/>
              <a:t>Lorem Ipsum Dolor</a:t>
            </a:r>
            <a:endParaRPr lang="en-US" dirty="0"/>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5A99D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5A99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97C3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3A3A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BBD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97C3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3A3A3">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BBD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1">
                    <a:lumMod val="85000"/>
                  </a:schemeClr>
                </a:solidFill>
              </a:rPr>
              <a:t>Lorem Ipsum </a:t>
            </a:r>
            <a:r>
              <a:rPr lang="en-US" sz="2000" b="1" dirty="0" smtClean="0">
                <a:solidFill>
                  <a:schemeClr val="bg1">
                    <a:lumMod val="85000"/>
                  </a:schemeClr>
                </a:solidFill>
              </a:rPr>
              <a:t>Dolor</a:t>
            </a:r>
            <a:endParaRPr lang="en-US" sz="2000" dirty="0">
              <a:solidFill>
                <a:schemeClr val="bg1">
                  <a:lumMod val="8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a:t>
            </a:r>
            <a:r>
              <a:rPr lang="en-US" sz="1400" dirty="0" smtClean="0">
                <a:solidFill>
                  <a:schemeClr val="bg1">
                    <a:lumMod val="85000"/>
                  </a:schemeClr>
                </a:solidFill>
              </a:rPr>
              <a:t>incididunt</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0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2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0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75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2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87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07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15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0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27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2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0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2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0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65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2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77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A99D3"/>
                </a:solidFill>
              </a:rPr>
              <a:t>Lorem Ipsum Dolor</a:t>
            </a:r>
            <a:endParaRPr lang="en-US" dirty="0">
              <a:solidFill>
                <a:srgbClr val="5A99D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97C30"/>
                </a:solidFill>
              </a:rPr>
              <a:t>Lorem Ipsum Dolor</a:t>
            </a:r>
            <a:endParaRPr lang="en-US" dirty="0">
              <a:solidFill>
                <a:srgbClr val="E97C3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A3A3A3"/>
                </a:solidFill>
              </a:rPr>
              <a:t>Lorem Ipsum Dolor</a:t>
            </a:r>
            <a:endParaRPr lang="en-US" dirty="0">
              <a:solidFill>
                <a:srgbClr val="A3A3A3"/>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3564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BBD00"/>
                </a:solidFill>
              </a:rPr>
              <a:t>Lorem Ipsum Dolor</a:t>
            </a:r>
            <a:endParaRPr lang="en-US" dirty="0">
              <a:solidFill>
                <a:srgbClr val="FBBD00"/>
              </a:solidFill>
            </a:endParaRPr>
          </a:p>
          <a:p>
            <a:pPr algn="l" defTabSz="1219170">
              <a:spcBef>
                <a:spcPct val="20000"/>
              </a:spcBef>
              <a:defRPr/>
            </a:pPr>
            <a:r>
              <a:rPr lang="en-US" sz="1400" dirty="0" smtClean="0">
                <a:solidFill>
                  <a:schemeClr val="bg1">
                    <a:lumMod val="85000"/>
                  </a:schemeClr>
                </a:solidFill>
              </a:rPr>
              <a:t>Lorem </a:t>
            </a:r>
            <a:r>
              <a:rPr lang="en-US" sz="1400" dirty="0">
                <a:solidFill>
                  <a:schemeClr val="bg1">
                    <a:lumMod val="85000"/>
                  </a:schemeClr>
                </a:solidFill>
              </a:rPr>
              <a:t>ipsum dolor sit amet, consectetur adipiscing elit, sed do eiusmod tempor incididunt ut labore et dolore magna aliqua.</a:t>
            </a:r>
            <a:endParaRPr lang="en-US" sz="1400" dirty="0">
              <a:solidFill>
                <a:schemeClr val="tx1">
                  <a:lumMod val="50000"/>
                  <a:lumOff val="50000"/>
                </a:schemeClr>
              </a:solidFill>
            </a:endParaRP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25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0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55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85000"/>
                  </a:schemeClr>
                </a:solidFill>
              </a:rPr>
              <a:t>deserunt</a:t>
            </a:r>
            <a:endParaRPr lang="en-US" sz="1333" dirty="0">
              <a:solidFill>
                <a:schemeClr val="tx1">
                  <a:lumMod val="50000"/>
                  <a:lumOff val="50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endParaRPr lang="en-US" sz="1400" dirty="0">
              <a:solidFill>
                <a:schemeClr val="tx1">
                  <a:lumMod val="50000"/>
                  <a:lumOff val="50000"/>
                </a:schemeClr>
              </a:solidFill>
            </a:endParaRP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1270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a:t>
              </a:r>
              <a:r>
                <a:rPr lang="en-US" sz="1400" dirty="0" smtClean="0">
                  <a:solidFill>
                    <a:schemeClr val="bg1">
                      <a:lumMod val="85000"/>
                    </a:schemeClr>
                  </a:solidFill>
                </a:rPr>
                <a:t>exercitation.</a:t>
              </a:r>
            </a:p>
            <a:p>
              <a:endParaRPr lang="en-US" sz="1333" dirty="0">
                <a:solidFill>
                  <a:schemeClr val="tx1">
                    <a:lumMod val="75000"/>
                    <a:lumOff val="25000"/>
                  </a:schemeClr>
                </a:solidFill>
              </a:endParaRPr>
            </a:p>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85000"/>
                    </a:schemeClr>
                  </a:solidFill>
                </a:rPr>
                <a:t>occaecat</a:t>
              </a:r>
              <a:endParaRPr lang="en-US" sz="1400" dirty="0">
                <a:solidFill>
                  <a:schemeClr val="bg1">
                    <a:lumMod val="8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tx1">
                        <a:lumMod val="75000"/>
                        <a:lumOff val="25000"/>
                      </a:schemeClr>
                    </a:solidFill>
                  </a:rPr>
                  <a:t>Lorem Ipsum Dolor</a:t>
                </a:r>
                <a:endParaRPr lang="en-US" sz="1867" dirty="0">
                  <a:solidFill>
                    <a:schemeClr val="tx1">
                      <a:lumMod val="75000"/>
                      <a:lumOff val="2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500"/>
                                        <p:tgtEl>
                                          <p:spTgt spid="4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15058</TotalTime>
  <Words>3581</Words>
  <Application>Microsoft Office PowerPoint</Application>
  <PresentationFormat>Widescreen</PresentationFormat>
  <Paragraphs>344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Browallia New</vt:lpstr>
      <vt:lpstr>Calibri</vt:lpstr>
      <vt:lpstr>Calibri Light</vt:lpstr>
      <vt:lpstr>Candara</vt:lpstr>
      <vt:lpstr>Estrangelo Edessa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5665</cp:revision>
  <dcterms:created xsi:type="dcterms:W3CDTF">2015-12-31T02:20:12Z</dcterms:created>
  <dcterms:modified xsi:type="dcterms:W3CDTF">2016-05-27T07:42:19Z</dcterms:modified>
</cp:coreProperties>
</file>