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279497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2893154"/>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2018-12-20T18:32:09Z</dcterms:modified>
</cp:coreProperties>
</file>