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0"/>
            <a:ext cx="12192001" cy="6858000"/>
          </a:xfrm>
          <a:prstGeom prst="rect">
            <a:avLst/>
          </a:prstGeom>
          <a:solidFill>
            <a:srgbClr val="FFE5E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2017-10-06T16:49:57Z</dcterms:modified>
</cp:coreProperties>
</file>