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82" r:id="rId4"/>
    <p:sldId id="481" r:id="rId5"/>
    <p:sldId id="480" r:id="rId6"/>
    <p:sldId id="483" r:id="rId7"/>
    <p:sldId id="479" r:id="rId8"/>
    <p:sldId id="476" r:id="rId9"/>
    <p:sldId id="477" r:id="rId10"/>
    <p:sldId id="478" r:id="rId11"/>
    <p:sldId id="470"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43435" y="53307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2019-08-18T18:11:44Z</dcterms:modified>
</cp:coreProperties>
</file>