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9" r:id="rId3"/>
    <p:sldId id="360" r:id="rId4"/>
    <p:sldId id="356" r:id="rId5"/>
    <p:sldId id="357" r:id="rId6"/>
    <p:sldId id="351" r:id="rId7"/>
    <p:sldId id="362" r:id="rId8"/>
    <p:sldId id="358" r:id="rId9"/>
    <p:sldId id="352" r:id="rId10"/>
    <p:sldId id="361" r:id="rId11"/>
    <p:sldId id="364" r:id="rId12"/>
    <p:sldId id="365"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58"/>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918806" y="2038819"/>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11,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1598</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457</cp:revision>
  <dcterms:created xsi:type="dcterms:W3CDTF">2016-09-28T22:08:47Z</dcterms:created>
  <dcterms:modified xsi:type="dcterms:W3CDTF">2018-02-08T17:54:10Z</dcterms:modified>
</cp:coreProperties>
</file>