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838" r:id="rId3"/>
    <p:sldId id="922" r:id="rId4"/>
    <p:sldId id="926" r:id="rId5"/>
    <p:sldId id="1174" r:id="rId6"/>
    <p:sldId id="1336" r:id="rId7"/>
    <p:sldId id="1085" r:id="rId8"/>
    <p:sldId id="1423" r:id="rId9"/>
    <p:sldId id="1424" r:id="rId10"/>
    <p:sldId id="1405" r:id="rId11"/>
    <p:sldId id="1253" r:id="rId12"/>
    <p:sldId id="1319" r:id="rId13"/>
    <p:sldId id="1363" r:id="rId14"/>
    <p:sldId id="1298" r:id="rId15"/>
    <p:sldId id="1166" r:id="rId16"/>
    <p:sldId id="1326" r:id="rId17"/>
    <p:sldId id="837" r:id="rId18"/>
    <p:sldId id="951" r:id="rId19"/>
    <p:sldId id="93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98751" y="85327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2019-09-12T15:46:08Z</dcterms:modified>
</cp:coreProperties>
</file>