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981907" y="789589"/>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2019-05-25T15:06:42Z</dcterms:modified>
</cp:coreProperties>
</file>