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65559" y="2478206"/>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2019-05-19T17:44:58Z</dcterms:modified>
</cp:coreProperties>
</file>