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65" r:id="rId3"/>
    <p:sldId id="468" r:id="rId4"/>
    <p:sldId id="469" r:id="rId5"/>
    <p:sldId id="470" r:id="rId6"/>
    <p:sldId id="471" r:id="rId7"/>
    <p:sldId id="472" r:id="rId8"/>
    <p:sldId id="466" r:id="rId9"/>
    <p:sldId id="467" r:id="rId10"/>
    <p:sldId id="474" r:id="rId11"/>
    <p:sldId id="476" r:id="rId12"/>
    <p:sldId id="477" r:id="rId13"/>
    <p:sldId id="475" r:id="rId14"/>
    <p:sldId id="479" r:id="rId15"/>
    <p:sldId id="478" r:id="rId16"/>
    <p:sldId id="473" r:id="rId17"/>
    <p:sldId id="463" r:id="rId18"/>
    <p:sldId id="464" r:id="rId19"/>
    <p:sldId id="458" r:id="rId20"/>
    <p:sldId id="444" r:id="rId21"/>
    <p:sldId id="422" r:id="rId22"/>
    <p:sldId id="419" r:id="rId23"/>
    <p:sldId id="359" r:id="rId24"/>
    <p:sldId id="459" r:id="rId25"/>
    <p:sldId id="360" r:id="rId26"/>
    <p:sldId id="361" r:id="rId27"/>
    <p:sldId id="462" r:id="rId28"/>
    <p:sldId id="4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2" d="100"/>
          <a:sy n="82" d="100"/>
        </p:scale>
        <p:origin x="114" y="56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rgbClr val="FE4A1E"/>
            </a:solidFill>
            <a:ln>
              <a:noFill/>
            </a:ln>
            <a:effectLst/>
          </c:spPr>
          <c:invertIfNegative val="0"/>
          <c:dPt>
            <c:idx val="0"/>
            <c:invertIfNegative val="0"/>
            <c:bubble3D val="0"/>
            <c:spPr>
              <a:solidFill>
                <a:srgbClr val="FE4A1E"/>
              </a:solidFill>
              <a:ln>
                <a:noFill/>
              </a:ln>
              <a:effectLst/>
            </c:spPr>
            <c:extLst>
              <c:ext xmlns:c16="http://schemas.microsoft.com/office/drawing/2014/chart" uri="{C3380CC4-5D6E-409C-BE32-E72D297353CC}">
                <c16:uniqueId val="{00000000-0368-4945-9868-A52CE591EC96}"/>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368-4945-9868-A52CE591EC96}"/>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Sheet1!$B$2</c:f>
              <c:numCache>
                <c:formatCode>General</c:formatCode>
                <c:ptCount val="1"/>
                <c:pt idx="0">
                  <c:v>100</c:v>
                </c:pt>
              </c:numCache>
            </c:numRef>
          </c:val>
          <c:extLst>
            <c:ext xmlns:c16="http://schemas.microsoft.com/office/drawing/2014/chart" uri="{C3380CC4-5D6E-409C-BE32-E72D297353CC}">
              <c16:uniqueId val="{00000002-0368-4945-9868-A52CE591EC96}"/>
            </c:ext>
          </c:extLst>
        </c:ser>
        <c:ser>
          <c:idx val="1"/>
          <c:order val="1"/>
          <c:tx>
            <c:strRef>
              <c:f>Sheet1!$C$1</c:f>
              <c:strCache>
                <c:ptCount val="1"/>
                <c:pt idx="0">
                  <c:v>Series 2</c:v>
                </c:pt>
              </c:strCache>
            </c:strRef>
          </c:tx>
          <c:spPr>
            <a:solidFill>
              <a:srgbClr val="5C9AD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Sheet1!$C$2</c:f>
              <c:numCache>
                <c:formatCode>General</c:formatCode>
                <c:ptCount val="1"/>
                <c:pt idx="0">
                  <c:v>90</c:v>
                </c:pt>
              </c:numCache>
            </c:numRef>
          </c:val>
          <c:extLst>
            <c:ext xmlns:c16="http://schemas.microsoft.com/office/drawing/2014/chart" uri="{C3380CC4-5D6E-409C-BE32-E72D297353CC}">
              <c16:uniqueId val="{00000003-0368-4945-9868-A52CE591EC96}"/>
            </c:ext>
          </c:extLst>
        </c:ser>
        <c:ser>
          <c:idx val="2"/>
          <c:order val="2"/>
          <c:tx>
            <c:strRef>
              <c:f>Sheet1!$D$1</c:f>
              <c:strCache>
                <c:ptCount val="1"/>
                <c:pt idx="0">
                  <c:v>Series 3</c:v>
                </c:pt>
              </c:strCache>
            </c:strRef>
          </c:tx>
          <c:spPr>
            <a:solidFill>
              <a:srgbClr val="A5A5A5">
                <a:alpha val="75000"/>
              </a:srgbClr>
            </a:solidFill>
            <a:ln>
              <a:noFill/>
            </a:ln>
            <a:effectLst/>
          </c:spPr>
          <c:invertIfNegative val="0"/>
          <c:dPt>
            <c:idx val="0"/>
            <c:invertIfNegative val="0"/>
            <c:bubble3D val="0"/>
            <c:spPr>
              <a:solidFill>
                <a:srgbClr val="44546B"/>
              </a:solidFill>
              <a:ln>
                <a:noFill/>
              </a:ln>
              <a:effectLst/>
            </c:spPr>
            <c:extLst>
              <c:ext xmlns:c16="http://schemas.microsoft.com/office/drawing/2014/chart" uri="{C3380CC4-5D6E-409C-BE32-E72D297353CC}">
                <c16:uniqueId val="{00000002-5FB8-4379-9EAD-5F7E0BEF232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Sheet1!$D$2</c:f>
              <c:numCache>
                <c:formatCode>General</c:formatCode>
                <c:ptCount val="1"/>
                <c:pt idx="0">
                  <c:v>80</c:v>
                </c:pt>
              </c:numCache>
            </c:numRef>
          </c:val>
          <c:extLst>
            <c:ext xmlns:c16="http://schemas.microsoft.com/office/drawing/2014/chart" uri="{C3380CC4-5D6E-409C-BE32-E72D297353CC}">
              <c16:uniqueId val="{00000004-0368-4945-9868-A52CE591EC96}"/>
            </c:ext>
          </c:extLst>
        </c:ser>
        <c:ser>
          <c:idx val="3"/>
          <c:order val="3"/>
          <c:tx>
            <c:strRef>
              <c:f>Sheet1!$E$1</c:f>
              <c:strCache>
                <c:ptCount val="1"/>
                <c:pt idx="0">
                  <c:v>Series 32</c:v>
                </c:pt>
              </c:strCache>
            </c:strRef>
          </c:tx>
          <c:spPr>
            <a:solidFill>
              <a:srgbClr val="7A7A7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Sheet1!$E$2</c:f>
              <c:numCache>
                <c:formatCode>General</c:formatCode>
                <c:ptCount val="1"/>
                <c:pt idx="0">
                  <c:v>70</c:v>
                </c:pt>
              </c:numCache>
            </c:numRef>
          </c:val>
          <c:extLst>
            <c:ext xmlns:c16="http://schemas.microsoft.com/office/drawing/2014/chart" uri="{C3380CC4-5D6E-409C-BE32-E72D297353CC}">
              <c16:uniqueId val="{00000005-0368-4945-9868-A52CE591EC96}"/>
            </c:ext>
          </c:extLst>
        </c:ser>
        <c:ser>
          <c:idx val="4"/>
          <c:order val="4"/>
          <c:tx>
            <c:strRef>
              <c:f>Sheet1!$F$1</c:f>
              <c:strCache>
                <c:ptCount val="1"/>
                <c:pt idx="0">
                  <c:v>Series 322</c:v>
                </c:pt>
              </c:strCache>
            </c:strRef>
          </c:tx>
          <c:spPr>
            <a:solidFill>
              <a:srgbClr val="FFFF00">
                <a:alpha val="75000"/>
              </a:srgbClr>
            </a:solidFill>
            <a:ln>
              <a:noFill/>
            </a:ln>
            <a:effectLst/>
          </c:spPr>
          <c:invertIfNegative val="0"/>
          <c:dPt>
            <c:idx val="0"/>
            <c:invertIfNegative val="0"/>
            <c:bubble3D val="0"/>
            <c:spPr>
              <a:solidFill>
                <a:srgbClr val="FFFF00"/>
              </a:solidFill>
              <a:ln>
                <a:noFill/>
              </a:ln>
              <a:effectLst/>
            </c:spPr>
            <c:extLst>
              <c:ext xmlns:c16="http://schemas.microsoft.com/office/drawing/2014/chart" uri="{C3380CC4-5D6E-409C-BE32-E72D297353CC}">
                <c16:uniqueId val="{00000006-0368-4945-9868-A52CE591EC96}"/>
              </c:ext>
            </c:extLst>
          </c:dPt>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Sheet1!$F$2</c:f>
              <c:numCache>
                <c:formatCode>General</c:formatCode>
                <c:ptCount val="1"/>
                <c:pt idx="0">
                  <c:v>50</c:v>
                </c:pt>
              </c:numCache>
            </c:numRef>
          </c:val>
          <c:extLst>
            <c:ext xmlns:c16="http://schemas.microsoft.com/office/drawing/2014/chart" uri="{C3380CC4-5D6E-409C-BE32-E72D297353CC}">
              <c16:uniqueId val="{00000007-0368-4945-9868-A52CE591EC96}"/>
            </c:ext>
          </c:extLst>
        </c:ser>
        <c:dLbls>
          <c:showLegendKey val="0"/>
          <c:showVal val="0"/>
          <c:showCatName val="0"/>
          <c:showSerName val="0"/>
          <c:showPercent val="0"/>
          <c:showBubbleSize val="0"/>
        </c:dLbls>
        <c:gapWidth val="80"/>
        <c:overlap val="25"/>
        <c:axId val="788291872"/>
        <c:axId val="788292432"/>
      </c:barChart>
      <c:catAx>
        <c:axId val="788291872"/>
        <c:scaling>
          <c:orientation val="minMax"/>
        </c:scaling>
        <c:delete val="0"/>
        <c:axPos val="b"/>
        <c:numFmt formatCode="General" sourceLinked="0"/>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bg1"/>
                </a:solidFill>
                <a:latin typeface="+mn-lt"/>
                <a:ea typeface="+mn-ea"/>
                <a:cs typeface="+mn-cs"/>
              </a:defRPr>
            </a:pPr>
            <a:endParaRPr lang="en-US"/>
          </a:p>
        </c:txPr>
        <c:crossAx val="788292432"/>
        <c:crosses val="autoZero"/>
        <c:auto val="1"/>
        <c:lblAlgn val="ctr"/>
        <c:lblOffset val="100"/>
        <c:noMultiLvlLbl val="0"/>
      </c:catAx>
      <c:valAx>
        <c:axId val="788292432"/>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0"/>
        <c:majorTickMark val="none"/>
        <c:minorTickMark val="none"/>
        <c:tickLblPos val="low"/>
        <c:spPr>
          <a:noFill/>
          <a:ln>
            <a:noFill/>
          </a:ln>
          <a:effectLst/>
        </c:spPr>
        <c:txPr>
          <a:bodyPr rot="-60000000" spcFirstLastPara="1" vertOverflow="ellipsis" vert="horz" wrap="square" anchor="ctr" anchorCtr="1"/>
          <a:lstStyle/>
          <a:p>
            <a:pPr>
              <a:defRPr sz="1197" b="0" i="0" u="none" strike="noStrike" kern="1200" spc="20" baseline="0">
                <a:solidFill>
                  <a:schemeClr val="bg1"/>
                </a:solidFill>
                <a:latin typeface="+mn-lt"/>
                <a:ea typeface="+mn-ea"/>
                <a:cs typeface="+mn-cs"/>
              </a:defRPr>
            </a:pPr>
            <a:endParaRPr lang="en-US"/>
          </a:p>
        </c:txPr>
        <c:crossAx val="7882918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2">
                    <a:shade val="65000"/>
                    <a:satMod val="103000"/>
                    <a:lumMod val="102000"/>
                    <a:tint val="94000"/>
                  </a:schemeClr>
                </a:gs>
                <a:gs pos="50000">
                  <a:schemeClr val="accent2">
                    <a:shade val="65000"/>
                    <a:satMod val="110000"/>
                    <a:lumMod val="100000"/>
                    <a:shade val="100000"/>
                  </a:schemeClr>
                </a:gs>
                <a:gs pos="100000">
                  <a:schemeClr val="accent2">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gradFill rotWithShape="1">
              <a:gsLst>
                <a:gs pos="0">
                  <a:schemeClr val="accent2">
                    <a:tint val="65000"/>
                    <a:satMod val="103000"/>
                    <a:lumMod val="102000"/>
                    <a:tint val="94000"/>
                  </a:schemeClr>
                </a:gs>
                <a:gs pos="50000">
                  <a:schemeClr val="accent2">
                    <a:tint val="65000"/>
                    <a:satMod val="110000"/>
                    <a:lumMod val="100000"/>
                    <a:shade val="100000"/>
                  </a:schemeClr>
                </a:gs>
                <a:gs pos="100000">
                  <a:schemeClr val="accent2">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3">
                    <a:shade val="65000"/>
                    <a:satMod val="103000"/>
                    <a:lumMod val="102000"/>
                    <a:tint val="94000"/>
                  </a:schemeClr>
                </a:gs>
                <a:gs pos="50000">
                  <a:schemeClr val="accent3">
                    <a:shade val="65000"/>
                    <a:satMod val="110000"/>
                    <a:lumMod val="100000"/>
                    <a:shade val="100000"/>
                  </a:schemeClr>
                </a:gs>
                <a:gs pos="100000">
                  <a:schemeClr val="accent3">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gradFill rotWithShape="1">
              <a:gsLst>
                <a:gs pos="0">
                  <a:schemeClr val="accent3">
                    <a:tint val="65000"/>
                    <a:satMod val="103000"/>
                    <a:lumMod val="102000"/>
                    <a:tint val="94000"/>
                  </a:schemeClr>
                </a:gs>
                <a:gs pos="50000">
                  <a:schemeClr val="accent3">
                    <a:tint val="65000"/>
                    <a:satMod val="110000"/>
                    <a:lumMod val="100000"/>
                    <a:shade val="100000"/>
                  </a:schemeClr>
                </a:gs>
                <a:gs pos="100000">
                  <a:schemeClr val="accent3">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1">
                    <a:shade val="65000"/>
                    <a:satMod val="103000"/>
                    <a:lumMod val="102000"/>
                    <a:tint val="94000"/>
                  </a:schemeClr>
                </a:gs>
                <a:gs pos="50000">
                  <a:schemeClr val="accent1">
                    <a:shade val="65000"/>
                    <a:satMod val="110000"/>
                    <a:lumMod val="100000"/>
                    <a:shade val="100000"/>
                  </a:schemeClr>
                </a:gs>
                <a:gs pos="100000">
                  <a:schemeClr val="accent1">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gradFill rotWithShape="1">
              <a:gsLst>
                <a:gs pos="0">
                  <a:schemeClr val="accent1">
                    <a:tint val="65000"/>
                    <a:satMod val="103000"/>
                    <a:lumMod val="102000"/>
                    <a:tint val="94000"/>
                  </a:schemeClr>
                </a:gs>
                <a:gs pos="50000">
                  <a:schemeClr val="accent1">
                    <a:tint val="65000"/>
                    <a:satMod val="110000"/>
                    <a:lumMod val="100000"/>
                    <a:shade val="100000"/>
                  </a:schemeClr>
                </a:gs>
                <a:gs pos="100000">
                  <a:schemeClr val="accent1">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 id="15">
  <a:schemeClr val="accent2"/>
</cs:colorStyle>
</file>

<file path=ppt/charts/colors3.xml><?xml version="1.0" encoding="utf-8"?>
<cs:colorStyle xmlns:cs="http://schemas.microsoft.com/office/drawing/2012/chartStyle" xmlns:a="http://schemas.openxmlformats.org/drawingml/2006/main" meth="withinLinear" id="16">
  <a:schemeClr val="accent3"/>
</cs:colorStyle>
</file>

<file path=ppt/charts/colors4.xml><?xml version="1.0" encoding="utf-8"?>
<cs:colorStyle xmlns:cs="http://schemas.microsoft.com/office/drawing/2012/chartStyle" xmlns:a="http://schemas.openxmlformats.org/drawingml/2006/main" meth="withinLinear" id="14">
  <a:schemeClr val="accent1"/>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9/2/2018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298031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149187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9/2/2018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0909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217950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163902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9/2/2018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9/2/2018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9/2/2018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9/2/2018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9/2/2018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9/2/2018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3" r:id="rId14"/>
    <p:sldLayoutId id="2147483677" r:id="rId15"/>
    <p:sldLayoutId id="2147483678" r:id="rId16"/>
    <p:sldLayoutId id="2147483679" r:id="rId17"/>
    <p:sldLayoutId id="2147483680" r:id="rId18"/>
    <p:sldLayoutId id="2147483681" r:id="rId19"/>
    <p:sldLayoutId id="2147483682"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9.xml"/><Relationship Id="rId4" Type="http://schemas.openxmlformats.org/officeDocument/2006/relationships/chart" Target="../charts/chart1.xml"/></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chart" Target="../charts/chart4.xml"/><Relationship Id="rId4" Type="http://schemas.openxmlformats.org/officeDocument/2006/relationships/chart" Target="../charts/chart3.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7.jpg"/><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20.jpg"/><Relationship Id="rId4" Type="http://schemas.openxmlformats.org/officeDocument/2006/relationships/image" Target="../media/image19.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2.jpg"/></Relationships>
</file>

<file path=ppt/slides/_rels/slide21.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3.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9.jpg"/><Relationship Id="rId5" Type="http://schemas.openxmlformats.org/officeDocument/2006/relationships/image" Target="../media/image9.jpg"/><Relationship Id="rId4" Type="http://schemas.openxmlformats.org/officeDocument/2006/relationships/image" Target="../media/image24.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32.jpg"/><Relationship Id="rId4" Type="http://schemas.openxmlformats.org/officeDocument/2006/relationships/image" Target="../media/image31.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6.xml"/><Relationship Id="rId4" Type="http://schemas.openxmlformats.org/officeDocument/2006/relationships/image" Target="../media/image33.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6.jpeg"/><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DE44AC7-CD23-43DA-9FF0-082AC5A9B8CB}"/>
              </a:ext>
            </a:extLst>
          </p:cNvPr>
          <p:cNvGrpSpPr/>
          <p:nvPr/>
        </p:nvGrpSpPr>
        <p:grpSpPr>
          <a:xfrm>
            <a:off x="2778342" y="3891694"/>
            <a:ext cx="6628941" cy="2269864"/>
            <a:chOff x="778604" y="726463"/>
            <a:chExt cx="6628941" cy="2269864"/>
          </a:xfrm>
        </p:grpSpPr>
        <p:sp>
          <p:nvSpPr>
            <p:cNvPr id="36" name="Rounded Rectangle 21">
              <a:extLst>
                <a:ext uri="{FF2B5EF4-FFF2-40B4-BE49-F238E27FC236}">
                  <a16:creationId xmlns:a16="http://schemas.microsoft.com/office/drawing/2014/main" id="{39ECB60E-6BB1-4098-9CA0-95CAAD0525B9}"/>
                </a:ext>
              </a:extLst>
            </p:cNvPr>
            <p:cNvSpPr/>
            <p:nvPr/>
          </p:nvSpPr>
          <p:spPr>
            <a:xfrm>
              <a:off x="778604" y="726463"/>
              <a:ext cx="6628941" cy="2269864"/>
            </a:xfrm>
            <a:prstGeom prst="roundRect">
              <a:avLst>
                <a:gd name="adj" fmla="val 4263"/>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C2516F58-E3B6-49F9-AEA3-9CD9975D270D}"/>
                </a:ext>
              </a:extLst>
            </p:cNvPr>
            <p:cNvSpPr txBox="1"/>
            <p:nvPr/>
          </p:nvSpPr>
          <p:spPr>
            <a:xfrm>
              <a:off x="1441314" y="852756"/>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grpSp>
        <p:nvGrpSpPr>
          <p:cNvPr id="4" name="Group 3">
            <a:extLst>
              <a:ext uri="{FF2B5EF4-FFF2-40B4-BE49-F238E27FC236}">
                <a16:creationId xmlns:a16="http://schemas.microsoft.com/office/drawing/2014/main" id="{547442CC-CFA6-4C90-885B-02BFD69DA270}"/>
              </a:ext>
            </a:extLst>
          </p:cNvPr>
          <p:cNvGrpSpPr/>
          <p:nvPr/>
        </p:nvGrpSpPr>
        <p:grpSpPr>
          <a:xfrm>
            <a:off x="4116153" y="5277406"/>
            <a:ext cx="3953317" cy="640080"/>
            <a:chOff x="2844809" y="2194753"/>
            <a:chExt cx="3953317" cy="640080"/>
          </a:xfrm>
        </p:grpSpPr>
        <p:grpSp>
          <p:nvGrpSpPr>
            <p:cNvPr id="3" name="Group 2">
              <a:extLst>
                <a:ext uri="{FF2B5EF4-FFF2-40B4-BE49-F238E27FC236}">
                  <a16:creationId xmlns:a16="http://schemas.microsoft.com/office/drawing/2014/main" id="{46E04398-22ED-4F6E-BA44-F5C5011F2266}"/>
                </a:ext>
              </a:extLst>
            </p:cNvPr>
            <p:cNvGrpSpPr/>
            <p:nvPr/>
          </p:nvGrpSpPr>
          <p:grpSpPr>
            <a:xfrm>
              <a:off x="2844809" y="2232498"/>
              <a:ext cx="3953317" cy="522860"/>
              <a:chOff x="7678066" y="2547259"/>
              <a:chExt cx="4226174" cy="522860"/>
            </a:xfrm>
          </p:grpSpPr>
          <p:grpSp>
            <p:nvGrpSpPr>
              <p:cNvPr id="32" name="Group 31">
                <a:extLst>
                  <a:ext uri="{FF2B5EF4-FFF2-40B4-BE49-F238E27FC236}">
                    <a16:creationId xmlns:a16="http://schemas.microsoft.com/office/drawing/2014/main" id="{ACC829FE-B357-48FA-94A7-815B6896F40E}"/>
                  </a:ext>
                </a:extLst>
              </p:cNvPr>
              <p:cNvGrpSpPr/>
              <p:nvPr/>
            </p:nvGrpSpPr>
            <p:grpSpPr>
              <a:xfrm>
                <a:off x="7678066" y="2547259"/>
                <a:ext cx="4226174" cy="522860"/>
                <a:chOff x="2536447" y="1520048"/>
                <a:chExt cx="3108960" cy="541884"/>
              </a:xfrm>
            </p:grpSpPr>
            <p:sp>
              <p:nvSpPr>
                <p:cNvPr id="33" name="Freeform 41">
                  <a:extLst>
                    <a:ext uri="{FF2B5EF4-FFF2-40B4-BE49-F238E27FC236}">
                      <a16:creationId xmlns:a16="http://schemas.microsoft.com/office/drawing/2014/main" id="{F3A36024-33CE-41AC-A9A8-44ED870159B4}"/>
                    </a:ext>
                  </a:extLst>
                </p:cNvPr>
                <p:cNvSpPr>
                  <a:spLocks noChangeAspect="1"/>
                </p:cNvSpPr>
                <p:nvPr/>
              </p:nvSpPr>
              <p:spPr>
                <a:xfrm>
                  <a:off x="2536447" y="1520048"/>
                  <a:ext cx="3108960" cy="541884"/>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chemeClr val="tx1">
                    <a:alpha val="50000"/>
                  </a:schemeClr>
                </a:solidFill>
                <a:ln w="3175">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TextBox 33">
                  <a:extLst>
                    <a:ext uri="{FF2B5EF4-FFF2-40B4-BE49-F238E27FC236}">
                      <a16:creationId xmlns:a16="http://schemas.microsoft.com/office/drawing/2014/main" id="{D7C523A8-4010-40AF-8BA0-5A3412975BDF}"/>
                    </a:ext>
                  </a:extLst>
                </p:cNvPr>
                <p:cNvSpPr txBox="1"/>
                <p:nvPr/>
              </p:nvSpPr>
              <p:spPr>
                <a:xfrm>
                  <a:off x="2687485" y="1526089"/>
                  <a:ext cx="2425446" cy="350872"/>
                </a:xfrm>
                <a:prstGeom prst="rect">
                  <a:avLst/>
                </a:prstGeom>
                <a:noFill/>
              </p:spPr>
              <p:txBody>
                <a:bodyPr wrap="square" rtlCol="0" anchor="ctr" anchorCtr="1">
                  <a:spAutoFit/>
                </a:bodyPr>
                <a:lstStyle/>
                <a:p>
                  <a:pPr algn="ctr"/>
                  <a:r>
                    <a:rPr lang="en-US" sz="1600" i="1" dirty="0">
                      <a:solidFill>
                        <a:schemeClr val="bg1">
                          <a:lumMod val="95000"/>
                        </a:schemeClr>
                      </a:solidFill>
                      <a:latin typeface="Candara" panose="020E0502030303020204" pitchFamily="34" charset="0"/>
                      <a:cs typeface="Estrangelo Edessa" panose="03080600000000000000" pitchFamily="66" charset="0"/>
                    </a:rPr>
                    <a:t>By James Sager – Oct 26, 2018</a:t>
                  </a:r>
                </a:p>
              </p:txBody>
            </p:sp>
          </p:grpSp>
          <p:grpSp>
            <p:nvGrpSpPr>
              <p:cNvPr id="39" name="Group 38">
                <a:extLst>
                  <a:ext uri="{FF2B5EF4-FFF2-40B4-BE49-F238E27FC236}">
                    <a16:creationId xmlns:a16="http://schemas.microsoft.com/office/drawing/2014/main" id="{B2CF14BC-ED93-4744-A37E-91A1C94BA67A}"/>
                  </a:ext>
                </a:extLst>
              </p:cNvPr>
              <p:cNvGrpSpPr/>
              <p:nvPr/>
            </p:nvGrpSpPr>
            <p:grpSpPr>
              <a:xfrm>
                <a:off x="7825193" y="2876787"/>
                <a:ext cx="3931920" cy="91440"/>
                <a:chOff x="6447606" y="3817143"/>
                <a:chExt cx="2621280" cy="91440"/>
              </a:xfrm>
            </p:grpSpPr>
            <p:sp>
              <p:nvSpPr>
                <p:cNvPr id="45" name="Rectangle 44">
                  <a:extLst>
                    <a:ext uri="{FF2B5EF4-FFF2-40B4-BE49-F238E27FC236}">
                      <a16:creationId xmlns:a16="http://schemas.microsoft.com/office/drawing/2014/main" id="{8CCAA23C-965F-4C95-899F-78E2643BEA84}"/>
                    </a:ext>
                  </a:extLst>
                </p:cNvPr>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CAD708ED-D019-4EDE-B764-B2E4F2C97C7D}"/>
                    </a:ext>
                  </a:extLst>
                </p:cNvPr>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a:extLst>
                    <a:ext uri="{FF2B5EF4-FFF2-40B4-BE49-F238E27FC236}">
                      <a16:creationId xmlns:a16="http://schemas.microsoft.com/office/drawing/2014/main" id="{2A9F46D7-8C0B-4F03-BE70-C785E91AD703}"/>
                    </a:ext>
                  </a:extLst>
                </p:cNvPr>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62808D25-99F9-4BB0-B37B-7F78AE750DE6}"/>
                    </a:ext>
                  </a:extLst>
                </p:cNvPr>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2" name="Oval 51">
              <a:extLst>
                <a:ext uri="{FF2B5EF4-FFF2-40B4-BE49-F238E27FC236}">
                  <a16:creationId xmlns:a16="http://schemas.microsoft.com/office/drawing/2014/main" id="{7CE5E75C-6BF2-46B4-89B9-05E45B560557}"/>
                </a:ext>
              </a:extLst>
            </p:cNvPr>
            <p:cNvSpPr>
              <a:spLocks noChangeAspect="1"/>
            </p:cNvSpPr>
            <p:nvPr/>
          </p:nvSpPr>
          <p:spPr>
            <a:xfrm>
              <a:off x="6112332" y="2194753"/>
              <a:ext cx="640080" cy="640080"/>
            </a:xfrm>
            <a:prstGeom prst="ellipse">
              <a:avLst/>
            </a:prstGeom>
            <a:blipFill>
              <a:blip r:embed="rId3"/>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2" name="TextBox 31"/>
          <p:cNvSpPr txBox="1"/>
          <p:nvPr/>
        </p:nvSpPr>
        <p:spPr>
          <a:xfrm>
            <a:off x="5478496" y="2054448"/>
            <a:ext cx="5272247" cy="149271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7" name="TextBox 36"/>
          <p:cNvSpPr txBox="1"/>
          <p:nvPr/>
        </p:nvSpPr>
        <p:spPr>
          <a:xfrm>
            <a:off x="756723" y="4561162"/>
            <a:ext cx="5272247" cy="149271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Tree>
    <p:extLst>
      <p:ext uri="{BB962C8B-B14F-4D97-AF65-F5344CB8AC3E}">
        <p14:creationId xmlns:p14="http://schemas.microsoft.com/office/powerpoint/2010/main" val="395938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50" name="Freeform 49"/>
          <p:cNvSpPr/>
          <p:nvPr/>
        </p:nvSpPr>
        <p:spPr>
          <a:xfrm>
            <a:off x="1" y="5086820"/>
            <a:ext cx="12184224" cy="1771181"/>
          </a:xfrm>
          <a:custGeom>
            <a:avLst/>
            <a:gdLst>
              <a:gd name="connsiteX0" fmla="*/ 0 w 12184224"/>
              <a:gd name="connsiteY0" fmla="*/ 0 h 2329032"/>
              <a:gd name="connsiteX1" fmla="*/ 1065006 w 12184224"/>
              <a:gd name="connsiteY1" fmla="*/ 0 h 2329032"/>
              <a:gd name="connsiteX2" fmla="*/ 1339325 w 12184224"/>
              <a:gd name="connsiteY2" fmla="*/ 365759 h 2329032"/>
              <a:gd name="connsiteX3" fmla="*/ 1613644 w 12184224"/>
              <a:gd name="connsiteY3" fmla="*/ 0 h 2329032"/>
              <a:gd name="connsiteX4" fmla="*/ 12184224 w 12184224"/>
              <a:gd name="connsiteY4" fmla="*/ 0 h 2329032"/>
              <a:gd name="connsiteX5" fmla="*/ 12184224 w 12184224"/>
              <a:gd name="connsiteY5" fmla="*/ 2329032 h 2329032"/>
              <a:gd name="connsiteX6" fmla="*/ 0 w 12184224"/>
              <a:gd name="connsiteY6" fmla="*/ 2329032 h 232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2329032">
                <a:moveTo>
                  <a:pt x="0" y="0"/>
                </a:moveTo>
                <a:lnTo>
                  <a:pt x="1065006" y="0"/>
                </a:lnTo>
                <a:lnTo>
                  <a:pt x="1339325" y="365759"/>
                </a:lnTo>
                <a:lnTo>
                  <a:pt x="1613644" y="0"/>
                </a:lnTo>
                <a:lnTo>
                  <a:pt x="12184224" y="0"/>
                </a:lnTo>
                <a:lnTo>
                  <a:pt x="12184224" y="2329032"/>
                </a:lnTo>
                <a:lnTo>
                  <a:pt x="0" y="2329032"/>
                </a:lnTo>
                <a:close/>
              </a:path>
            </a:pathLst>
          </a:custGeom>
          <a:solidFill>
            <a:srgbClr val="FE7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450775" y="5451280"/>
            <a:ext cx="10585647" cy="113877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35" name="Round Diagonal Corner Rectangle 34"/>
          <p:cNvSpPr/>
          <p:nvPr/>
        </p:nvSpPr>
        <p:spPr>
          <a:xfrm>
            <a:off x="886275" y="2114876"/>
            <a:ext cx="2304280" cy="2457899"/>
          </a:xfrm>
          <a:prstGeom prst="round2Diag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 Diagonal Corner Rectangle 35"/>
          <p:cNvSpPr/>
          <p:nvPr/>
        </p:nvSpPr>
        <p:spPr>
          <a:xfrm>
            <a:off x="3586015" y="2141469"/>
            <a:ext cx="2304280" cy="2457899"/>
          </a:xfrm>
          <a:prstGeom prst="round2Diag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Round Diagonal Corner Rectangle 36"/>
          <p:cNvSpPr/>
          <p:nvPr/>
        </p:nvSpPr>
        <p:spPr>
          <a:xfrm>
            <a:off x="6309793" y="2114876"/>
            <a:ext cx="2304280" cy="2457899"/>
          </a:xfrm>
          <a:prstGeom prst="round2Diag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ound Diagonal Corner Rectangle 37"/>
          <p:cNvSpPr/>
          <p:nvPr/>
        </p:nvSpPr>
        <p:spPr>
          <a:xfrm>
            <a:off x="9014755" y="2114876"/>
            <a:ext cx="2304280" cy="2457899"/>
          </a:xfrm>
          <a:prstGeom prst="round2Diag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Arc 86"/>
          <p:cNvSpPr/>
          <p:nvPr/>
        </p:nvSpPr>
        <p:spPr>
          <a:xfrm rot="19051047">
            <a:off x="2437376" y="1479776"/>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8" name="Arc 87"/>
          <p:cNvSpPr/>
          <p:nvPr/>
        </p:nvSpPr>
        <p:spPr>
          <a:xfrm rot="19051047">
            <a:off x="5077083"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9" name="Arc 88"/>
          <p:cNvSpPr/>
          <p:nvPr/>
        </p:nvSpPr>
        <p:spPr>
          <a:xfrm rot="19051047">
            <a:off x="7716788"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2" name="Freeform 517"/>
          <p:cNvSpPr>
            <a:spLocks noChangeAspect="1" noEditPoints="1"/>
          </p:cNvSpPr>
          <p:nvPr/>
        </p:nvSpPr>
        <p:spPr bwMode="auto">
          <a:xfrm>
            <a:off x="9791380" y="2606150"/>
            <a:ext cx="731520" cy="288605"/>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25"/>
          <p:cNvSpPr>
            <a:spLocks noChangeAspect="1" noEditPoints="1"/>
          </p:cNvSpPr>
          <p:nvPr/>
        </p:nvSpPr>
        <p:spPr bwMode="auto">
          <a:xfrm>
            <a:off x="7092447" y="2510889"/>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43"/>
          <p:cNvSpPr>
            <a:spLocks noChangeAspect="1" noEditPoints="1"/>
          </p:cNvSpPr>
          <p:nvPr/>
        </p:nvSpPr>
        <p:spPr bwMode="auto">
          <a:xfrm>
            <a:off x="1684836" y="2527317"/>
            <a:ext cx="731520" cy="446272"/>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59"/>
          <p:cNvSpPr>
            <a:spLocks noChangeAspect="1" noEditPoints="1"/>
          </p:cNvSpPr>
          <p:nvPr/>
        </p:nvSpPr>
        <p:spPr bwMode="auto">
          <a:xfrm>
            <a:off x="4391736" y="2527317"/>
            <a:ext cx="731520" cy="332905"/>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980359"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3670088"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427420"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9106913"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088711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par>
                                <p:cTn id="8" presetID="53" presetClass="entr" presetSubtype="528"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 calcmode="lin" valueType="num">
                                      <p:cBhvr>
                                        <p:cTn id="10" dur="1000" fill="hold"/>
                                        <p:tgtEl>
                                          <p:spTgt spid="35"/>
                                        </p:tgtEl>
                                        <p:attrNameLst>
                                          <p:attrName>ppt_w</p:attrName>
                                        </p:attrNameLst>
                                      </p:cBhvr>
                                      <p:tavLst>
                                        <p:tav tm="0">
                                          <p:val>
                                            <p:fltVal val="0"/>
                                          </p:val>
                                        </p:tav>
                                        <p:tav tm="100000">
                                          <p:val>
                                            <p:strVal val="#ppt_w"/>
                                          </p:val>
                                        </p:tav>
                                      </p:tavLst>
                                    </p:anim>
                                    <p:anim calcmode="lin" valueType="num">
                                      <p:cBhvr>
                                        <p:cTn id="11" dur="1000" fill="hold"/>
                                        <p:tgtEl>
                                          <p:spTgt spid="35"/>
                                        </p:tgtEl>
                                        <p:attrNameLst>
                                          <p:attrName>ppt_h</p:attrName>
                                        </p:attrNameLst>
                                      </p:cBhvr>
                                      <p:tavLst>
                                        <p:tav tm="0">
                                          <p:val>
                                            <p:fltVal val="0"/>
                                          </p:val>
                                        </p:tav>
                                        <p:tav tm="100000">
                                          <p:val>
                                            <p:strVal val="#ppt_h"/>
                                          </p:val>
                                        </p:tav>
                                      </p:tavLst>
                                    </p:anim>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fltVal val="0.5"/>
                                          </p:val>
                                        </p:tav>
                                        <p:tav tm="100000">
                                          <p:val>
                                            <p:strVal val="#ppt_x"/>
                                          </p:val>
                                        </p:tav>
                                      </p:tavLst>
                                    </p:anim>
                                    <p:anim calcmode="lin" valueType="num">
                                      <p:cBhvr>
                                        <p:cTn id="14" dur="1000" fill="hold"/>
                                        <p:tgtEl>
                                          <p:spTgt spid="35"/>
                                        </p:tgtEl>
                                        <p:attrNameLst>
                                          <p:attrName>ppt_y</p:attrName>
                                        </p:attrNameLst>
                                      </p:cBhvr>
                                      <p:tavLst>
                                        <p:tav tm="0">
                                          <p:val>
                                            <p:fltVal val="0.5"/>
                                          </p:val>
                                        </p:tav>
                                        <p:tav tm="100000">
                                          <p:val>
                                            <p:strVal val="#ppt_y"/>
                                          </p:val>
                                        </p:tav>
                                      </p:tavLst>
                                    </p:anim>
                                  </p:childTnLst>
                                </p:cTn>
                              </p:par>
                              <p:par>
                                <p:cTn id="15" presetID="53" presetClass="entr" presetSubtype="528"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Effect transition="in" filter="fade">
                                      <p:cBhvr>
                                        <p:cTn id="19" dur="1000"/>
                                        <p:tgtEl>
                                          <p:spTgt spid="36"/>
                                        </p:tgtEl>
                                      </p:cBhvr>
                                    </p:animEffect>
                                    <p:anim calcmode="lin" valueType="num">
                                      <p:cBhvr>
                                        <p:cTn id="20" dur="1000" fill="hold"/>
                                        <p:tgtEl>
                                          <p:spTgt spid="36"/>
                                        </p:tgtEl>
                                        <p:attrNameLst>
                                          <p:attrName>ppt_x</p:attrName>
                                        </p:attrNameLst>
                                      </p:cBhvr>
                                      <p:tavLst>
                                        <p:tav tm="0">
                                          <p:val>
                                            <p:fltVal val="0.5"/>
                                          </p:val>
                                        </p:tav>
                                        <p:tav tm="100000">
                                          <p:val>
                                            <p:strVal val="#ppt_x"/>
                                          </p:val>
                                        </p:tav>
                                      </p:tavLst>
                                    </p:anim>
                                    <p:anim calcmode="lin" valueType="num">
                                      <p:cBhvr>
                                        <p:cTn id="21" dur="1000" fill="hold"/>
                                        <p:tgtEl>
                                          <p:spTgt spid="36"/>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1000" fill="hold"/>
                                        <p:tgtEl>
                                          <p:spTgt spid="37"/>
                                        </p:tgtEl>
                                        <p:attrNameLst>
                                          <p:attrName>ppt_w</p:attrName>
                                        </p:attrNameLst>
                                      </p:cBhvr>
                                      <p:tavLst>
                                        <p:tav tm="0">
                                          <p:val>
                                            <p:fltVal val="0"/>
                                          </p:val>
                                        </p:tav>
                                        <p:tav tm="100000">
                                          <p:val>
                                            <p:strVal val="#ppt_w"/>
                                          </p:val>
                                        </p:tav>
                                      </p:tavLst>
                                    </p:anim>
                                    <p:anim calcmode="lin" valueType="num">
                                      <p:cBhvr>
                                        <p:cTn id="25" dur="1000" fill="hold"/>
                                        <p:tgtEl>
                                          <p:spTgt spid="37"/>
                                        </p:tgtEl>
                                        <p:attrNameLst>
                                          <p:attrName>ppt_h</p:attrName>
                                        </p:attrNameLst>
                                      </p:cBhvr>
                                      <p:tavLst>
                                        <p:tav tm="0">
                                          <p:val>
                                            <p:fltVal val="0"/>
                                          </p:val>
                                        </p:tav>
                                        <p:tav tm="100000">
                                          <p:val>
                                            <p:strVal val="#ppt_h"/>
                                          </p:val>
                                        </p:tav>
                                      </p:tavLst>
                                    </p:anim>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fltVal val="0.5"/>
                                          </p:val>
                                        </p:tav>
                                        <p:tav tm="100000">
                                          <p:val>
                                            <p:strVal val="#ppt_x"/>
                                          </p:val>
                                        </p:tav>
                                      </p:tavLst>
                                    </p:anim>
                                    <p:anim calcmode="lin" valueType="num">
                                      <p:cBhvr>
                                        <p:cTn id="28" dur="1000" fill="hold"/>
                                        <p:tgtEl>
                                          <p:spTgt spid="37"/>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1000" fill="hold"/>
                                        <p:tgtEl>
                                          <p:spTgt spid="38"/>
                                        </p:tgtEl>
                                        <p:attrNameLst>
                                          <p:attrName>ppt_w</p:attrName>
                                        </p:attrNameLst>
                                      </p:cBhvr>
                                      <p:tavLst>
                                        <p:tav tm="0">
                                          <p:val>
                                            <p:fltVal val="0"/>
                                          </p:val>
                                        </p:tav>
                                        <p:tav tm="100000">
                                          <p:val>
                                            <p:strVal val="#ppt_w"/>
                                          </p:val>
                                        </p:tav>
                                      </p:tavLst>
                                    </p:anim>
                                    <p:anim calcmode="lin" valueType="num">
                                      <p:cBhvr>
                                        <p:cTn id="32" dur="1000" fill="hold"/>
                                        <p:tgtEl>
                                          <p:spTgt spid="38"/>
                                        </p:tgtEl>
                                        <p:attrNameLst>
                                          <p:attrName>ppt_h</p:attrName>
                                        </p:attrNameLst>
                                      </p:cBhvr>
                                      <p:tavLst>
                                        <p:tav tm="0">
                                          <p:val>
                                            <p:fltVal val="0"/>
                                          </p:val>
                                        </p:tav>
                                        <p:tav tm="100000">
                                          <p:val>
                                            <p:strVal val="#ppt_h"/>
                                          </p:val>
                                        </p:tav>
                                      </p:tavLst>
                                    </p:anim>
                                    <p:animEffect transition="in" filter="fade">
                                      <p:cBhvr>
                                        <p:cTn id="33" dur="1000"/>
                                        <p:tgtEl>
                                          <p:spTgt spid="38"/>
                                        </p:tgtEl>
                                      </p:cBhvr>
                                    </p:animEffect>
                                    <p:anim calcmode="lin" valueType="num">
                                      <p:cBhvr>
                                        <p:cTn id="34" dur="1000" fill="hold"/>
                                        <p:tgtEl>
                                          <p:spTgt spid="38"/>
                                        </p:tgtEl>
                                        <p:attrNameLst>
                                          <p:attrName>ppt_x</p:attrName>
                                        </p:attrNameLst>
                                      </p:cBhvr>
                                      <p:tavLst>
                                        <p:tav tm="0">
                                          <p:val>
                                            <p:fltVal val="0.5"/>
                                          </p:val>
                                        </p:tav>
                                        <p:tav tm="100000">
                                          <p:val>
                                            <p:strVal val="#ppt_x"/>
                                          </p:val>
                                        </p:tav>
                                      </p:tavLst>
                                    </p:anim>
                                    <p:anim calcmode="lin" valueType="num">
                                      <p:cBhvr>
                                        <p:cTn id="35" dur="1000" fill="hold"/>
                                        <p:tgtEl>
                                          <p:spTgt spid="38"/>
                                        </p:tgtEl>
                                        <p:attrNameLst>
                                          <p:attrName>ppt_y</p:attrName>
                                        </p:attrNameLst>
                                      </p:cBhvr>
                                      <p:tavLst>
                                        <p:tav tm="0">
                                          <p:val>
                                            <p:fltVal val="0.5"/>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1000" fill="hold"/>
                                        <p:tgtEl>
                                          <p:spTgt spid="50"/>
                                        </p:tgtEl>
                                        <p:attrNameLst>
                                          <p:attrName>ppt_y</p:attrName>
                                        </p:attrNameLst>
                                      </p:cBhvr>
                                      <p:tavLst>
                                        <p:tav tm="0">
                                          <p:val>
                                            <p:strVal val="#ppt_y+.1"/>
                                          </p:val>
                                        </p:tav>
                                        <p:tav tm="100000">
                                          <p:val>
                                            <p:strVal val="#ppt_y"/>
                                          </p:val>
                                        </p:tav>
                                      </p:tavLst>
                                    </p:anim>
                                  </p:childTnLst>
                                </p:cTn>
                              </p:par>
                            </p:childTnLst>
                          </p:cTn>
                        </p:par>
                        <p:par>
                          <p:cTn id="41" fill="hold">
                            <p:stCondLst>
                              <p:cond delay="1000"/>
                            </p:stCondLst>
                            <p:childTnLst>
                              <p:par>
                                <p:cTn id="42" presetID="53" presetClass="entr" presetSubtype="16"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500" fill="hold"/>
                                        <p:tgtEl>
                                          <p:spTgt spid="44"/>
                                        </p:tgtEl>
                                        <p:attrNameLst>
                                          <p:attrName>ppt_w</p:attrName>
                                        </p:attrNameLst>
                                      </p:cBhvr>
                                      <p:tavLst>
                                        <p:tav tm="0">
                                          <p:val>
                                            <p:fltVal val="0"/>
                                          </p:val>
                                        </p:tav>
                                        <p:tav tm="100000">
                                          <p:val>
                                            <p:strVal val="#ppt_w"/>
                                          </p:val>
                                        </p:tav>
                                      </p:tavLst>
                                    </p:anim>
                                    <p:anim calcmode="lin" valueType="num">
                                      <p:cBhvr>
                                        <p:cTn id="45" dur="500" fill="hold"/>
                                        <p:tgtEl>
                                          <p:spTgt spid="44"/>
                                        </p:tgtEl>
                                        <p:attrNameLst>
                                          <p:attrName>ppt_h</p:attrName>
                                        </p:attrNameLst>
                                      </p:cBhvr>
                                      <p:tavLst>
                                        <p:tav tm="0">
                                          <p:val>
                                            <p:fltVal val="0"/>
                                          </p:val>
                                        </p:tav>
                                        <p:tav tm="100000">
                                          <p:val>
                                            <p:strVal val="#ppt_h"/>
                                          </p:val>
                                        </p:tav>
                                      </p:tavLst>
                                    </p:anim>
                                    <p:animEffect transition="in" filter="fade">
                                      <p:cBhvr>
                                        <p:cTn id="46" dur="500"/>
                                        <p:tgtEl>
                                          <p:spTgt spid="44"/>
                                        </p:tgtEl>
                                      </p:cBhvr>
                                    </p:animEffect>
                                  </p:childTnLst>
                                </p:cTn>
                              </p:par>
                            </p:childTnLst>
                          </p:cTn>
                        </p:par>
                        <p:par>
                          <p:cTn id="47" fill="hold">
                            <p:stCondLst>
                              <p:cond delay="1500"/>
                            </p:stCondLst>
                            <p:childTnLst>
                              <p:par>
                                <p:cTn id="48" presetID="22" presetClass="entr" presetSubtype="1"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wipe(up)">
                                      <p:cBhvr>
                                        <p:cTn id="50" dur="500"/>
                                        <p:tgtEl>
                                          <p:spTgt spid="46"/>
                                        </p:tgtEl>
                                      </p:cBhvr>
                                    </p:animEffect>
                                  </p:childTnLst>
                                </p:cTn>
                              </p:par>
                            </p:childTnLst>
                          </p:cTn>
                        </p:par>
                        <p:par>
                          <p:cTn id="51" fill="hold">
                            <p:stCondLst>
                              <p:cond delay="2000"/>
                            </p:stCondLst>
                            <p:childTnLst>
                              <p:par>
                                <p:cTn id="52" presetID="22" presetClass="entr" presetSubtype="8" fill="hold" grpId="0" nodeType="afterEffect">
                                  <p:stCondLst>
                                    <p:cond delay="0"/>
                                  </p:stCondLst>
                                  <p:childTnLst>
                                    <p:set>
                                      <p:cBhvr>
                                        <p:cTn id="53" dur="1" fill="hold">
                                          <p:stCondLst>
                                            <p:cond delay="0"/>
                                          </p:stCondLst>
                                        </p:cTn>
                                        <p:tgtEl>
                                          <p:spTgt spid="87"/>
                                        </p:tgtEl>
                                        <p:attrNameLst>
                                          <p:attrName>style.visibility</p:attrName>
                                        </p:attrNameLst>
                                      </p:cBhvr>
                                      <p:to>
                                        <p:strVal val="visible"/>
                                      </p:to>
                                    </p:set>
                                    <p:animEffect transition="in" filter="wipe(left)">
                                      <p:cBhvr>
                                        <p:cTn id="54" dur="500"/>
                                        <p:tgtEl>
                                          <p:spTgt spid="87"/>
                                        </p:tgtEl>
                                      </p:cBhvr>
                                    </p:animEffect>
                                  </p:childTnLst>
                                </p:cTn>
                              </p:par>
                            </p:childTnLst>
                          </p:cTn>
                        </p:par>
                        <p:par>
                          <p:cTn id="55" fill="hold">
                            <p:stCondLst>
                              <p:cond delay="2500"/>
                            </p:stCondLst>
                            <p:childTnLst>
                              <p:par>
                                <p:cTn id="56" presetID="53" presetClass="entr" presetSubtype="16" fill="hold" grpId="0"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p:cTn id="58" dur="500" fill="hold"/>
                                        <p:tgtEl>
                                          <p:spTgt spid="45"/>
                                        </p:tgtEl>
                                        <p:attrNameLst>
                                          <p:attrName>ppt_w</p:attrName>
                                        </p:attrNameLst>
                                      </p:cBhvr>
                                      <p:tavLst>
                                        <p:tav tm="0">
                                          <p:val>
                                            <p:fltVal val="0"/>
                                          </p:val>
                                        </p:tav>
                                        <p:tav tm="100000">
                                          <p:val>
                                            <p:strVal val="#ppt_w"/>
                                          </p:val>
                                        </p:tav>
                                      </p:tavLst>
                                    </p:anim>
                                    <p:anim calcmode="lin" valueType="num">
                                      <p:cBhvr>
                                        <p:cTn id="59" dur="500" fill="hold"/>
                                        <p:tgtEl>
                                          <p:spTgt spid="45"/>
                                        </p:tgtEl>
                                        <p:attrNameLst>
                                          <p:attrName>ppt_h</p:attrName>
                                        </p:attrNameLst>
                                      </p:cBhvr>
                                      <p:tavLst>
                                        <p:tav tm="0">
                                          <p:val>
                                            <p:fltVal val="0"/>
                                          </p:val>
                                        </p:tav>
                                        <p:tav tm="100000">
                                          <p:val>
                                            <p:strVal val="#ppt_h"/>
                                          </p:val>
                                        </p:tav>
                                      </p:tavLst>
                                    </p:anim>
                                    <p:animEffect transition="in" filter="fade">
                                      <p:cBhvr>
                                        <p:cTn id="60" dur="500"/>
                                        <p:tgtEl>
                                          <p:spTgt spid="45"/>
                                        </p:tgtEl>
                                      </p:cBhvr>
                                    </p:animEffect>
                                  </p:childTnLst>
                                </p:cTn>
                              </p:par>
                            </p:childTnLst>
                          </p:cTn>
                        </p:par>
                        <p:par>
                          <p:cTn id="61" fill="hold">
                            <p:stCondLst>
                              <p:cond delay="3000"/>
                            </p:stCondLst>
                            <p:childTnLst>
                              <p:par>
                                <p:cTn id="62" presetID="22" presetClass="entr" presetSubtype="1"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up)">
                                      <p:cBhvr>
                                        <p:cTn id="64" dur="500"/>
                                        <p:tgtEl>
                                          <p:spTgt spid="47"/>
                                        </p:tgtEl>
                                      </p:cBhvr>
                                    </p:animEffect>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88"/>
                                        </p:tgtEl>
                                        <p:attrNameLst>
                                          <p:attrName>style.visibility</p:attrName>
                                        </p:attrNameLst>
                                      </p:cBhvr>
                                      <p:to>
                                        <p:strVal val="visible"/>
                                      </p:to>
                                    </p:set>
                                    <p:animEffect transition="in" filter="wipe(left)">
                                      <p:cBhvr>
                                        <p:cTn id="68" dur="500"/>
                                        <p:tgtEl>
                                          <p:spTgt spid="88"/>
                                        </p:tgtEl>
                                      </p:cBhvr>
                                    </p:animEffect>
                                  </p:childTnLst>
                                </p:cTn>
                              </p:par>
                            </p:childTnLst>
                          </p:cTn>
                        </p:par>
                        <p:par>
                          <p:cTn id="69" fill="hold">
                            <p:stCondLst>
                              <p:cond delay="4000"/>
                            </p:stCondLst>
                            <p:childTnLst>
                              <p:par>
                                <p:cTn id="70" presetID="53" presetClass="entr" presetSubtype="16" fill="hold" grpId="0" nodeType="afterEffect">
                                  <p:stCondLst>
                                    <p:cond delay="0"/>
                                  </p:stCondLst>
                                  <p:childTnLst>
                                    <p:set>
                                      <p:cBhvr>
                                        <p:cTn id="71" dur="1" fill="hold">
                                          <p:stCondLst>
                                            <p:cond delay="0"/>
                                          </p:stCondLst>
                                        </p:cTn>
                                        <p:tgtEl>
                                          <p:spTgt spid="43"/>
                                        </p:tgtEl>
                                        <p:attrNameLst>
                                          <p:attrName>style.visibility</p:attrName>
                                        </p:attrNameLst>
                                      </p:cBhvr>
                                      <p:to>
                                        <p:strVal val="visible"/>
                                      </p:to>
                                    </p:set>
                                    <p:anim calcmode="lin" valueType="num">
                                      <p:cBhvr>
                                        <p:cTn id="72" dur="500" fill="hold"/>
                                        <p:tgtEl>
                                          <p:spTgt spid="43"/>
                                        </p:tgtEl>
                                        <p:attrNameLst>
                                          <p:attrName>ppt_w</p:attrName>
                                        </p:attrNameLst>
                                      </p:cBhvr>
                                      <p:tavLst>
                                        <p:tav tm="0">
                                          <p:val>
                                            <p:fltVal val="0"/>
                                          </p:val>
                                        </p:tav>
                                        <p:tav tm="100000">
                                          <p:val>
                                            <p:strVal val="#ppt_w"/>
                                          </p:val>
                                        </p:tav>
                                      </p:tavLst>
                                    </p:anim>
                                    <p:anim calcmode="lin" valueType="num">
                                      <p:cBhvr>
                                        <p:cTn id="73" dur="500" fill="hold"/>
                                        <p:tgtEl>
                                          <p:spTgt spid="43"/>
                                        </p:tgtEl>
                                        <p:attrNameLst>
                                          <p:attrName>ppt_h</p:attrName>
                                        </p:attrNameLst>
                                      </p:cBhvr>
                                      <p:tavLst>
                                        <p:tav tm="0">
                                          <p:val>
                                            <p:fltVal val="0"/>
                                          </p:val>
                                        </p:tav>
                                        <p:tav tm="100000">
                                          <p:val>
                                            <p:strVal val="#ppt_h"/>
                                          </p:val>
                                        </p:tav>
                                      </p:tavLst>
                                    </p:anim>
                                    <p:animEffect transition="in" filter="fade">
                                      <p:cBhvr>
                                        <p:cTn id="74" dur="500"/>
                                        <p:tgtEl>
                                          <p:spTgt spid="43"/>
                                        </p:tgtEl>
                                      </p:cBhvr>
                                    </p:animEffect>
                                  </p:childTnLst>
                                </p:cTn>
                              </p:par>
                            </p:childTnLst>
                          </p:cTn>
                        </p:par>
                        <p:par>
                          <p:cTn id="75" fill="hold">
                            <p:stCondLst>
                              <p:cond delay="4500"/>
                            </p:stCondLst>
                            <p:childTnLst>
                              <p:par>
                                <p:cTn id="76" presetID="22" presetClass="entr" presetSubtype="1"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000"/>
                            </p:stCondLst>
                            <p:childTnLst>
                              <p:par>
                                <p:cTn id="80" presetID="22" presetClass="entr" presetSubtype="8"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Effect transition="in" filter="wipe(left)">
                                      <p:cBhvr>
                                        <p:cTn id="82" dur="500"/>
                                        <p:tgtEl>
                                          <p:spTgt spid="89"/>
                                        </p:tgtEl>
                                      </p:cBhvr>
                                    </p:animEffect>
                                  </p:childTnLst>
                                </p:cTn>
                              </p:par>
                            </p:childTnLst>
                          </p:cTn>
                        </p:par>
                        <p:par>
                          <p:cTn id="83" fill="hold">
                            <p:stCondLst>
                              <p:cond delay="5500"/>
                            </p:stCondLst>
                            <p:childTnLst>
                              <p:par>
                                <p:cTn id="84" presetID="53" presetClass="entr" presetSubtype="16" fill="hold" grpId="0" nodeType="afterEffect">
                                  <p:stCondLst>
                                    <p:cond delay="0"/>
                                  </p:stCondLst>
                                  <p:childTnLst>
                                    <p:set>
                                      <p:cBhvr>
                                        <p:cTn id="85" dur="1" fill="hold">
                                          <p:stCondLst>
                                            <p:cond delay="0"/>
                                          </p:stCondLst>
                                        </p:cTn>
                                        <p:tgtEl>
                                          <p:spTgt spid="42"/>
                                        </p:tgtEl>
                                        <p:attrNameLst>
                                          <p:attrName>style.visibility</p:attrName>
                                        </p:attrNameLst>
                                      </p:cBhvr>
                                      <p:to>
                                        <p:strVal val="visible"/>
                                      </p:to>
                                    </p:set>
                                    <p:anim calcmode="lin" valueType="num">
                                      <p:cBhvr>
                                        <p:cTn id="86" dur="500" fill="hold"/>
                                        <p:tgtEl>
                                          <p:spTgt spid="42"/>
                                        </p:tgtEl>
                                        <p:attrNameLst>
                                          <p:attrName>ppt_w</p:attrName>
                                        </p:attrNameLst>
                                      </p:cBhvr>
                                      <p:tavLst>
                                        <p:tav tm="0">
                                          <p:val>
                                            <p:fltVal val="0"/>
                                          </p:val>
                                        </p:tav>
                                        <p:tav tm="100000">
                                          <p:val>
                                            <p:strVal val="#ppt_w"/>
                                          </p:val>
                                        </p:tav>
                                      </p:tavLst>
                                    </p:anim>
                                    <p:anim calcmode="lin" valueType="num">
                                      <p:cBhvr>
                                        <p:cTn id="87" dur="500" fill="hold"/>
                                        <p:tgtEl>
                                          <p:spTgt spid="42"/>
                                        </p:tgtEl>
                                        <p:attrNameLst>
                                          <p:attrName>ppt_h</p:attrName>
                                        </p:attrNameLst>
                                      </p:cBhvr>
                                      <p:tavLst>
                                        <p:tav tm="0">
                                          <p:val>
                                            <p:fltVal val="0"/>
                                          </p:val>
                                        </p:tav>
                                        <p:tav tm="100000">
                                          <p:val>
                                            <p:strVal val="#ppt_h"/>
                                          </p:val>
                                        </p:tav>
                                      </p:tavLst>
                                    </p:anim>
                                    <p:animEffect transition="in" filter="fade">
                                      <p:cBhvr>
                                        <p:cTn id="88" dur="500"/>
                                        <p:tgtEl>
                                          <p:spTgt spid="42"/>
                                        </p:tgtEl>
                                      </p:cBhvr>
                                    </p:animEffect>
                                  </p:childTnLst>
                                </p:cTn>
                              </p:par>
                            </p:childTnLst>
                          </p:cTn>
                        </p:par>
                        <p:par>
                          <p:cTn id="89" fill="hold">
                            <p:stCondLst>
                              <p:cond delay="6000"/>
                            </p:stCondLst>
                            <p:childTnLst>
                              <p:par>
                                <p:cTn id="90" presetID="22" presetClass="entr" presetSubtype="1" fill="hold" grpId="0" nodeType="afterEffect">
                                  <p:stCondLst>
                                    <p:cond delay="0"/>
                                  </p:stCondLst>
                                  <p:childTnLst>
                                    <p:set>
                                      <p:cBhvr>
                                        <p:cTn id="91" dur="1" fill="hold">
                                          <p:stCondLst>
                                            <p:cond delay="0"/>
                                          </p:stCondLst>
                                        </p:cTn>
                                        <p:tgtEl>
                                          <p:spTgt spid="49"/>
                                        </p:tgtEl>
                                        <p:attrNameLst>
                                          <p:attrName>style.visibility</p:attrName>
                                        </p:attrNameLst>
                                      </p:cBhvr>
                                      <p:to>
                                        <p:strVal val="visible"/>
                                      </p:to>
                                    </p:set>
                                    <p:animEffect transition="in" filter="wipe(up)">
                                      <p:cBhvr>
                                        <p:cTn id="92" dur="500"/>
                                        <p:tgtEl>
                                          <p:spTgt spid="49"/>
                                        </p:tgtEl>
                                      </p:cBhvr>
                                    </p:animEffect>
                                  </p:childTnLst>
                                </p:cTn>
                              </p:par>
                            </p:childTnLst>
                          </p:cTn>
                        </p:par>
                        <p:par>
                          <p:cTn id="93" fill="hold">
                            <p:stCondLst>
                              <p:cond delay="6500"/>
                            </p:stCondLst>
                            <p:childTnLst>
                              <p:par>
                                <p:cTn id="94" presetID="42" presetClass="entr" presetSubtype="0"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Effect transition="in" filter="fade">
                                      <p:cBhvr>
                                        <p:cTn id="96" dur="1000"/>
                                        <p:tgtEl>
                                          <p:spTgt spid="51"/>
                                        </p:tgtEl>
                                      </p:cBhvr>
                                    </p:animEffect>
                                    <p:anim calcmode="lin" valueType="num">
                                      <p:cBhvr>
                                        <p:cTn id="97" dur="1000" fill="hold"/>
                                        <p:tgtEl>
                                          <p:spTgt spid="51"/>
                                        </p:tgtEl>
                                        <p:attrNameLst>
                                          <p:attrName>ppt_x</p:attrName>
                                        </p:attrNameLst>
                                      </p:cBhvr>
                                      <p:tavLst>
                                        <p:tav tm="0">
                                          <p:val>
                                            <p:strVal val="#ppt_x"/>
                                          </p:val>
                                        </p:tav>
                                        <p:tav tm="100000">
                                          <p:val>
                                            <p:strVal val="#ppt_x"/>
                                          </p:val>
                                        </p:tav>
                                      </p:tavLst>
                                    </p:anim>
                                    <p:anim calcmode="lin" valueType="num">
                                      <p:cBhvr>
                                        <p:cTn id="98"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p:bldP spid="35" grpId="0" animBg="1"/>
      <p:bldP spid="36" grpId="0" animBg="1"/>
      <p:bldP spid="37" grpId="0" animBg="1"/>
      <p:bldP spid="38" grpId="0" animBg="1"/>
      <p:bldP spid="87" grpId="0" animBg="1"/>
      <p:bldP spid="88" grpId="0" animBg="1"/>
      <p:bldP spid="89" grpId="0" animBg="1"/>
      <p:bldP spid="42" grpId="0" animBg="1"/>
      <p:bldP spid="43" grpId="0" animBg="1"/>
      <p:bldP spid="44" grpId="0" animBg="1"/>
      <p:bldP spid="45" grpId="0" animBg="1"/>
      <p:bldP spid="46" grpId="0"/>
      <p:bldP spid="47" grpId="0"/>
      <p:bldP spid="48" grpId="0"/>
      <p:bldP spid="49" grpId="0"/>
      <p:bldP spid="5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7547" cy="1040377"/>
            <a:chOff x="4787900" y="4344876"/>
            <a:chExt cx="1335088" cy="818237"/>
          </a:xfrm>
          <a:solidFill>
            <a:srgbClr val="939393"/>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Rectangle 128"/>
            <p:cNvSpPr>
              <a:spLocks noChangeArrowheads="1"/>
            </p:cNvSpPr>
            <p:nvPr/>
          </p:nvSpPr>
          <p:spPr bwMode="auto">
            <a:xfrm>
              <a:off x="5719763" y="4689318"/>
              <a:ext cx="403225" cy="473795"/>
            </a:xfrm>
            <a:prstGeom prst="rect">
              <a:avLst/>
            </a:prstGeom>
            <a:solidFill>
              <a:srgbClr val="B1B1B1"/>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939393"/>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FE4A1E"/>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solidFill>
              <a:srgbClr val="FF7246"/>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FE4A1E"/>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5C9AD3"/>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solidFill>
              <a:srgbClr val="7AB8F1"/>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5C9AD3"/>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7A7A7A"/>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9" name="Rectangle 127"/>
            <p:cNvSpPr>
              <a:spLocks noChangeArrowheads="1"/>
            </p:cNvSpPr>
            <p:nvPr/>
          </p:nvSpPr>
          <p:spPr bwMode="auto">
            <a:xfrm>
              <a:off x="5053013" y="4683283"/>
              <a:ext cx="392113" cy="479828"/>
            </a:xfrm>
            <a:prstGeom prst="rect">
              <a:avLst/>
            </a:prstGeom>
            <a:solidFill>
              <a:srgbClr val="989898"/>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7A7A7A"/>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44546B"/>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solidFill>
                <a:srgbClr val="627289"/>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523916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3" name="Freeform: Shape 52"/>
          <p:cNvSpPr/>
          <p:nvPr/>
        </p:nvSpPr>
        <p:spPr>
          <a:xfrm rot="10800000">
            <a:off x="6466029" y="113961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2" name="Freeform: Shape 51"/>
          <p:cNvSpPr/>
          <p:nvPr/>
        </p:nvSpPr>
        <p:spPr>
          <a:xfrm>
            <a:off x="-2" y="5488473"/>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9" name="Freeform: Shape 48"/>
          <p:cNvSpPr/>
          <p:nvPr/>
        </p:nvSpPr>
        <p:spPr>
          <a:xfrm>
            <a:off x="0" y="2024221"/>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1" name="Freeform: Shape 50"/>
          <p:cNvSpPr/>
          <p:nvPr/>
        </p:nvSpPr>
        <p:spPr>
          <a:xfrm>
            <a:off x="-1" y="376690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6" name="Group 15"/>
          <p:cNvGrpSpPr/>
          <p:nvPr/>
        </p:nvGrpSpPr>
        <p:grpSpPr>
          <a:xfrm>
            <a:off x="2614286" y="2024225"/>
            <a:ext cx="3122077" cy="966357"/>
            <a:chOff x="3102663" y="2024225"/>
            <a:chExt cx="3122077" cy="966357"/>
          </a:xfrm>
          <a:solidFill>
            <a:srgbClr val="5C9AD3">
              <a:alpha val="75000"/>
            </a:srgbClr>
          </a:solidFill>
          <a:effectLst>
            <a:outerShdw blurRad="50800" dist="38100" dir="10800000" algn="r" rotWithShape="0">
              <a:prstClr val="black">
                <a:alpha val="40000"/>
              </a:prstClr>
            </a:outerShdw>
          </a:effectLst>
        </p:grpSpPr>
        <p:grpSp>
          <p:nvGrpSpPr>
            <p:cNvPr id="4" name="Group 3"/>
            <p:cNvGrpSpPr/>
            <p:nvPr/>
          </p:nvGrpSpPr>
          <p:grpSpPr>
            <a:xfrm>
              <a:off x="3717102" y="2024225"/>
              <a:ext cx="2507638" cy="966357"/>
              <a:chOff x="3717102" y="2024225"/>
              <a:chExt cx="2507638" cy="966357"/>
            </a:xfrm>
            <a:grpFill/>
          </p:grpSpPr>
          <p:sp>
            <p:nvSpPr>
              <p:cNvPr id="10" name="Freeform: Shape 9"/>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14" name="Freeform: Shape 1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15" name="Freeform: Shape 14"/>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17" name="Group 16"/>
          <p:cNvGrpSpPr/>
          <p:nvPr/>
        </p:nvGrpSpPr>
        <p:grpSpPr>
          <a:xfrm>
            <a:off x="132920" y="2107351"/>
            <a:ext cx="3149060" cy="811419"/>
            <a:chOff x="4597685" y="3155872"/>
            <a:chExt cx="1699181" cy="608564"/>
          </a:xfrm>
        </p:grpSpPr>
        <p:sp>
          <p:nvSpPr>
            <p:cNvPr id="18" name="TextBox 1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C9AD3"/>
                  </a:solidFill>
                  <a:latin typeface="Candara" panose="020E0502030303020204" pitchFamily="34" charset="0"/>
                </a:rPr>
                <a:t>Lorem Ipsum</a:t>
              </a:r>
            </a:p>
          </p:txBody>
        </p:sp>
        <p:sp>
          <p:nvSpPr>
            <p:cNvPr id="19" name="TextBox 18"/>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21" name="Group 20"/>
          <p:cNvGrpSpPr/>
          <p:nvPr/>
        </p:nvGrpSpPr>
        <p:grpSpPr>
          <a:xfrm>
            <a:off x="2614286" y="3756730"/>
            <a:ext cx="3122077" cy="966357"/>
            <a:chOff x="3102663" y="2024225"/>
            <a:chExt cx="3122077" cy="966357"/>
          </a:xfrm>
          <a:solidFill>
            <a:srgbClr val="7A7A7A">
              <a:alpha val="75000"/>
            </a:srgbClr>
          </a:solidFill>
          <a:effectLst>
            <a:outerShdw blurRad="50800" dist="38100" dir="10800000" algn="r" rotWithShape="0">
              <a:prstClr val="black">
                <a:alpha val="40000"/>
              </a:prstClr>
            </a:outerShdw>
          </a:effectLst>
        </p:grpSpPr>
        <p:grpSp>
          <p:nvGrpSpPr>
            <p:cNvPr id="22" name="Group 21"/>
            <p:cNvGrpSpPr/>
            <p:nvPr/>
          </p:nvGrpSpPr>
          <p:grpSpPr>
            <a:xfrm>
              <a:off x="3717102" y="2024225"/>
              <a:ext cx="2507638" cy="966357"/>
              <a:chOff x="3717102" y="2024225"/>
              <a:chExt cx="2507638" cy="966357"/>
            </a:xfrm>
            <a:grpFill/>
          </p:grpSpPr>
          <p:sp>
            <p:nvSpPr>
              <p:cNvPr id="24" name="Freeform: Shape 23"/>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25" name="Freeform: Shape 24"/>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23" name="Freeform: Shape 22"/>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26" name="Group 25"/>
          <p:cNvGrpSpPr/>
          <p:nvPr/>
        </p:nvGrpSpPr>
        <p:grpSpPr>
          <a:xfrm>
            <a:off x="132920" y="3850247"/>
            <a:ext cx="3149060" cy="811419"/>
            <a:chOff x="4597685" y="3155872"/>
            <a:chExt cx="1699181" cy="608564"/>
          </a:xfrm>
        </p:grpSpPr>
        <p:sp>
          <p:nvSpPr>
            <p:cNvPr id="27" name="TextBox 2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7A7A7A"/>
                  </a:solidFill>
                  <a:latin typeface="Candara" panose="020E0502030303020204" pitchFamily="34" charset="0"/>
                </a:rPr>
                <a:t>Lorem Ipsum</a:t>
              </a:r>
            </a:p>
          </p:txBody>
        </p:sp>
        <p:sp>
          <p:nvSpPr>
            <p:cNvPr id="28" name="TextBox 27"/>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30" name="Group 29"/>
          <p:cNvGrpSpPr/>
          <p:nvPr/>
        </p:nvGrpSpPr>
        <p:grpSpPr>
          <a:xfrm>
            <a:off x="2614286" y="5481203"/>
            <a:ext cx="3122077" cy="966357"/>
            <a:chOff x="3102663" y="2024225"/>
            <a:chExt cx="3122077" cy="966357"/>
          </a:xfrm>
          <a:solidFill>
            <a:srgbClr val="BFBFBF">
              <a:alpha val="75000"/>
            </a:srgbClr>
          </a:solidFill>
          <a:effectLst>
            <a:outerShdw blurRad="50800" dist="38100" dir="10800000" algn="r" rotWithShape="0">
              <a:prstClr val="black">
                <a:alpha val="40000"/>
              </a:prstClr>
            </a:outerShdw>
          </a:effectLst>
        </p:grpSpPr>
        <p:grpSp>
          <p:nvGrpSpPr>
            <p:cNvPr id="31" name="Group 30"/>
            <p:cNvGrpSpPr/>
            <p:nvPr/>
          </p:nvGrpSpPr>
          <p:grpSpPr>
            <a:xfrm>
              <a:off x="3717102" y="2024225"/>
              <a:ext cx="2507638" cy="966357"/>
              <a:chOff x="3717102" y="2024225"/>
              <a:chExt cx="2507638" cy="966357"/>
            </a:xfrm>
            <a:grpFill/>
          </p:grpSpPr>
          <p:sp>
            <p:nvSpPr>
              <p:cNvPr id="33" name="Freeform: Shape 32"/>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34" name="Freeform: Shape 3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32" name="Freeform: Shape 31"/>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35" name="Group 34"/>
          <p:cNvGrpSpPr/>
          <p:nvPr/>
        </p:nvGrpSpPr>
        <p:grpSpPr>
          <a:xfrm>
            <a:off x="132920" y="5574720"/>
            <a:ext cx="3149060" cy="811419"/>
            <a:chOff x="4597685" y="3155872"/>
            <a:chExt cx="1699181" cy="608564"/>
          </a:xfrm>
        </p:grpSpPr>
        <p:sp>
          <p:nvSpPr>
            <p:cNvPr id="36" name="TextBox 3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BFBFBF"/>
                  </a:solidFill>
                  <a:latin typeface="Candara" panose="020E0502030303020204" pitchFamily="34" charset="0"/>
                </a:rPr>
                <a:t>Lorem Ipsum</a:t>
              </a:r>
            </a:p>
          </p:txBody>
        </p:sp>
        <p:sp>
          <p:nvSpPr>
            <p:cNvPr id="37" name="TextBox 3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39" name="Group 38"/>
          <p:cNvGrpSpPr/>
          <p:nvPr/>
        </p:nvGrpSpPr>
        <p:grpSpPr>
          <a:xfrm rot="10800000">
            <a:off x="6465589" y="1140417"/>
            <a:ext cx="3132468" cy="966357"/>
            <a:chOff x="3102663" y="2024225"/>
            <a:chExt cx="3132468" cy="966357"/>
          </a:xfrm>
          <a:solidFill>
            <a:srgbClr val="FE4A1E">
              <a:alpha val="75000"/>
            </a:srgbClr>
          </a:solidFill>
          <a:effectLst>
            <a:outerShdw blurRad="50800" dist="38100" algn="l" rotWithShape="0">
              <a:prstClr val="black">
                <a:alpha val="40000"/>
              </a:prstClr>
            </a:outerShdw>
          </a:effectLst>
        </p:grpSpPr>
        <p:grpSp>
          <p:nvGrpSpPr>
            <p:cNvPr id="40" name="Group 39"/>
            <p:cNvGrpSpPr/>
            <p:nvPr/>
          </p:nvGrpSpPr>
          <p:grpSpPr>
            <a:xfrm>
              <a:off x="3717102" y="2024225"/>
              <a:ext cx="2518029" cy="966357"/>
              <a:chOff x="3717102" y="2024225"/>
              <a:chExt cx="2518029" cy="966357"/>
            </a:xfrm>
            <a:grpFill/>
          </p:grpSpPr>
          <p:sp>
            <p:nvSpPr>
              <p:cNvPr id="42" name="Freeform: Shape 41"/>
              <p:cNvSpPr/>
              <p:nvPr/>
            </p:nvSpPr>
            <p:spPr>
              <a:xfrm>
                <a:off x="4878961"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43" name="Freeform: Shape 42"/>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41" name="Freeform: Shape 40"/>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44" name="Group 43"/>
          <p:cNvGrpSpPr/>
          <p:nvPr/>
        </p:nvGrpSpPr>
        <p:grpSpPr>
          <a:xfrm>
            <a:off x="8931123" y="1217884"/>
            <a:ext cx="3149060" cy="811419"/>
            <a:chOff x="4597685" y="3155872"/>
            <a:chExt cx="1699181" cy="6085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FE4A1E"/>
                  </a:solidFill>
                  <a:latin typeface="Candara" panose="020E0502030303020204" pitchFamily="34" charset="0"/>
                </a:rPr>
                <a:t>Lorem Ipsum</a:t>
              </a:r>
            </a:p>
          </p:txBody>
        </p:sp>
        <p:sp>
          <p:nvSpPr>
            <p:cNvPr id="46" name="TextBox 4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54" name="Freeform: Shape 53"/>
          <p:cNvSpPr/>
          <p:nvPr/>
        </p:nvSpPr>
        <p:spPr>
          <a:xfrm rot="10800000">
            <a:off x="6444927" y="2879922"/>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56" name="Group 55"/>
          <p:cNvGrpSpPr/>
          <p:nvPr/>
        </p:nvGrpSpPr>
        <p:grpSpPr>
          <a:xfrm rot="10800000">
            <a:off x="6455638" y="2880721"/>
            <a:ext cx="3122077" cy="966357"/>
            <a:chOff x="3102663" y="2024225"/>
            <a:chExt cx="3122077" cy="966357"/>
          </a:xfrm>
          <a:solidFill>
            <a:srgbClr val="44546B">
              <a:alpha val="75000"/>
            </a:srgbClr>
          </a:solidFill>
          <a:effectLst>
            <a:outerShdw blurRad="50800" dist="38100" algn="l" rotWithShape="0">
              <a:prstClr val="black">
                <a:alpha val="40000"/>
              </a:prstClr>
            </a:outerShdw>
          </a:effectLst>
        </p:grpSpPr>
        <p:grpSp>
          <p:nvGrpSpPr>
            <p:cNvPr id="57" name="Group 56"/>
            <p:cNvGrpSpPr/>
            <p:nvPr/>
          </p:nvGrpSpPr>
          <p:grpSpPr>
            <a:xfrm>
              <a:off x="3717102" y="2024225"/>
              <a:ext cx="2507638" cy="966357"/>
              <a:chOff x="3717102" y="2024225"/>
              <a:chExt cx="2507638" cy="966357"/>
            </a:xfrm>
            <a:grpFill/>
          </p:grpSpPr>
          <p:sp>
            <p:nvSpPr>
              <p:cNvPr id="59" name="Freeform: Shape 5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60" name="Freeform: Shape 5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58" name="Freeform: Shape 5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61" name="Group 60"/>
          <p:cNvGrpSpPr/>
          <p:nvPr/>
        </p:nvGrpSpPr>
        <p:grpSpPr>
          <a:xfrm>
            <a:off x="8910021" y="2958188"/>
            <a:ext cx="3149060" cy="811419"/>
            <a:chOff x="4597685" y="3155872"/>
            <a:chExt cx="1699181" cy="608564"/>
          </a:xfrm>
        </p:grpSpPr>
        <p:sp>
          <p:nvSpPr>
            <p:cNvPr id="62" name="TextBox 6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44546B"/>
                  </a:solidFill>
                  <a:latin typeface="Candara" panose="020E0502030303020204" pitchFamily="34" charset="0"/>
                </a:rPr>
                <a:t>Lorem Ipsum</a:t>
              </a:r>
            </a:p>
          </p:txBody>
        </p:sp>
        <p:sp>
          <p:nvSpPr>
            <p:cNvPr id="63" name="TextBox 6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64" name="Freeform: Shape 63"/>
          <p:cNvSpPr/>
          <p:nvPr/>
        </p:nvSpPr>
        <p:spPr>
          <a:xfrm rot="10800000">
            <a:off x="6466029" y="4618169"/>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66" name="Group 65"/>
          <p:cNvGrpSpPr/>
          <p:nvPr/>
        </p:nvGrpSpPr>
        <p:grpSpPr>
          <a:xfrm rot="10800000">
            <a:off x="6476740" y="4618968"/>
            <a:ext cx="3122077" cy="966357"/>
            <a:chOff x="3102663" y="2024225"/>
            <a:chExt cx="3122077" cy="966357"/>
          </a:xfrm>
          <a:solidFill>
            <a:srgbClr val="939393">
              <a:alpha val="75000"/>
            </a:srgbClr>
          </a:solidFill>
          <a:effectLst>
            <a:outerShdw blurRad="50800" dist="38100" algn="l" rotWithShape="0">
              <a:prstClr val="black">
                <a:alpha val="40000"/>
              </a:prstClr>
            </a:outerShdw>
          </a:effectLst>
        </p:grpSpPr>
        <p:grpSp>
          <p:nvGrpSpPr>
            <p:cNvPr id="67" name="Group 66"/>
            <p:cNvGrpSpPr/>
            <p:nvPr/>
          </p:nvGrpSpPr>
          <p:grpSpPr>
            <a:xfrm>
              <a:off x="3717102" y="2024225"/>
              <a:ext cx="2507638" cy="966357"/>
              <a:chOff x="3717102" y="2024225"/>
              <a:chExt cx="2507638" cy="966357"/>
            </a:xfrm>
            <a:grpFill/>
          </p:grpSpPr>
          <p:sp>
            <p:nvSpPr>
              <p:cNvPr id="69" name="Freeform: Shape 6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70" name="Freeform: Shape 6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68" name="Freeform: Shape 6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71" name="Group 70"/>
          <p:cNvGrpSpPr/>
          <p:nvPr/>
        </p:nvGrpSpPr>
        <p:grpSpPr>
          <a:xfrm>
            <a:off x="8931123" y="4696435"/>
            <a:ext cx="3149060" cy="811419"/>
            <a:chOff x="4597685" y="3155872"/>
            <a:chExt cx="1699181" cy="608564"/>
          </a:xfrm>
        </p:grpSpPr>
        <p:sp>
          <p:nvSpPr>
            <p:cNvPr id="72" name="TextBox 7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939393"/>
                  </a:solidFill>
                  <a:latin typeface="Candara" panose="020E0502030303020204" pitchFamily="34" charset="0"/>
                </a:rPr>
                <a:t>Lorem Ipsum</a:t>
              </a:r>
            </a:p>
          </p:txBody>
        </p:sp>
        <p:sp>
          <p:nvSpPr>
            <p:cNvPr id="73" name="TextBox 7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20" name="Arrow: Chevron 19"/>
          <p:cNvSpPr/>
          <p:nvPr/>
        </p:nvSpPr>
        <p:spPr>
          <a:xfrm>
            <a:off x="5039587" y="3387856"/>
            <a:ext cx="1372769" cy="1704109"/>
          </a:xfrm>
          <a:prstGeom prst="chevron">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29" name="Arrow: Chevron 28"/>
          <p:cNvSpPr/>
          <p:nvPr/>
        </p:nvSpPr>
        <p:spPr>
          <a:xfrm>
            <a:off x="5039587" y="5112329"/>
            <a:ext cx="1372769" cy="1704109"/>
          </a:xfrm>
          <a:prstGeom prst="chevron">
            <a:avLst/>
          </a:prstGeom>
          <a:solidFill>
            <a:srgbClr val="BFBFB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38" name="Arrow: Chevron 37"/>
          <p:cNvSpPr/>
          <p:nvPr/>
        </p:nvSpPr>
        <p:spPr>
          <a:xfrm rot="10800000">
            <a:off x="5787887" y="781933"/>
            <a:ext cx="1372769" cy="1704109"/>
          </a:xfrm>
          <a:prstGeom prst="chevron">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50" name="Arrow: Chevron 49"/>
          <p:cNvSpPr/>
          <p:nvPr/>
        </p:nvSpPr>
        <p:spPr>
          <a:xfrm>
            <a:off x="5039587" y="1655351"/>
            <a:ext cx="1372769" cy="1704109"/>
          </a:xfrm>
          <a:prstGeom prst="chevron">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55" name="Arrow: Chevron 54"/>
          <p:cNvSpPr/>
          <p:nvPr/>
        </p:nvSpPr>
        <p:spPr>
          <a:xfrm rot="10800000">
            <a:off x="5787567" y="2511846"/>
            <a:ext cx="1372769" cy="1704109"/>
          </a:xfrm>
          <a:prstGeom prst="chevron">
            <a:avLst/>
          </a:pr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65" name="Arrow: Chevron 64"/>
          <p:cNvSpPr/>
          <p:nvPr/>
        </p:nvSpPr>
        <p:spPr>
          <a:xfrm rot="10800000">
            <a:off x="5798278" y="4250093"/>
            <a:ext cx="1372769" cy="1704109"/>
          </a:xfrm>
          <a:prstGeom prst="chevron">
            <a:avLst/>
          </a:prstGeom>
          <a:solidFill>
            <a:srgbClr val="93939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nvGrpSpPr>
          <p:cNvPr id="74" name="Group 73"/>
          <p:cNvGrpSpPr>
            <a:grpSpLocks noChangeAspect="1"/>
          </p:cNvGrpSpPr>
          <p:nvPr/>
        </p:nvGrpSpPr>
        <p:grpSpPr>
          <a:xfrm>
            <a:off x="4907494" y="2271211"/>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7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3" name="Group 82"/>
          <p:cNvGrpSpPr>
            <a:grpSpLocks noChangeAspect="1"/>
          </p:cNvGrpSpPr>
          <p:nvPr/>
        </p:nvGrpSpPr>
        <p:grpSpPr>
          <a:xfrm>
            <a:off x="4893324" y="4013649"/>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84"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1"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04" name="Group 103"/>
          <p:cNvGrpSpPr>
            <a:grpSpLocks noChangeAspect="1"/>
          </p:cNvGrpSpPr>
          <p:nvPr/>
        </p:nvGrpSpPr>
        <p:grpSpPr>
          <a:xfrm>
            <a:off x="4877169" y="5667329"/>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105"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6"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7"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8"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9"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0"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1"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2"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3"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4"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15" name="Group 114"/>
          <p:cNvGrpSpPr>
            <a:grpSpLocks noChangeAspect="1"/>
          </p:cNvGrpSpPr>
          <p:nvPr/>
        </p:nvGrpSpPr>
        <p:grpSpPr>
          <a:xfrm>
            <a:off x="6876424" y="1332751"/>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116"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7"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8"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9"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0"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1"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2"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3"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4"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5"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6"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7"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8"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9"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0"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1"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2"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3"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4"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5"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6"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7"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8"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9"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0"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1"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2"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3"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4"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5"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6"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7"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8"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9"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0"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51" name="Freeform 9"/>
          <p:cNvSpPr>
            <a:spLocks noChangeAspect="1" noEditPoints="1"/>
          </p:cNvSpPr>
          <p:nvPr/>
        </p:nvSpPr>
        <p:spPr bwMode="auto">
          <a:xfrm>
            <a:off x="6730695" y="4883729"/>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grpSp>
        <p:nvGrpSpPr>
          <p:cNvPr id="152" name="Group 38"/>
          <p:cNvGrpSpPr>
            <a:grpSpLocks noChangeAspect="1"/>
          </p:cNvGrpSpPr>
          <p:nvPr/>
        </p:nvGrpSpPr>
        <p:grpSpPr>
          <a:xfrm>
            <a:off x="6800540" y="3087753"/>
            <a:ext cx="517115" cy="548640"/>
            <a:chOff x="4175125" y="2278063"/>
            <a:chExt cx="260350" cy="276225"/>
          </a:xfrm>
          <a:solidFill>
            <a:schemeClr val="bg1"/>
          </a:solidFill>
          <a:effectLst>
            <a:outerShdw blurRad="50800" dist="38100" dir="2700000" algn="tl" rotWithShape="0">
              <a:prstClr val="black">
                <a:alpha val="40000"/>
              </a:prstClr>
            </a:outerShdw>
          </a:effectLst>
        </p:grpSpPr>
        <p:sp>
          <p:nvSpPr>
            <p:cNvPr id="153"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4"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5"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6"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7"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8"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9"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0"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1"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2"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3"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4066016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500" fill="hold"/>
                                        <p:tgtEl>
                                          <p:spTgt spid="38"/>
                                        </p:tgtEl>
                                        <p:attrNameLst>
                                          <p:attrName>ppt_x</p:attrName>
                                        </p:attrNameLst>
                                      </p:cBhvr>
                                      <p:tavLst>
                                        <p:tav tm="0">
                                          <p:val>
                                            <p:strVal val="1+#ppt_w/2"/>
                                          </p:val>
                                        </p:tav>
                                        <p:tav tm="100000">
                                          <p:val>
                                            <p:strVal val="#ppt_x"/>
                                          </p:val>
                                        </p:tav>
                                      </p:tavLst>
                                    </p:anim>
                                    <p:anim calcmode="lin" valueType="num">
                                      <p:cBhvr additive="base">
                                        <p:cTn id="12" dur="5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 calcmode="lin" valueType="num">
                                      <p:cBhvr additive="base">
                                        <p:cTn id="16" dur="500" fill="hold"/>
                                        <p:tgtEl>
                                          <p:spTgt spid="39"/>
                                        </p:tgtEl>
                                        <p:attrNameLst>
                                          <p:attrName>ppt_x</p:attrName>
                                        </p:attrNameLst>
                                      </p:cBhvr>
                                      <p:tavLst>
                                        <p:tav tm="0">
                                          <p:val>
                                            <p:strVal val="1+#ppt_w/2"/>
                                          </p:val>
                                        </p:tav>
                                        <p:tav tm="100000">
                                          <p:val>
                                            <p:strVal val="#ppt_x"/>
                                          </p:val>
                                        </p:tav>
                                      </p:tavLst>
                                    </p:anim>
                                    <p:anim calcmode="lin" valueType="num">
                                      <p:cBhvr additive="base">
                                        <p:cTn id="17" dur="500" fill="hold"/>
                                        <p:tgtEl>
                                          <p:spTgt spid="39"/>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53"/>
                                        </p:tgtEl>
                                        <p:attrNameLst>
                                          <p:attrName>style.visibility</p:attrName>
                                        </p:attrNameLst>
                                      </p:cBhvr>
                                      <p:to>
                                        <p:strVal val="visible"/>
                                      </p:to>
                                    </p:set>
                                    <p:anim calcmode="lin" valueType="num">
                                      <p:cBhvr additive="base">
                                        <p:cTn id="20" dur="500" fill="hold"/>
                                        <p:tgtEl>
                                          <p:spTgt spid="53"/>
                                        </p:tgtEl>
                                        <p:attrNameLst>
                                          <p:attrName>ppt_x</p:attrName>
                                        </p:attrNameLst>
                                      </p:cBhvr>
                                      <p:tavLst>
                                        <p:tav tm="0">
                                          <p:val>
                                            <p:strVal val="1+#ppt_w/2"/>
                                          </p:val>
                                        </p:tav>
                                        <p:tav tm="100000">
                                          <p:val>
                                            <p:strVal val="#ppt_x"/>
                                          </p:val>
                                        </p:tav>
                                      </p:tavLst>
                                    </p:anim>
                                    <p:anim calcmode="lin" valueType="num">
                                      <p:cBhvr additive="base">
                                        <p:cTn id="21" dur="500" fill="hold"/>
                                        <p:tgtEl>
                                          <p:spTgt spid="53"/>
                                        </p:tgtEl>
                                        <p:attrNameLst>
                                          <p:attrName>ppt_y</p:attrName>
                                        </p:attrNameLst>
                                      </p:cBhvr>
                                      <p:tavLst>
                                        <p:tav tm="0">
                                          <p:val>
                                            <p:strVal val="#ppt_y"/>
                                          </p:val>
                                        </p:tav>
                                        <p:tav tm="100000">
                                          <p:val>
                                            <p:strVal val="#ppt_y"/>
                                          </p:val>
                                        </p:tav>
                                      </p:tavLst>
                                    </p:anim>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15"/>
                                        </p:tgtEl>
                                        <p:attrNameLst>
                                          <p:attrName>style.visibility</p:attrName>
                                        </p:attrNameLst>
                                      </p:cBhvr>
                                      <p:to>
                                        <p:strVal val="visible"/>
                                      </p:to>
                                    </p:set>
                                    <p:anim calcmode="lin" valueType="num">
                                      <p:cBhvr>
                                        <p:cTn id="25" dur="500" fill="hold"/>
                                        <p:tgtEl>
                                          <p:spTgt spid="115"/>
                                        </p:tgtEl>
                                        <p:attrNameLst>
                                          <p:attrName>ppt_w</p:attrName>
                                        </p:attrNameLst>
                                      </p:cBhvr>
                                      <p:tavLst>
                                        <p:tav tm="0">
                                          <p:val>
                                            <p:fltVal val="0"/>
                                          </p:val>
                                        </p:tav>
                                        <p:tav tm="100000">
                                          <p:val>
                                            <p:strVal val="#ppt_w"/>
                                          </p:val>
                                        </p:tav>
                                      </p:tavLst>
                                    </p:anim>
                                    <p:anim calcmode="lin" valueType="num">
                                      <p:cBhvr>
                                        <p:cTn id="26" dur="500" fill="hold"/>
                                        <p:tgtEl>
                                          <p:spTgt spid="115"/>
                                        </p:tgtEl>
                                        <p:attrNameLst>
                                          <p:attrName>ppt_h</p:attrName>
                                        </p:attrNameLst>
                                      </p:cBhvr>
                                      <p:tavLst>
                                        <p:tav tm="0">
                                          <p:val>
                                            <p:fltVal val="0"/>
                                          </p:val>
                                        </p:tav>
                                        <p:tav tm="100000">
                                          <p:val>
                                            <p:strVal val="#ppt_h"/>
                                          </p:val>
                                        </p:tav>
                                      </p:tavLst>
                                    </p:anim>
                                    <p:animEffect transition="in" filter="fade">
                                      <p:cBhvr>
                                        <p:cTn id="27" dur="500"/>
                                        <p:tgtEl>
                                          <p:spTgt spid="115"/>
                                        </p:tgtEl>
                                      </p:cBhvr>
                                    </p:animEffect>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1000"/>
                                        <p:tgtEl>
                                          <p:spTgt spid="44"/>
                                        </p:tgtEl>
                                      </p:cBhvr>
                                    </p:animEffect>
                                    <p:anim calcmode="lin" valueType="num">
                                      <p:cBhvr>
                                        <p:cTn id="32" dur="1000" fill="hold"/>
                                        <p:tgtEl>
                                          <p:spTgt spid="44"/>
                                        </p:tgtEl>
                                        <p:attrNameLst>
                                          <p:attrName>ppt_x</p:attrName>
                                        </p:attrNameLst>
                                      </p:cBhvr>
                                      <p:tavLst>
                                        <p:tav tm="0">
                                          <p:val>
                                            <p:strVal val="#ppt_x"/>
                                          </p:val>
                                        </p:tav>
                                        <p:tav tm="100000">
                                          <p:val>
                                            <p:strVal val="#ppt_x"/>
                                          </p:val>
                                        </p:tav>
                                      </p:tavLst>
                                    </p:anim>
                                    <p:anim calcmode="lin" valueType="num">
                                      <p:cBhvr>
                                        <p:cTn id="33" dur="1000" fill="hold"/>
                                        <p:tgtEl>
                                          <p:spTgt spid="4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 calcmode="lin" valueType="num">
                                      <p:cBhvr additive="base">
                                        <p:cTn id="37" dur="500" fill="hold"/>
                                        <p:tgtEl>
                                          <p:spTgt spid="50"/>
                                        </p:tgtEl>
                                        <p:attrNameLst>
                                          <p:attrName>ppt_x</p:attrName>
                                        </p:attrNameLst>
                                      </p:cBhvr>
                                      <p:tavLst>
                                        <p:tav tm="0">
                                          <p:val>
                                            <p:strVal val="0-#ppt_w/2"/>
                                          </p:val>
                                        </p:tav>
                                        <p:tav tm="100000">
                                          <p:val>
                                            <p:strVal val="#ppt_x"/>
                                          </p:val>
                                        </p:tav>
                                      </p:tavLst>
                                    </p:anim>
                                    <p:anim calcmode="lin" valueType="num">
                                      <p:cBhvr additive="base">
                                        <p:cTn id="38" dur="500" fill="hold"/>
                                        <p:tgtEl>
                                          <p:spTgt spid="50"/>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additive="base">
                                        <p:cTn id="42" dur="500" fill="hold"/>
                                        <p:tgtEl>
                                          <p:spTgt spid="16"/>
                                        </p:tgtEl>
                                        <p:attrNameLst>
                                          <p:attrName>ppt_x</p:attrName>
                                        </p:attrNameLst>
                                      </p:cBhvr>
                                      <p:tavLst>
                                        <p:tav tm="0">
                                          <p:val>
                                            <p:strVal val="0-#ppt_w/2"/>
                                          </p:val>
                                        </p:tav>
                                        <p:tav tm="100000">
                                          <p:val>
                                            <p:strVal val="#ppt_x"/>
                                          </p:val>
                                        </p:tav>
                                      </p:tavLst>
                                    </p:anim>
                                    <p:anim calcmode="lin" valueType="num">
                                      <p:cBhvr additive="base">
                                        <p:cTn id="43" dur="500" fill="hold"/>
                                        <p:tgtEl>
                                          <p:spTgt spid="16"/>
                                        </p:tgtEl>
                                        <p:attrNameLst>
                                          <p:attrName>ppt_y</p:attrName>
                                        </p:attrNameLst>
                                      </p:cBhvr>
                                      <p:tavLst>
                                        <p:tav tm="0">
                                          <p:val>
                                            <p:strVal val="#ppt_y"/>
                                          </p:val>
                                        </p:tav>
                                        <p:tav tm="100000">
                                          <p:val>
                                            <p:strVal val="#ppt_y"/>
                                          </p:val>
                                        </p:tav>
                                      </p:tavLst>
                                    </p:anim>
                                  </p:childTnLst>
                                </p:cTn>
                              </p:par>
                              <p:par>
                                <p:cTn id="44" presetID="2" presetClass="entr" presetSubtype="8" fill="hold" grpId="0" nodeType="withEffect">
                                  <p:stCondLst>
                                    <p:cond delay="0"/>
                                  </p:stCondLst>
                                  <p:childTnLst>
                                    <p:set>
                                      <p:cBhvr>
                                        <p:cTn id="45" dur="1" fill="hold">
                                          <p:stCondLst>
                                            <p:cond delay="0"/>
                                          </p:stCondLst>
                                        </p:cTn>
                                        <p:tgtEl>
                                          <p:spTgt spid="49"/>
                                        </p:tgtEl>
                                        <p:attrNameLst>
                                          <p:attrName>style.visibility</p:attrName>
                                        </p:attrNameLst>
                                      </p:cBhvr>
                                      <p:to>
                                        <p:strVal val="visible"/>
                                      </p:to>
                                    </p:set>
                                    <p:anim calcmode="lin" valueType="num">
                                      <p:cBhvr additive="base">
                                        <p:cTn id="46" dur="500" fill="hold"/>
                                        <p:tgtEl>
                                          <p:spTgt spid="49"/>
                                        </p:tgtEl>
                                        <p:attrNameLst>
                                          <p:attrName>ppt_x</p:attrName>
                                        </p:attrNameLst>
                                      </p:cBhvr>
                                      <p:tavLst>
                                        <p:tav tm="0">
                                          <p:val>
                                            <p:strVal val="0-#ppt_w/2"/>
                                          </p:val>
                                        </p:tav>
                                        <p:tav tm="100000">
                                          <p:val>
                                            <p:strVal val="#ppt_x"/>
                                          </p:val>
                                        </p:tav>
                                      </p:tavLst>
                                    </p:anim>
                                    <p:anim calcmode="lin" valueType="num">
                                      <p:cBhvr additive="base">
                                        <p:cTn id="47" dur="500" fill="hold"/>
                                        <p:tgtEl>
                                          <p:spTgt spid="49"/>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 calcmode="lin" valueType="num">
                                      <p:cBhvr>
                                        <p:cTn id="51" dur="500" fill="hold"/>
                                        <p:tgtEl>
                                          <p:spTgt spid="74"/>
                                        </p:tgtEl>
                                        <p:attrNameLst>
                                          <p:attrName>ppt_w</p:attrName>
                                        </p:attrNameLst>
                                      </p:cBhvr>
                                      <p:tavLst>
                                        <p:tav tm="0">
                                          <p:val>
                                            <p:fltVal val="0"/>
                                          </p:val>
                                        </p:tav>
                                        <p:tav tm="100000">
                                          <p:val>
                                            <p:strVal val="#ppt_w"/>
                                          </p:val>
                                        </p:tav>
                                      </p:tavLst>
                                    </p:anim>
                                    <p:anim calcmode="lin" valueType="num">
                                      <p:cBhvr>
                                        <p:cTn id="52" dur="500" fill="hold"/>
                                        <p:tgtEl>
                                          <p:spTgt spid="74"/>
                                        </p:tgtEl>
                                        <p:attrNameLst>
                                          <p:attrName>ppt_h</p:attrName>
                                        </p:attrNameLst>
                                      </p:cBhvr>
                                      <p:tavLst>
                                        <p:tav tm="0">
                                          <p:val>
                                            <p:fltVal val="0"/>
                                          </p:val>
                                        </p:tav>
                                        <p:tav tm="100000">
                                          <p:val>
                                            <p:strVal val="#ppt_h"/>
                                          </p:val>
                                        </p:tav>
                                      </p:tavLst>
                                    </p:anim>
                                    <p:animEffect transition="in" filter="fade">
                                      <p:cBhvr>
                                        <p:cTn id="53" dur="500"/>
                                        <p:tgtEl>
                                          <p:spTgt spid="74"/>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 presetClass="entr" presetSubtype="2" fill="hold" grpId="0" nodeType="afterEffect">
                                  <p:stCondLst>
                                    <p:cond delay="0"/>
                                  </p:stCondLst>
                                  <p:childTnLst>
                                    <p:set>
                                      <p:cBhvr>
                                        <p:cTn id="62" dur="1" fill="hold">
                                          <p:stCondLst>
                                            <p:cond delay="0"/>
                                          </p:stCondLst>
                                        </p:cTn>
                                        <p:tgtEl>
                                          <p:spTgt spid="55"/>
                                        </p:tgtEl>
                                        <p:attrNameLst>
                                          <p:attrName>style.visibility</p:attrName>
                                        </p:attrNameLst>
                                      </p:cBhvr>
                                      <p:to>
                                        <p:strVal val="visible"/>
                                      </p:to>
                                    </p:set>
                                    <p:anim calcmode="lin" valueType="num">
                                      <p:cBhvr additive="base">
                                        <p:cTn id="63" dur="500" fill="hold"/>
                                        <p:tgtEl>
                                          <p:spTgt spid="55"/>
                                        </p:tgtEl>
                                        <p:attrNameLst>
                                          <p:attrName>ppt_x</p:attrName>
                                        </p:attrNameLst>
                                      </p:cBhvr>
                                      <p:tavLst>
                                        <p:tav tm="0">
                                          <p:val>
                                            <p:strVal val="1+#ppt_w/2"/>
                                          </p:val>
                                        </p:tav>
                                        <p:tav tm="100000">
                                          <p:val>
                                            <p:strVal val="#ppt_x"/>
                                          </p:val>
                                        </p:tav>
                                      </p:tavLst>
                                    </p:anim>
                                    <p:anim calcmode="lin" valueType="num">
                                      <p:cBhvr additive="base">
                                        <p:cTn id="64" dur="500" fill="hold"/>
                                        <p:tgtEl>
                                          <p:spTgt spid="55"/>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additive="base">
                                        <p:cTn id="68" dur="500" fill="hold"/>
                                        <p:tgtEl>
                                          <p:spTgt spid="56"/>
                                        </p:tgtEl>
                                        <p:attrNameLst>
                                          <p:attrName>ppt_x</p:attrName>
                                        </p:attrNameLst>
                                      </p:cBhvr>
                                      <p:tavLst>
                                        <p:tav tm="0">
                                          <p:val>
                                            <p:strVal val="1+#ppt_w/2"/>
                                          </p:val>
                                        </p:tav>
                                        <p:tav tm="100000">
                                          <p:val>
                                            <p:strVal val="#ppt_x"/>
                                          </p:val>
                                        </p:tav>
                                      </p:tavLst>
                                    </p:anim>
                                    <p:anim calcmode="lin" valueType="num">
                                      <p:cBhvr additive="base">
                                        <p:cTn id="69" dur="500" fill="hold"/>
                                        <p:tgtEl>
                                          <p:spTgt spid="56"/>
                                        </p:tgtEl>
                                        <p:attrNameLst>
                                          <p:attrName>ppt_y</p:attrName>
                                        </p:attrNameLst>
                                      </p:cBhvr>
                                      <p:tavLst>
                                        <p:tav tm="0">
                                          <p:val>
                                            <p:strVal val="#ppt_y"/>
                                          </p:val>
                                        </p:tav>
                                        <p:tav tm="100000">
                                          <p:val>
                                            <p:strVal val="#ppt_y"/>
                                          </p:val>
                                        </p:tav>
                                      </p:tavLst>
                                    </p:anim>
                                  </p:childTnLst>
                                </p:cTn>
                              </p:par>
                              <p:par>
                                <p:cTn id="70" presetID="2" presetClass="entr" presetSubtype="2" fill="hold" grpId="0" nodeType="withEffect">
                                  <p:stCondLst>
                                    <p:cond delay="0"/>
                                  </p:stCondLst>
                                  <p:childTnLst>
                                    <p:set>
                                      <p:cBhvr>
                                        <p:cTn id="71" dur="1" fill="hold">
                                          <p:stCondLst>
                                            <p:cond delay="0"/>
                                          </p:stCondLst>
                                        </p:cTn>
                                        <p:tgtEl>
                                          <p:spTgt spid="54"/>
                                        </p:tgtEl>
                                        <p:attrNameLst>
                                          <p:attrName>style.visibility</p:attrName>
                                        </p:attrNameLst>
                                      </p:cBhvr>
                                      <p:to>
                                        <p:strVal val="visible"/>
                                      </p:to>
                                    </p:set>
                                    <p:anim calcmode="lin" valueType="num">
                                      <p:cBhvr additive="base">
                                        <p:cTn id="72" dur="500" fill="hold"/>
                                        <p:tgtEl>
                                          <p:spTgt spid="54"/>
                                        </p:tgtEl>
                                        <p:attrNameLst>
                                          <p:attrName>ppt_x</p:attrName>
                                        </p:attrNameLst>
                                      </p:cBhvr>
                                      <p:tavLst>
                                        <p:tav tm="0">
                                          <p:val>
                                            <p:strVal val="1+#ppt_w/2"/>
                                          </p:val>
                                        </p:tav>
                                        <p:tav tm="100000">
                                          <p:val>
                                            <p:strVal val="#ppt_x"/>
                                          </p:val>
                                        </p:tav>
                                      </p:tavLst>
                                    </p:anim>
                                    <p:anim calcmode="lin" valueType="num">
                                      <p:cBhvr additive="base">
                                        <p:cTn id="73" dur="500" fill="hold"/>
                                        <p:tgtEl>
                                          <p:spTgt spid="54"/>
                                        </p:tgtEl>
                                        <p:attrNameLst>
                                          <p:attrName>ppt_y</p:attrName>
                                        </p:attrNameLst>
                                      </p:cBhvr>
                                      <p:tavLst>
                                        <p:tav tm="0">
                                          <p:val>
                                            <p:strVal val="#ppt_y"/>
                                          </p:val>
                                        </p:tav>
                                        <p:tav tm="100000">
                                          <p:val>
                                            <p:strVal val="#ppt_y"/>
                                          </p:val>
                                        </p:tav>
                                      </p:tavLst>
                                    </p:anim>
                                  </p:childTnLst>
                                </p:cTn>
                              </p:par>
                            </p:childTnLst>
                          </p:cTn>
                        </p:par>
                        <p:par>
                          <p:cTn id="74" fill="hold">
                            <p:stCondLst>
                              <p:cond delay="6500"/>
                            </p:stCondLst>
                            <p:childTnLst>
                              <p:par>
                                <p:cTn id="75" presetID="53" presetClass="entr" presetSubtype="16" fill="hold" nodeType="afterEffect">
                                  <p:stCondLst>
                                    <p:cond delay="0"/>
                                  </p:stCondLst>
                                  <p:childTnLst>
                                    <p:set>
                                      <p:cBhvr>
                                        <p:cTn id="76" dur="1" fill="hold">
                                          <p:stCondLst>
                                            <p:cond delay="0"/>
                                          </p:stCondLst>
                                        </p:cTn>
                                        <p:tgtEl>
                                          <p:spTgt spid="152"/>
                                        </p:tgtEl>
                                        <p:attrNameLst>
                                          <p:attrName>style.visibility</p:attrName>
                                        </p:attrNameLst>
                                      </p:cBhvr>
                                      <p:to>
                                        <p:strVal val="visible"/>
                                      </p:to>
                                    </p:set>
                                    <p:anim calcmode="lin" valueType="num">
                                      <p:cBhvr>
                                        <p:cTn id="77" dur="500" fill="hold"/>
                                        <p:tgtEl>
                                          <p:spTgt spid="152"/>
                                        </p:tgtEl>
                                        <p:attrNameLst>
                                          <p:attrName>ppt_w</p:attrName>
                                        </p:attrNameLst>
                                      </p:cBhvr>
                                      <p:tavLst>
                                        <p:tav tm="0">
                                          <p:val>
                                            <p:fltVal val="0"/>
                                          </p:val>
                                        </p:tav>
                                        <p:tav tm="100000">
                                          <p:val>
                                            <p:strVal val="#ppt_w"/>
                                          </p:val>
                                        </p:tav>
                                      </p:tavLst>
                                    </p:anim>
                                    <p:anim calcmode="lin" valueType="num">
                                      <p:cBhvr>
                                        <p:cTn id="78" dur="500" fill="hold"/>
                                        <p:tgtEl>
                                          <p:spTgt spid="152"/>
                                        </p:tgtEl>
                                        <p:attrNameLst>
                                          <p:attrName>ppt_h</p:attrName>
                                        </p:attrNameLst>
                                      </p:cBhvr>
                                      <p:tavLst>
                                        <p:tav tm="0">
                                          <p:val>
                                            <p:fltVal val="0"/>
                                          </p:val>
                                        </p:tav>
                                        <p:tav tm="100000">
                                          <p:val>
                                            <p:strVal val="#ppt_h"/>
                                          </p:val>
                                        </p:tav>
                                      </p:tavLst>
                                    </p:anim>
                                    <p:animEffect transition="in" filter="fade">
                                      <p:cBhvr>
                                        <p:cTn id="79" dur="500"/>
                                        <p:tgtEl>
                                          <p:spTgt spid="152"/>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2" presetClass="entr" presetSubtype="8"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additive="base">
                                        <p:cTn id="89" dur="500" fill="hold"/>
                                        <p:tgtEl>
                                          <p:spTgt spid="20"/>
                                        </p:tgtEl>
                                        <p:attrNameLst>
                                          <p:attrName>ppt_x</p:attrName>
                                        </p:attrNameLst>
                                      </p:cBhvr>
                                      <p:tavLst>
                                        <p:tav tm="0">
                                          <p:val>
                                            <p:strVal val="0-#ppt_w/2"/>
                                          </p:val>
                                        </p:tav>
                                        <p:tav tm="100000">
                                          <p:val>
                                            <p:strVal val="#ppt_x"/>
                                          </p:val>
                                        </p:tav>
                                      </p:tavLst>
                                    </p:anim>
                                    <p:anim calcmode="lin" valueType="num">
                                      <p:cBhvr additive="base">
                                        <p:cTn id="90" dur="500" fill="hold"/>
                                        <p:tgtEl>
                                          <p:spTgt spid="20"/>
                                        </p:tgtEl>
                                        <p:attrNameLst>
                                          <p:attrName>ppt_y</p:attrName>
                                        </p:attrNameLst>
                                      </p:cBhvr>
                                      <p:tavLst>
                                        <p:tav tm="0">
                                          <p:val>
                                            <p:strVal val="#ppt_y"/>
                                          </p:val>
                                        </p:tav>
                                        <p:tav tm="100000">
                                          <p:val>
                                            <p:strVal val="#ppt_y"/>
                                          </p:val>
                                        </p:tav>
                                      </p:tavLst>
                                    </p:anim>
                                  </p:childTnLst>
                                </p:cTn>
                              </p:par>
                            </p:childTnLst>
                          </p:cTn>
                        </p:par>
                        <p:par>
                          <p:cTn id="91" fill="hold">
                            <p:stCondLst>
                              <p:cond delay="8500"/>
                            </p:stCondLst>
                            <p:childTnLst>
                              <p:par>
                                <p:cTn id="92" presetID="2" presetClass="entr" presetSubtype="8" fill="hold" nodeType="afterEffect">
                                  <p:stCondLst>
                                    <p:cond delay="0"/>
                                  </p:stCondLst>
                                  <p:childTnLst>
                                    <p:set>
                                      <p:cBhvr>
                                        <p:cTn id="93" dur="1" fill="hold">
                                          <p:stCondLst>
                                            <p:cond delay="0"/>
                                          </p:stCondLst>
                                        </p:cTn>
                                        <p:tgtEl>
                                          <p:spTgt spid="21"/>
                                        </p:tgtEl>
                                        <p:attrNameLst>
                                          <p:attrName>style.visibility</p:attrName>
                                        </p:attrNameLst>
                                      </p:cBhvr>
                                      <p:to>
                                        <p:strVal val="visible"/>
                                      </p:to>
                                    </p:set>
                                    <p:anim calcmode="lin" valueType="num">
                                      <p:cBhvr additive="base">
                                        <p:cTn id="94" dur="500" fill="hold"/>
                                        <p:tgtEl>
                                          <p:spTgt spid="21"/>
                                        </p:tgtEl>
                                        <p:attrNameLst>
                                          <p:attrName>ppt_x</p:attrName>
                                        </p:attrNameLst>
                                      </p:cBhvr>
                                      <p:tavLst>
                                        <p:tav tm="0">
                                          <p:val>
                                            <p:strVal val="0-#ppt_w/2"/>
                                          </p:val>
                                        </p:tav>
                                        <p:tav tm="100000">
                                          <p:val>
                                            <p:strVal val="#ppt_x"/>
                                          </p:val>
                                        </p:tav>
                                      </p:tavLst>
                                    </p:anim>
                                    <p:anim calcmode="lin" valueType="num">
                                      <p:cBhvr additive="base">
                                        <p:cTn id="95" dur="500" fill="hold"/>
                                        <p:tgtEl>
                                          <p:spTgt spid="21"/>
                                        </p:tgtEl>
                                        <p:attrNameLst>
                                          <p:attrName>ppt_y</p:attrName>
                                        </p:attrNameLst>
                                      </p:cBhvr>
                                      <p:tavLst>
                                        <p:tav tm="0">
                                          <p:val>
                                            <p:strVal val="#ppt_y"/>
                                          </p:val>
                                        </p:tav>
                                        <p:tav tm="100000">
                                          <p:val>
                                            <p:strVal val="#ppt_y"/>
                                          </p:val>
                                        </p:tav>
                                      </p:tavLst>
                                    </p:anim>
                                  </p:childTnLst>
                                </p:cTn>
                              </p:par>
                              <p:par>
                                <p:cTn id="96" presetID="2" presetClass="entr" presetSubtype="8" fill="hold" grpId="0" nodeType="with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0-#ppt_w/2"/>
                                          </p:val>
                                        </p:tav>
                                        <p:tav tm="100000">
                                          <p:val>
                                            <p:strVal val="#ppt_x"/>
                                          </p:val>
                                        </p:tav>
                                      </p:tavLst>
                                    </p:anim>
                                    <p:anim calcmode="lin" valueType="num">
                                      <p:cBhvr additive="base">
                                        <p:cTn id="99" dur="500" fill="hold"/>
                                        <p:tgtEl>
                                          <p:spTgt spid="51"/>
                                        </p:tgtEl>
                                        <p:attrNameLst>
                                          <p:attrName>ppt_y</p:attrName>
                                        </p:attrNameLst>
                                      </p:cBhvr>
                                      <p:tavLst>
                                        <p:tav tm="0">
                                          <p:val>
                                            <p:strVal val="#ppt_y"/>
                                          </p:val>
                                        </p:tav>
                                        <p:tav tm="100000">
                                          <p:val>
                                            <p:strVal val="#ppt_y"/>
                                          </p:val>
                                        </p:tav>
                                      </p:tavLst>
                                    </p:anim>
                                  </p:childTnLst>
                                </p:cTn>
                              </p:par>
                            </p:childTnLst>
                          </p:cTn>
                        </p:par>
                        <p:par>
                          <p:cTn id="100" fill="hold">
                            <p:stCondLst>
                              <p:cond delay="9000"/>
                            </p:stCondLst>
                            <p:childTnLst>
                              <p:par>
                                <p:cTn id="101" presetID="53" presetClass="entr" presetSubtype="16" fill="hold" nodeType="afterEffect">
                                  <p:stCondLst>
                                    <p:cond delay="0"/>
                                  </p:stCondLst>
                                  <p:childTnLst>
                                    <p:set>
                                      <p:cBhvr>
                                        <p:cTn id="102" dur="1" fill="hold">
                                          <p:stCondLst>
                                            <p:cond delay="0"/>
                                          </p:stCondLst>
                                        </p:cTn>
                                        <p:tgtEl>
                                          <p:spTgt spid="83"/>
                                        </p:tgtEl>
                                        <p:attrNameLst>
                                          <p:attrName>style.visibility</p:attrName>
                                        </p:attrNameLst>
                                      </p:cBhvr>
                                      <p:to>
                                        <p:strVal val="visible"/>
                                      </p:to>
                                    </p:set>
                                    <p:anim calcmode="lin" valueType="num">
                                      <p:cBhvr>
                                        <p:cTn id="103" dur="500" fill="hold"/>
                                        <p:tgtEl>
                                          <p:spTgt spid="83"/>
                                        </p:tgtEl>
                                        <p:attrNameLst>
                                          <p:attrName>ppt_w</p:attrName>
                                        </p:attrNameLst>
                                      </p:cBhvr>
                                      <p:tavLst>
                                        <p:tav tm="0">
                                          <p:val>
                                            <p:fltVal val="0"/>
                                          </p:val>
                                        </p:tav>
                                        <p:tav tm="100000">
                                          <p:val>
                                            <p:strVal val="#ppt_w"/>
                                          </p:val>
                                        </p:tav>
                                      </p:tavLst>
                                    </p:anim>
                                    <p:anim calcmode="lin" valueType="num">
                                      <p:cBhvr>
                                        <p:cTn id="104" dur="500" fill="hold"/>
                                        <p:tgtEl>
                                          <p:spTgt spid="83"/>
                                        </p:tgtEl>
                                        <p:attrNameLst>
                                          <p:attrName>ppt_h</p:attrName>
                                        </p:attrNameLst>
                                      </p:cBhvr>
                                      <p:tavLst>
                                        <p:tav tm="0">
                                          <p:val>
                                            <p:fltVal val="0"/>
                                          </p:val>
                                        </p:tav>
                                        <p:tav tm="100000">
                                          <p:val>
                                            <p:strVal val="#ppt_h"/>
                                          </p:val>
                                        </p:tav>
                                      </p:tavLst>
                                    </p:anim>
                                    <p:animEffect transition="in" filter="fade">
                                      <p:cBhvr>
                                        <p:cTn id="105" dur="500"/>
                                        <p:tgtEl>
                                          <p:spTgt spid="83"/>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26"/>
                                        </p:tgtEl>
                                        <p:attrNameLst>
                                          <p:attrName>style.visibility</p:attrName>
                                        </p:attrNameLst>
                                      </p:cBhvr>
                                      <p:to>
                                        <p:strVal val="visible"/>
                                      </p:to>
                                    </p:set>
                                    <p:animEffect transition="in" filter="fade">
                                      <p:cBhvr>
                                        <p:cTn id="109" dur="1000"/>
                                        <p:tgtEl>
                                          <p:spTgt spid="26"/>
                                        </p:tgtEl>
                                      </p:cBhvr>
                                    </p:animEffect>
                                    <p:anim calcmode="lin" valueType="num">
                                      <p:cBhvr>
                                        <p:cTn id="110" dur="1000" fill="hold"/>
                                        <p:tgtEl>
                                          <p:spTgt spid="26"/>
                                        </p:tgtEl>
                                        <p:attrNameLst>
                                          <p:attrName>ppt_x</p:attrName>
                                        </p:attrNameLst>
                                      </p:cBhvr>
                                      <p:tavLst>
                                        <p:tav tm="0">
                                          <p:val>
                                            <p:strVal val="#ppt_x"/>
                                          </p:val>
                                        </p:tav>
                                        <p:tav tm="100000">
                                          <p:val>
                                            <p:strVal val="#ppt_x"/>
                                          </p:val>
                                        </p:tav>
                                      </p:tavLst>
                                    </p:anim>
                                    <p:anim calcmode="lin" valueType="num">
                                      <p:cBhvr>
                                        <p:cTn id="111" dur="1000" fill="hold"/>
                                        <p:tgtEl>
                                          <p:spTgt spid="2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 calcmode="lin" valueType="num">
                                      <p:cBhvr additive="base">
                                        <p:cTn id="115" dur="500" fill="hold"/>
                                        <p:tgtEl>
                                          <p:spTgt spid="65"/>
                                        </p:tgtEl>
                                        <p:attrNameLst>
                                          <p:attrName>ppt_x</p:attrName>
                                        </p:attrNameLst>
                                      </p:cBhvr>
                                      <p:tavLst>
                                        <p:tav tm="0">
                                          <p:val>
                                            <p:strVal val="1+#ppt_w/2"/>
                                          </p:val>
                                        </p:tav>
                                        <p:tav tm="100000">
                                          <p:val>
                                            <p:strVal val="#ppt_x"/>
                                          </p:val>
                                        </p:tav>
                                      </p:tavLst>
                                    </p:anim>
                                    <p:anim calcmode="lin" valueType="num">
                                      <p:cBhvr additive="base">
                                        <p:cTn id="116" dur="500" fill="hold"/>
                                        <p:tgtEl>
                                          <p:spTgt spid="65"/>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 presetClass="entr" presetSubtype="2" fill="hold" nodeType="afterEffect">
                                  <p:stCondLst>
                                    <p:cond delay="0"/>
                                  </p:stCondLst>
                                  <p:childTnLst>
                                    <p:set>
                                      <p:cBhvr>
                                        <p:cTn id="119" dur="1" fill="hold">
                                          <p:stCondLst>
                                            <p:cond delay="0"/>
                                          </p:stCondLst>
                                        </p:cTn>
                                        <p:tgtEl>
                                          <p:spTgt spid="66"/>
                                        </p:tgtEl>
                                        <p:attrNameLst>
                                          <p:attrName>style.visibility</p:attrName>
                                        </p:attrNameLst>
                                      </p:cBhvr>
                                      <p:to>
                                        <p:strVal val="visible"/>
                                      </p:to>
                                    </p:set>
                                    <p:anim calcmode="lin" valueType="num">
                                      <p:cBhvr additive="base">
                                        <p:cTn id="120" dur="500" fill="hold"/>
                                        <p:tgtEl>
                                          <p:spTgt spid="66"/>
                                        </p:tgtEl>
                                        <p:attrNameLst>
                                          <p:attrName>ppt_x</p:attrName>
                                        </p:attrNameLst>
                                      </p:cBhvr>
                                      <p:tavLst>
                                        <p:tav tm="0">
                                          <p:val>
                                            <p:strVal val="1+#ppt_w/2"/>
                                          </p:val>
                                        </p:tav>
                                        <p:tav tm="100000">
                                          <p:val>
                                            <p:strVal val="#ppt_x"/>
                                          </p:val>
                                        </p:tav>
                                      </p:tavLst>
                                    </p:anim>
                                    <p:anim calcmode="lin" valueType="num">
                                      <p:cBhvr additive="base">
                                        <p:cTn id="121" dur="500" fill="hold"/>
                                        <p:tgtEl>
                                          <p:spTgt spid="66"/>
                                        </p:tgtEl>
                                        <p:attrNameLst>
                                          <p:attrName>ppt_y</p:attrName>
                                        </p:attrNameLst>
                                      </p:cBhvr>
                                      <p:tavLst>
                                        <p:tav tm="0">
                                          <p:val>
                                            <p:strVal val="#ppt_y"/>
                                          </p:val>
                                        </p:tav>
                                        <p:tav tm="100000">
                                          <p:val>
                                            <p:strVal val="#ppt_y"/>
                                          </p:val>
                                        </p:tav>
                                      </p:tavLst>
                                    </p:anim>
                                  </p:childTnLst>
                                </p:cTn>
                              </p:par>
                              <p:par>
                                <p:cTn id="122" presetID="2" presetClass="entr" presetSubtype="2" fill="hold" grpId="0" nodeType="with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additive="base">
                                        <p:cTn id="124" dur="500" fill="hold"/>
                                        <p:tgtEl>
                                          <p:spTgt spid="64"/>
                                        </p:tgtEl>
                                        <p:attrNameLst>
                                          <p:attrName>ppt_x</p:attrName>
                                        </p:attrNameLst>
                                      </p:cBhvr>
                                      <p:tavLst>
                                        <p:tav tm="0">
                                          <p:val>
                                            <p:strVal val="1+#ppt_w/2"/>
                                          </p:val>
                                        </p:tav>
                                        <p:tav tm="100000">
                                          <p:val>
                                            <p:strVal val="#ppt_x"/>
                                          </p:val>
                                        </p:tav>
                                      </p:tavLst>
                                    </p:anim>
                                    <p:anim calcmode="lin" valueType="num">
                                      <p:cBhvr additive="base">
                                        <p:cTn id="125" dur="500" fill="hold"/>
                                        <p:tgtEl>
                                          <p:spTgt spid="64"/>
                                        </p:tgtEl>
                                        <p:attrNameLst>
                                          <p:attrName>ppt_y</p:attrName>
                                        </p:attrNameLst>
                                      </p:cBhvr>
                                      <p:tavLst>
                                        <p:tav tm="0">
                                          <p:val>
                                            <p:strVal val="#ppt_y"/>
                                          </p:val>
                                        </p:tav>
                                        <p:tav tm="100000">
                                          <p:val>
                                            <p:strVal val="#ppt_y"/>
                                          </p:val>
                                        </p:tav>
                                      </p:tavLst>
                                    </p:anim>
                                  </p:childTnLst>
                                </p:cTn>
                              </p:par>
                            </p:childTnLst>
                          </p:cTn>
                        </p:par>
                        <p:par>
                          <p:cTn id="126" fill="hold">
                            <p:stCondLst>
                              <p:cond delay="11500"/>
                            </p:stCondLst>
                            <p:childTnLst>
                              <p:par>
                                <p:cTn id="127" presetID="53" presetClass="entr" presetSubtype="16" fill="hold" grpId="0" nodeType="afterEffect">
                                  <p:stCondLst>
                                    <p:cond delay="0"/>
                                  </p:stCondLst>
                                  <p:childTnLst>
                                    <p:set>
                                      <p:cBhvr>
                                        <p:cTn id="128" dur="1" fill="hold">
                                          <p:stCondLst>
                                            <p:cond delay="0"/>
                                          </p:stCondLst>
                                        </p:cTn>
                                        <p:tgtEl>
                                          <p:spTgt spid="151"/>
                                        </p:tgtEl>
                                        <p:attrNameLst>
                                          <p:attrName>style.visibility</p:attrName>
                                        </p:attrNameLst>
                                      </p:cBhvr>
                                      <p:to>
                                        <p:strVal val="visible"/>
                                      </p:to>
                                    </p:set>
                                    <p:anim calcmode="lin" valueType="num">
                                      <p:cBhvr>
                                        <p:cTn id="129" dur="500" fill="hold"/>
                                        <p:tgtEl>
                                          <p:spTgt spid="151"/>
                                        </p:tgtEl>
                                        <p:attrNameLst>
                                          <p:attrName>ppt_w</p:attrName>
                                        </p:attrNameLst>
                                      </p:cBhvr>
                                      <p:tavLst>
                                        <p:tav tm="0">
                                          <p:val>
                                            <p:fltVal val="0"/>
                                          </p:val>
                                        </p:tav>
                                        <p:tav tm="100000">
                                          <p:val>
                                            <p:strVal val="#ppt_w"/>
                                          </p:val>
                                        </p:tav>
                                      </p:tavLst>
                                    </p:anim>
                                    <p:anim calcmode="lin" valueType="num">
                                      <p:cBhvr>
                                        <p:cTn id="130" dur="500" fill="hold"/>
                                        <p:tgtEl>
                                          <p:spTgt spid="151"/>
                                        </p:tgtEl>
                                        <p:attrNameLst>
                                          <p:attrName>ppt_h</p:attrName>
                                        </p:attrNameLst>
                                      </p:cBhvr>
                                      <p:tavLst>
                                        <p:tav tm="0">
                                          <p:val>
                                            <p:fltVal val="0"/>
                                          </p:val>
                                        </p:tav>
                                        <p:tav tm="100000">
                                          <p:val>
                                            <p:strVal val="#ppt_h"/>
                                          </p:val>
                                        </p:tav>
                                      </p:tavLst>
                                    </p:anim>
                                    <p:animEffect transition="in" filter="fade">
                                      <p:cBhvr>
                                        <p:cTn id="131" dur="500"/>
                                        <p:tgtEl>
                                          <p:spTgt spid="151"/>
                                        </p:tgtEl>
                                      </p:cBhvr>
                                    </p:animEffect>
                                  </p:childTnLst>
                                </p:cTn>
                              </p:par>
                            </p:childTnLst>
                          </p:cTn>
                        </p:par>
                        <p:par>
                          <p:cTn id="132" fill="hold">
                            <p:stCondLst>
                              <p:cond delay="12000"/>
                            </p:stCondLst>
                            <p:childTnLst>
                              <p:par>
                                <p:cTn id="133" presetID="42" presetClass="entr" presetSubtype="0" fill="hold" nodeType="afterEffect">
                                  <p:stCondLst>
                                    <p:cond delay="0"/>
                                  </p:stCondLst>
                                  <p:childTnLst>
                                    <p:set>
                                      <p:cBhvr>
                                        <p:cTn id="134" dur="1" fill="hold">
                                          <p:stCondLst>
                                            <p:cond delay="0"/>
                                          </p:stCondLst>
                                        </p:cTn>
                                        <p:tgtEl>
                                          <p:spTgt spid="71"/>
                                        </p:tgtEl>
                                        <p:attrNameLst>
                                          <p:attrName>style.visibility</p:attrName>
                                        </p:attrNameLst>
                                      </p:cBhvr>
                                      <p:to>
                                        <p:strVal val="visible"/>
                                      </p:to>
                                    </p:set>
                                    <p:animEffect transition="in" filter="fade">
                                      <p:cBhvr>
                                        <p:cTn id="135" dur="1000"/>
                                        <p:tgtEl>
                                          <p:spTgt spid="71"/>
                                        </p:tgtEl>
                                      </p:cBhvr>
                                    </p:animEffect>
                                    <p:anim calcmode="lin" valueType="num">
                                      <p:cBhvr>
                                        <p:cTn id="136" dur="1000" fill="hold"/>
                                        <p:tgtEl>
                                          <p:spTgt spid="71"/>
                                        </p:tgtEl>
                                        <p:attrNameLst>
                                          <p:attrName>ppt_x</p:attrName>
                                        </p:attrNameLst>
                                      </p:cBhvr>
                                      <p:tavLst>
                                        <p:tav tm="0">
                                          <p:val>
                                            <p:strVal val="#ppt_x"/>
                                          </p:val>
                                        </p:tav>
                                        <p:tav tm="100000">
                                          <p:val>
                                            <p:strVal val="#ppt_x"/>
                                          </p:val>
                                        </p:tav>
                                      </p:tavLst>
                                    </p:anim>
                                    <p:anim calcmode="lin" valueType="num">
                                      <p:cBhvr>
                                        <p:cTn id="137" dur="1000" fill="hold"/>
                                        <p:tgtEl>
                                          <p:spTgt spid="71"/>
                                        </p:tgtEl>
                                        <p:attrNameLst>
                                          <p:attrName>ppt_y</p:attrName>
                                        </p:attrNameLst>
                                      </p:cBhvr>
                                      <p:tavLst>
                                        <p:tav tm="0">
                                          <p:val>
                                            <p:strVal val="#ppt_y+.1"/>
                                          </p:val>
                                        </p:tav>
                                        <p:tav tm="100000">
                                          <p:val>
                                            <p:strVal val="#ppt_y"/>
                                          </p:val>
                                        </p:tav>
                                      </p:tavLst>
                                    </p:anim>
                                  </p:childTnLst>
                                </p:cTn>
                              </p:par>
                            </p:childTnLst>
                          </p:cTn>
                        </p:par>
                        <p:par>
                          <p:cTn id="138" fill="hold">
                            <p:stCondLst>
                              <p:cond delay="13000"/>
                            </p:stCondLst>
                            <p:childTnLst>
                              <p:par>
                                <p:cTn id="139" presetID="2" presetClass="entr" presetSubtype="8"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 calcmode="lin" valueType="num">
                                      <p:cBhvr additive="base">
                                        <p:cTn id="141" dur="500" fill="hold"/>
                                        <p:tgtEl>
                                          <p:spTgt spid="29"/>
                                        </p:tgtEl>
                                        <p:attrNameLst>
                                          <p:attrName>ppt_x</p:attrName>
                                        </p:attrNameLst>
                                      </p:cBhvr>
                                      <p:tavLst>
                                        <p:tav tm="0">
                                          <p:val>
                                            <p:strVal val="0-#ppt_w/2"/>
                                          </p:val>
                                        </p:tav>
                                        <p:tav tm="100000">
                                          <p:val>
                                            <p:strVal val="#ppt_x"/>
                                          </p:val>
                                        </p:tav>
                                      </p:tavLst>
                                    </p:anim>
                                    <p:anim calcmode="lin" valueType="num">
                                      <p:cBhvr additive="base">
                                        <p:cTn id="142" dur="500" fill="hold"/>
                                        <p:tgtEl>
                                          <p:spTgt spid="29"/>
                                        </p:tgtEl>
                                        <p:attrNameLst>
                                          <p:attrName>ppt_y</p:attrName>
                                        </p:attrNameLst>
                                      </p:cBhvr>
                                      <p:tavLst>
                                        <p:tav tm="0">
                                          <p:val>
                                            <p:strVal val="#ppt_y"/>
                                          </p:val>
                                        </p:tav>
                                        <p:tav tm="100000">
                                          <p:val>
                                            <p:strVal val="#ppt_y"/>
                                          </p:val>
                                        </p:tav>
                                      </p:tavLst>
                                    </p:anim>
                                  </p:childTnLst>
                                </p:cTn>
                              </p:par>
                            </p:childTnLst>
                          </p:cTn>
                        </p:par>
                        <p:par>
                          <p:cTn id="143" fill="hold">
                            <p:stCondLst>
                              <p:cond delay="13500"/>
                            </p:stCondLst>
                            <p:childTnLst>
                              <p:par>
                                <p:cTn id="144" presetID="2" presetClass="entr" presetSubtype="8" fill="hold" nodeType="afterEffect">
                                  <p:stCondLst>
                                    <p:cond delay="0"/>
                                  </p:stCondLst>
                                  <p:childTnLst>
                                    <p:set>
                                      <p:cBhvr>
                                        <p:cTn id="145" dur="1" fill="hold">
                                          <p:stCondLst>
                                            <p:cond delay="0"/>
                                          </p:stCondLst>
                                        </p:cTn>
                                        <p:tgtEl>
                                          <p:spTgt spid="30"/>
                                        </p:tgtEl>
                                        <p:attrNameLst>
                                          <p:attrName>style.visibility</p:attrName>
                                        </p:attrNameLst>
                                      </p:cBhvr>
                                      <p:to>
                                        <p:strVal val="visible"/>
                                      </p:to>
                                    </p:set>
                                    <p:anim calcmode="lin" valueType="num">
                                      <p:cBhvr additive="base">
                                        <p:cTn id="146" dur="500" fill="hold"/>
                                        <p:tgtEl>
                                          <p:spTgt spid="30"/>
                                        </p:tgtEl>
                                        <p:attrNameLst>
                                          <p:attrName>ppt_x</p:attrName>
                                        </p:attrNameLst>
                                      </p:cBhvr>
                                      <p:tavLst>
                                        <p:tav tm="0">
                                          <p:val>
                                            <p:strVal val="0-#ppt_w/2"/>
                                          </p:val>
                                        </p:tav>
                                        <p:tav tm="100000">
                                          <p:val>
                                            <p:strVal val="#ppt_x"/>
                                          </p:val>
                                        </p:tav>
                                      </p:tavLst>
                                    </p:anim>
                                    <p:anim calcmode="lin" valueType="num">
                                      <p:cBhvr additive="base">
                                        <p:cTn id="147" dur="500" fill="hold"/>
                                        <p:tgtEl>
                                          <p:spTgt spid="30"/>
                                        </p:tgtEl>
                                        <p:attrNameLst>
                                          <p:attrName>ppt_y</p:attrName>
                                        </p:attrNameLst>
                                      </p:cBhvr>
                                      <p:tavLst>
                                        <p:tav tm="0">
                                          <p:val>
                                            <p:strVal val="#ppt_y"/>
                                          </p:val>
                                        </p:tav>
                                        <p:tav tm="100000">
                                          <p:val>
                                            <p:strVal val="#ppt_y"/>
                                          </p:val>
                                        </p:tav>
                                      </p:tavLst>
                                    </p:anim>
                                  </p:childTnLst>
                                </p:cTn>
                              </p:par>
                              <p:par>
                                <p:cTn id="148" presetID="2" presetClass="entr" presetSubtype="8" fill="hold" grpId="0" nodeType="withEffect">
                                  <p:stCondLst>
                                    <p:cond delay="0"/>
                                  </p:stCondLst>
                                  <p:childTnLst>
                                    <p:set>
                                      <p:cBhvr>
                                        <p:cTn id="149" dur="1" fill="hold">
                                          <p:stCondLst>
                                            <p:cond delay="0"/>
                                          </p:stCondLst>
                                        </p:cTn>
                                        <p:tgtEl>
                                          <p:spTgt spid="52"/>
                                        </p:tgtEl>
                                        <p:attrNameLst>
                                          <p:attrName>style.visibility</p:attrName>
                                        </p:attrNameLst>
                                      </p:cBhvr>
                                      <p:to>
                                        <p:strVal val="visible"/>
                                      </p:to>
                                    </p:set>
                                    <p:anim calcmode="lin" valueType="num">
                                      <p:cBhvr additive="base">
                                        <p:cTn id="150" dur="500" fill="hold"/>
                                        <p:tgtEl>
                                          <p:spTgt spid="52"/>
                                        </p:tgtEl>
                                        <p:attrNameLst>
                                          <p:attrName>ppt_x</p:attrName>
                                        </p:attrNameLst>
                                      </p:cBhvr>
                                      <p:tavLst>
                                        <p:tav tm="0">
                                          <p:val>
                                            <p:strVal val="0-#ppt_w/2"/>
                                          </p:val>
                                        </p:tav>
                                        <p:tav tm="100000">
                                          <p:val>
                                            <p:strVal val="#ppt_x"/>
                                          </p:val>
                                        </p:tav>
                                      </p:tavLst>
                                    </p:anim>
                                    <p:anim calcmode="lin" valueType="num">
                                      <p:cBhvr additive="base">
                                        <p:cTn id="151" dur="500" fill="hold"/>
                                        <p:tgtEl>
                                          <p:spTgt spid="52"/>
                                        </p:tgtEl>
                                        <p:attrNameLst>
                                          <p:attrName>ppt_y</p:attrName>
                                        </p:attrNameLst>
                                      </p:cBhvr>
                                      <p:tavLst>
                                        <p:tav tm="0">
                                          <p:val>
                                            <p:strVal val="#ppt_y"/>
                                          </p:val>
                                        </p:tav>
                                        <p:tav tm="100000">
                                          <p:val>
                                            <p:strVal val="#ppt_y"/>
                                          </p:val>
                                        </p:tav>
                                      </p:tavLst>
                                    </p:anim>
                                  </p:childTnLst>
                                </p:cTn>
                              </p:par>
                            </p:childTnLst>
                          </p:cTn>
                        </p:par>
                        <p:par>
                          <p:cTn id="152" fill="hold">
                            <p:stCondLst>
                              <p:cond delay="14000"/>
                            </p:stCondLst>
                            <p:childTnLst>
                              <p:par>
                                <p:cTn id="153" presetID="53" presetClass="entr" presetSubtype="16" fill="hold" nodeType="afterEffect">
                                  <p:stCondLst>
                                    <p:cond delay="0"/>
                                  </p:stCondLst>
                                  <p:childTnLst>
                                    <p:set>
                                      <p:cBhvr>
                                        <p:cTn id="154" dur="1" fill="hold">
                                          <p:stCondLst>
                                            <p:cond delay="0"/>
                                          </p:stCondLst>
                                        </p:cTn>
                                        <p:tgtEl>
                                          <p:spTgt spid="104"/>
                                        </p:tgtEl>
                                        <p:attrNameLst>
                                          <p:attrName>style.visibility</p:attrName>
                                        </p:attrNameLst>
                                      </p:cBhvr>
                                      <p:to>
                                        <p:strVal val="visible"/>
                                      </p:to>
                                    </p:set>
                                    <p:anim calcmode="lin" valueType="num">
                                      <p:cBhvr>
                                        <p:cTn id="155" dur="500" fill="hold"/>
                                        <p:tgtEl>
                                          <p:spTgt spid="104"/>
                                        </p:tgtEl>
                                        <p:attrNameLst>
                                          <p:attrName>ppt_w</p:attrName>
                                        </p:attrNameLst>
                                      </p:cBhvr>
                                      <p:tavLst>
                                        <p:tav tm="0">
                                          <p:val>
                                            <p:fltVal val="0"/>
                                          </p:val>
                                        </p:tav>
                                        <p:tav tm="100000">
                                          <p:val>
                                            <p:strVal val="#ppt_w"/>
                                          </p:val>
                                        </p:tav>
                                      </p:tavLst>
                                    </p:anim>
                                    <p:anim calcmode="lin" valueType="num">
                                      <p:cBhvr>
                                        <p:cTn id="156" dur="500" fill="hold"/>
                                        <p:tgtEl>
                                          <p:spTgt spid="104"/>
                                        </p:tgtEl>
                                        <p:attrNameLst>
                                          <p:attrName>ppt_h</p:attrName>
                                        </p:attrNameLst>
                                      </p:cBhvr>
                                      <p:tavLst>
                                        <p:tav tm="0">
                                          <p:val>
                                            <p:fltVal val="0"/>
                                          </p:val>
                                        </p:tav>
                                        <p:tav tm="100000">
                                          <p:val>
                                            <p:strVal val="#ppt_h"/>
                                          </p:val>
                                        </p:tav>
                                      </p:tavLst>
                                    </p:anim>
                                    <p:animEffect transition="in" filter="fade">
                                      <p:cBhvr>
                                        <p:cTn id="157" dur="500"/>
                                        <p:tgtEl>
                                          <p:spTgt spid="104"/>
                                        </p:tgtEl>
                                      </p:cBhvr>
                                    </p:animEffect>
                                  </p:childTnLst>
                                </p:cTn>
                              </p:par>
                            </p:childTnLst>
                          </p:cTn>
                        </p:par>
                        <p:par>
                          <p:cTn id="158" fill="hold">
                            <p:stCondLst>
                              <p:cond delay="14500"/>
                            </p:stCondLst>
                            <p:childTnLst>
                              <p:par>
                                <p:cTn id="159" presetID="42" presetClass="entr" presetSubtype="0" fill="hold" nodeType="afterEffect">
                                  <p:stCondLst>
                                    <p:cond delay="0"/>
                                  </p:stCondLst>
                                  <p:childTnLst>
                                    <p:set>
                                      <p:cBhvr>
                                        <p:cTn id="160" dur="1" fill="hold">
                                          <p:stCondLst>
                                            <p:cond delay="0"/>
                                          </p:stCondLst>
                                        </p:cTn>
                                        <p:tgtEl>
                                          <p:spTgt spid="35"/>
                                        </p:tgtEl>
                                        <p:attrNameLst>
                                          <p:attrName>style.visibility</p:attrName>
                                        </p:attrNameLst>
                                      </p:cBhvr>
                                      <p:to>
                                        <p:strVal val="visible"/>
                                      </p:to>
                                    </p:set>
                                    <p:animEffect transition="in" filter="fade">
                                      <p:cBhvr>
                                        <p:cTn id="161" dur="1000"/>
                                        <p:tgtEl>
                                          <p:spTgt spid="35"/>
                                        </p:tgtEl>
                                      </p:cBhvr>
                                    </p:animEffect>
                                    <p:anim calcmode="lin" valueType="num">
                                      <p:cBhvr>
                                        <p:cTn id="162" dur="1000" fill="hold"/>
                                        <p:tgtEl>
                                          <p:spTgt spid="35"/>
                                        </p:tgtEl>
                                        <p:attrNameLst>
                                          <p:attrName>ppt_x</p:attrName>
                                        </p:attrNameLst>
                                      </p:cBhvr>
                                      <p:tavLst>
                                        <p:tav tm="0">
                                          <p:val>
                                            <p:strVal val="#ppt_x"/>
                                          </p:val>
                                        </p:tav>
                                        <p:tav tm="100000">
                                          <p:val>
                                            <p:strVal val="#ppt_x"/>
                                          </p:val>
                                        </p:tav>
                                      </p:tavLst>
                                    </p:anim>
                                    <p:anim calcmode="lin" valueType="num">
                                      <p:cBhvr>
                                        <p:cTn id="163"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2" grpId="0" animBg="1"/>
      <p:bldP spid="49" grpId="0" animBg="1"/>
      <p:bldP spid="51" grpId="0" animBg="1"/>
      <p:bldP spid="8" grpId="0"/>
      <p:bldP spid="54" grpId="0" animBg="1"/>
      <p:bldP spid="64" grpId="0" animBg="1"/>
      <p:bldP spid="20" grpId="0" animBg="1"/>
      <p:bldP spid="29" grpId="0" animBg="1"/>
      <p:bldP spid="38" grpId="0" animBg="1"/>
      <p:bldP spid="50" grpId="0" animBg="1"/>
      <p:bldP spid="55" grpId="0" animBg="1"/>
      <p:bldP spid="65" grpId="0" animBg="1"/>
      <p:bldP spid="15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1031" name="Freeform 7"/>
          <p:cNvSpPr>
            <a:spLocks/>
          </p:cNvSpPr>
          <p:nvPr/>
        </p:nvSpPr>
        <p:spPr bwMode="auto">
          <a:xfrm>
            <a:off x="1333799" y="2500399"/>
            <a:ext cx="864883" cy="935595"/>
          </a:xfrm>
          <a:custGeom>
            <a:avLst/>
            <a:gdLst/>
            <a:ahLst/>
            <a:cxnLst>
              <a:cxn ang="0">
                <a:pos x="0" y="344"/>
              </a:cxn>
              <a:cxn ang="0">
                <a:pos x="0" y="0"/>
              </a:cxn>
              <a:cxn ang="0">
                <a:pos x="318" y="0"/>
              </a:cxn>
              <a:cxn ang="0">
                <a:pos x="318" y="344"/>
              </a:cxn>
            </a:cxnLst>
            <a:rect l="0" t="0" r="r" b="b"/>
            <a:pathLst>
              <a:path w="318" h="344">
                <a:moveTo>
                  <a:pt x="0" y="344"/>
                </a:moveTo>
                <a:lnTo>
                  <a:pt x="0" y="0"/>
                </a:lnTo>
                <a:lnTo>
                  <a:pt x="318" y="0"/>
                </a:lnTo>
                <a:lnTo>
                  <a:pt x="318" y="344"/>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1108020" y="4823527"/>
            <a:ext cx="870321" cy="959613"/>
          </a:xfrm>
          <a:custGeom>
            <a:avLst/>
            <a:gdLst/>
            <a:ahLst/>
            <a:cxnLst>
              <a:cxn ang="0">
                <a:pos x="134" y="0"/>
              </a:cxn>
              <a:cxn ang="0">
                <a:pos x="134" y="109"/>
              </a:cxn>
              <a:cxn ang="0">
                <a:pos x="67" y="165"/>
              </a:cxn>
              <a:cxn ang="0">
                <a:pos x="0" y="109"/>
              </a:cxn>
              <a:cxn ang="0">
                <a:pos x="0" y="0"/>
              </a:cxn>
              <a:cxn ang="0">
                <a:pos x="134" y="0"/>
              </a:cxn>
            </a:cxnLst>
            <a:rect l="0" t="0" r="r" b="b"/>
            <a:pathLst>
              <a:path w="134" h="165">
                <a:moveTo>
                  <a:pt x="134" y="0"/>
                </a:moveTo>
                <a:cubicBezTo>
                  <a:pt x="134" y="109"/>
                  <a:pt x="134" y="109"/>
                  <a:pt x="134" y="109"/>
                </a:cubicBezTo>
                <a:cubicBezTo>
                  <a:pt x="134" y="140"/>
                  <a:pt x="104" y="165"/>
                  <a:pt x="67" y="165"/>
                </a:cubicBezTo>
                <a:cubicBezTo>
                  <a:pt x="30" y="165"/>
                  <a:pt x="0" y="140"/>
                  <a:pt x="0" y="109"/>
                </a:cubicBezTo>
                <a:cubicBezTo>
                  <a:pt x="0" y="0"/>
                  <a:pt x="0" y="0"/>
                  <a:pt x="0" y="0"/>
                </a:cubicBezTo>
                <a:lnTo>
                  <a:pt x="134" y="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Rectangle 9"/>
          <p:cNvSpPr>
            <a:spLocks noChangeArrowheads="1"/>
          </p:cNvSpPr>
          <p:nvPr/>
        </p:nvSpPr>
        <p:spPr bwMode="auto">
          <a:xfrm>
            <a:off x="1108020" y="4001258"/>
            <a:ext cx="870321" cy="822269"/>
          </a:xfrm>
          <a:prstGeom prst="rect">
            <a:avLst/>
          </a:prstGeom>
          <a:solidFill>
            <a:srgbClr val="44546B"/>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Rectangle 10"/>
          <p:cNvSpPr>
            <a:spLocks noChangeArrowheads="1"/>
          </p:cNvSpPr>
          <p:nvPr/>
        </p:nvSpPr>
        <p:spPr bwMode="auto">
          <a:xfrm>
            <a:off x="1108020" y="3230483"/>
            <a:ext cx="870321" cy="770323"/>
          </a:xfrm>
          <a:prstGeom prst="rect">
            <a:avLst/>
          </a:prstGeom>
          <a:solidFill>
            <a:srgbClr val="5C9AD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128"/>
          <p:cNvGrpSpPr/>
          <p:nvPr/>
        </p:nvGrpSpPr>
        <p:grpSpPr>
          <a:xfrm>
            <a:off x="1108017" y="2454162"/>
            <a:ext cx="870323" cy="776321"/>
            <a:chOff x="1173169" y="1789252"/>
            <a:chExt cx="652742" cy="740451"/>
          </a:xfrm>
        </p:grpSpPr>
        <p:sp>
          <p:nvSpPr>
            <p:cNvPr id="1030" name="Rectangle 6"/>
            <p:cNvSpPr>
              <a:spLocks noChangeArrowheads="1"/>
            </p:cNvSpPr>
            <p:nvPr/>
          </p:nvSpPr>
          <p:spPr bwMode="auto">
            <a:xfrm>
              <a:off x="1173169" y="1823928"/>
              <a:ext cx="652741" cy="705775"/>
            </a:xfrm>
            <a:prstGeom prst="rect">
              <a:avLst/>
            </a:prstGeom>
            <a:solidFill>
              <a:srgbClr val="FE4A1E"/>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Oval 11"/>
            <p:cNvSpPr>
              <a:spLocks noChangeArrowheads="1"/>
            </p:cNvSpPr>
            <p:nvPr/>
          </p:nvSpPr>
          <p:spPr bwMode="auto">
            <a:xfrm>
              <a:off x="1173170" y="1789252"/>
              <a:ext cx="652741" cy="63235"/>
            </a:xfrm>
            <a:prstGeom prst="ellipse">
              <a:avLst/>
            </a:pr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 name="Group 26"/>
          <p:cNvGrpSpPr/>
          <p:nvPr/>
        </p:nvGrpSpPr>
        <p:grpSpPr>
          <a:xfrm>
            <a:off x="647186" y="1624640"/>
            <a:ext cx="1721420" cy="4330753"/>
            <a:chOff x="5381376" y="1311276"/>
            <a:chExt cx="1004780" cy="2527830"/>
          </a:xfrm>
        </p:grpSpPr>
        <p:sp>
          <p:nvSpPr>
            <p:cNvPr id="15" name="Arc 14"/>
            <p:cNvSpPr/>
            <p:nvPr/>
          </p:nvSpPr>
          <p:spPr>
            <a:xfrm rot="5400000">
              <a:off x="5562231" y="3168259"/>
              <a:ext cx="660399" cy="681296"/>
            </a:xfrm>
            <a:prstGeom prst="arc">
              <a:avLst>
                <a:gd name="adj1" fmla="val 16200000"/>
                <a:gd name="adj2" fmla="val 5582293"/>
              </a:avLst>
            </a:prstGeom>
            <a:ln w="285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17" name="Straight Connector 16"/>
            <p:cNvCxnSpPr/>
            <p:nvPr/>
          </p:nvCxnSpPr>
          <p:spPr>
            <a:xfrm flipH="1" flipV="1">
              <a:off x="5551319" y="1599574"/>
              <a:ext cx="464" cy="1898973"/>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6232615" y="1601956"/>
              <a:ext cx="464" cy="1916474"/>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Arc 21"/>
            <p:cNvSpPr/>
            <p:nvPr/>
          </p:nvSpPr>
          <p:spPr>
            <a:xfrm>
              <a:off x="6098121" y="1311276"/>
              <a:ext cx="288035" cy="288035"/>
            </a:xfrm>
            <a:prstGeom prst="arc">
              <a:avLst>
                <a:gd name="adj1" fmla="val 16200000"/>
                <a:gd name="adj2" fmla="val 5619728"/>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24" name="Straight Connector 23"/>
            <p:cNvCxnSpPr>
              <a:stCxn id="22" idx="0"/>
            </p:cNvCxnSpPr>
            <p:nvPr/>
          </p:nvCxnSpPr>
          <p:spPr>
            <a:xfrm flipH="1">
              <a:off x="5525394" y="1311276"/>
              <a:ext cx="716745" cy="0"/>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Arc 25"/>
            <p:cNvSpPr/>
            <p:nvPr/>
          </p:nvSpPr>
          <p:spPr>
            <a:xfrm flipH="1">
              <a:off x="5381376" y="1311276"/>
              <a:ext cx="288035" cy="288035"/>
            </a:xfrm>
            <a:prstGeom prst="arc">
              <a:avLst>
                <a:gd name="adj1" fmla="val 16200000"/>
                <a:gd name="adj2" fmla="val 5619728"/>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grpSp>
      <p:grpSp>
        <p:nvGrpSpPr>
          <p:cNvPr id="4" name="Group 91"/>
          <p:cNvGrpSpPr/>
          <p:nvPr/>
        </p:nvGrpSpPr>
        <p:grpSpPr>
          <a:xfrm>
            <a:off x="1269888" y="1423390"/>
            <a:ext cx="605248" cy="809388"/>
            <a:chOff x="802535" y="1904963"/>
            <a:chExt cx="370651" cy="495666"/>
          </a:xfrm>
          <a:solidFill>
            <a:srgbClr val="FFFF00"/>
          </a:solidFill>
        </p:grpSpPr>
        <p:sp>
          <p:nvSpPr>
            <p:cNvPr id="93" name="Oval 92"/>
            <p:cNvSpPr/>
            <p:nvPr/>
          </p:nvSpPr>
          <p:spPr>
            <a:xfrm>
              <a:off x="935957" y="2063300"/>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Oval 93"/>
            <p:cNvSpPr>
              <a:spLocks noChangeAspect="1"/>
            </p:cNvSpPr>
            <p:nvPr/>
          </p:nvSpPr>
          <p:spPr>
            <a:xfrm>
              <a:off x="802535" y="2282014"/>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Oval 94"/>
            <p:cNvSpPr>
              <a:spLocks noChangeAspect="1"/>
            </p:cNvSpPr>
            <p:nvPr/>
          </p:nvSpPr>
          <p:spPr>
            <a:xfrm>
              <a:off x="1054572" y="1904963"/>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102" name="Elbow Connector 101"/>
          <p:cNvCxnSpPr>
            <a:endCxn id="47" idx="2"/>
          </p:cNvCxnSpPr>
          <p:nvPr/>
        </p:nvCxnSpPr>
        <p:spPr>
          <a:xfrm flipV="1">
            <a:off x="1775082" y="2236006"/>
            <a:ext cx="1226318" cy="80947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9" name="Elbow Connector 108"/>
          <p:cNvCxnSpPr>
            <a:endCxn id="51" idx="2"/>
          </p:cNvCxnSpPr>
          <p:nvPr/>
        </p:nvCxnSpPr>
        <p:spPr>
          <a:xfrm flipV="1">
            <a:off x="1775082" y="3353606"/>
            <a:ext cx="1226318" cy="29400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13" name="Elbow Connector 112"/>
          <p:cNvCxnSpPr>
            <a:endCxn id="61" idx="2"/>
          </p:cNvCxnSpPr>
          <p:nvPr/>
        </p:nvCxnSpPr>
        <p:spPr>
          <a:xfrm>
            <a:off x="1775082" y="5222502"/>
            <a:ext cx="1226318" cy="364562"/>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aphicFrame>
        <p:nvGraphicFramePr>
          <p:cNvPr id="57" name="Chart 56"/>
          <p:cNvGraphicFramePr/>
          <p:nvPr>
            <p:extLst/>
          </p:nvPr>
        </p:nvGraphicFramePr>
        <p:xfrm>
          <a:off x="7324949" y="1651789"/>
          <a:ext cx="3923539" cy="4131352"/>
        </p:xfrm>
        <a:graphic>
          <a:graphicData uri="http://schemas.openxmlformats.org/drawingml/2006/chart">
            <c:chart xmlns:c="http://schemas.openxmlformats.org/drawingml/2006/chart" xmlns:r="http://schemas.openxmlformats.org/officeDocument/2006/relationships" r:id="rId4"/>
          </a:graphicData>
        </a:graphic>
      </p:graphicFrame>
      <p:sp>
        <p:nvSpPr>
          <p:cNvPr id="45" name="Text Box 10"/>
          <p:cNvSpPr txBox="1">
            <a:spLocks noChangeArrowheads="1"/>
          </p:cNvSpPr>
          <p:nvPr/>
        </p:nvSpPr>
        <p:spPr bwMode="auto">
          <a:xfrm>
            <a:off x="3634178" y="1871375"/>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a:off x="3001400" y="1961686"/>
            <a:ext cx="548640" cy="548640"/>
            <a:chOff x="8093534" y="1164886"/>
            <a:chExt cx="548640" cy="548640"/>
          </a:xfrm>
        </p:grpSpPr>
        <p:sp>
          <p:nvSpPr>
            <p:cNvPr id="47" name="Oval 46"/>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9" name="Text Box 10"/>
          <p:cNvSpPr txBox="1">
            <a:spLocks noChangeArrowheads="1"/>
          </p:cNvSpPr>
          <p:nvPr/>
        </p:nvSpPr>
        <p:spPr bwMode="auto">
          <a:xfrm>
            <a:off x="3634178" y="2988975"/>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p:nvPr/>
        </p:nvGrpSpPr>
        <p:grpSpPr>
          <a:xfrm>
            <a:off x="3001400" y="3079286"/>
            <a:ext cx="548640" cy="548640"/>
            <a:chOff x="8093534" y="1164886"/>
            <a:chExt cx="548640" cy="548640"/>
          </a:xfrm>
        </p:grpSpPr>
        <p:sp>
          <p:nvSpPr>
            <p:cNvPr id="51" name="Oval 50"/>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4" name="Text Box 10"/>
          <p:cNvSpPr txBox="1">
            <a:spLocks noChangeArrowheads="1"/>
          </p:cNvSpPr>
          <p:nvPr/>
        </p:nvSpPr>
        <p:spPr bwMode="auto">
          <a:xfrm>
            <a:off x="3634178" y="4105704"/>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5" name="Group 54"/>
          <p:cNvGrpSpPr/>
          <p:nvPr/>
        </p:nvGrpSpPr>
        <p:grpSpPr>
          <a:xfrm>
            <a:off x="3001400" y="4196015"/>
            <a:ext cx="548640" cy="548640"/>
            <a:chOff x="8093534" y="1164886"/>
            <a:chExt cx="548640" cy="548640"/>
          </a:xfrm>
        </p:grpSpPr>
        <p:sp>
          <p:nvSpPr>
            <p:cNvPr id="56" name="Oval 55"/>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9" name="Text Box 10"/>
          <p:cNvSpPr txBox="1">
            <a:spLocks noChangeArrowheads="1"/>
          </p:cNvSpPr>
          <p:nvPr/>
        </p:nvSpPr>
        <p:spPr bwMode="auto">
          <a:xfrm>
            <a:off x="3634178" y="5222433"/>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0" name="Group 59"/>
          <p:cNvGrpSpPr/>
          <p:nvPr/>
        </p:nvGrpSpPr>
        <p:grpSpPr>
          <a:xfrm>
            <a:off x="3001400" y="5312744"/>
            <a:ext cx="548640" cy="548640"/>
            <a:chOff x="8093534" y="1164886"/>
            <a:chExt cx="548640" cy="548640"/>
          </a:xfrm>
        </p:grpSpPr>
        <p:sp>
          <p:nvSpPr>
            <p:cNvPr id="61" name="Oval 6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cxnSp>
        <p:nvCxnSpPr>
          <p:cNvPr id="67" name="Elbow Connector 66"/>
          <p:cNvCxnSpPr>
            <a:endCxn id="56" idx="2"/>
          </p:cNvCxnSpPr>
          <p:nvPr/>
        </p:nvCxnSpPr>
        <p:spPr>
          <a:xfrm>
            <a:off x="1769964" y="4302972"/>
            <a:ext cx="1231436" cy="167363"/>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2564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accel="50000" decel="50000" fill="hold" grpId="0" nodeType="afterEffect">
                                  <p:stCondLst>
                                    <p:cond delay="0"/>
                                  </p:stCondLst>
                                  <p:childTnLst>
                                    <p:set>
                                      <p:cBhvr>
                                        <p:cTn id="15" dur="1" fill="hold">
                                          <p:stCondLst>
                                            <p:cond delay="0"/>
                                          </p:stCondLst>
                                        </p:cTn>
                                        <p:tgtEl>
                                          <p:spTgt spid="1032"/>
                                        </p:tgtEl>
                                        <p:attrNameLst>
                                          <p:attrName>style.visibility</p:attrName>
                                        </p:attrNameLst>
                                      </p:cBhvr>
                                      <p:to>
                                        <p:strVal val="visible"/>
                                      </p:to>
                                    </p:set>
                                    <p:anim calcmode="lin" valueType="num">
                                      <p:cBhvr additive="base">
                                        <p:cTn id="16" dur="500" fill="hold"/>
                                        <p:tgtEl>
                                          <p:spTgt spid="1032"/>
                                        </p:tgtEl>
                                        <p:attrNameLst>
                                          <p:attrName>ppt_x</p:attrName>
                                        </p:attrNameLst>
                                      </p:cBhvr>
                                      <p:tavLst>
                                        <p:tav tm="0">
                                          <p:val>
                                            <p:strVal val="#ppt_x"/>
                                          </p:val>
                                        </p:tav>
                                        <p:tav tm="100000">
                                          <p:val>
                                            <p:strVal val="#ppt_x"/>
                                          </p:val>
                                        </p:tav>
                                      </p:tavLst>
                                    </p:anim>
                                    <p:anim calcmode="lin" valueType="num">
                                      <p:cBhvr additive="base">
                                        <p:cTn id="17" dur="500" fill="hold"/>
                                        <p:tgtEl>
                                          <p:spTgt spid="1032"/>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1" accel="50000" decel="50000" fill="hold" grpId="0" nodeType="afterEffect">
                                  <p:stCondLst>
                                    <p:cond delay="0"/>
                                  </p:stCondLst>
                                  <p:childTnLst>
                                    <p:set>
                                      <p:cBhvr>
                                        <p:cTn id="20" dur="1" fill="hold">
                                          <p:stCondLst>
                                            <p:cond delay="0"/>
                                          </p:stCondLst>
                                        </p:cTn>
                                        <p:tgtEl>
                                          <p:spTgt spid="1033"/>
                                        </p:tgtEl>
                                        <p:attrNameLst>
                                          <p:attrName>style.visibility</p:attrName>
                                        </p:attrNameLst>
                                      </p:cBhvr>
                                      <p:to>
                                        <p:strVal val="visible"/>
                                      </p:to>
                                    </p:set>
                                    <p:anim calcmode="lin" valueType="num">
                                      <p:cBhvr additive="base">
                                        <p:cTn id="21" dur="500" fill="hold"/>
                                        <p:tgtEl>
                                          <p:spTgt spid="1033"/>
                                        </p:tgtEl>
                                        <p:attrNameLst>
                                          <p:attrName>ppt_x</p:attrName>
                                        </p:attrNameLst>
                                      </p:cBhvr>
                                      <p:tavLst>
                                        <p:tav tm="0">
                                          <p:val>
                                            <p:strVal val="#ppt_x"/>
                                          </p:val>
                                        </p:tav>
                                        <p:tav tm="100000">
                                          <p:val>
                                            <p:strVal val="#ppt_x"/>
                                          </p:val>
                                        </p:tav>
                                      </p:tavLst>
                                    </p:anim>
                                    <p:anim calcmode="lin" valueType="num">
                                      <p:cBhvr additive="base">
                                        <p:cTn id="22" dur="500" fill="hold"/>
                                        <p:tgtEl>
                                          <p:spTgt spid="1033"/>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1034"/>
                                        </p:tgtEl>
                                        <p:attrNameLst>
                                          <p:attrName>style.visibility</p:attrName>
                                        </p:attrNameLst>
                                      </p:cBhvr>
                                      <p:to>
                                        <p:strVal val="visible"/>
                                      </p:to>
                                    </p:set>
                                    <p:anim calcmode="lin" valueType="num">
                                      <p:cBhvr additive="base">
                                        <p:cTn id="26" dur="500" fill="hold"/>
                                        <p:tgtEl>
                                          <p:spTgt spid="1034"/>
                                        </p:tgtEl>
                                        <p:attrNameLst>
                                          <p:attrName>ppt_x</p:attrName>
                                        </p:attrNameLst>
                                      </p:cBhvr>
                                      <p:tavLst>
                                        <p:tav tm="0">
                                          <p:val>
                                            <p:strVal val="#ppt_x"/>
                                          </p:val>
                                        </p:tav>
                                        <p:tav tm="100000">
                                          <p:val>
                                            <p:strVal val="#ppt_x"/>
                                          </p:val>
                                        </p:tav>
                                      </p:tavLst>
                                    </p:anim>
                                    <p:anim calcmode="lin" valueType="num">
                                      <p:cBhvr additive="base">
                                        <p:cTn id="27" dur="500" fill="hold"/>
                                        <p:tgtEl>
                                          <p:spTgt spid="1034"/>
                                        </p:tgtEl>
                                        <p:attrNameLst>
                                          <p:attrName>ppt_y</p:attrName>
                                        </p:attrNameLst>
                                      </p:cBhvr>
                                      <p:tavLst>
                                        <p:tav tm="0">
                                          <p:val>
                                            <p:strVal val="0-#ppt_h/2"/>
                                          </p:val>
                                        </p:tav>
                                        <p:tav tm="100000">
                                          <p:val>
                                            <p:strVal val="#ppt_y"/>
                                          </p:val>
                                        </p:tav>
                                      </p:tavLst>
                                    </p:anim>
                                  </p:childTnLst>
                                </p:cTn>
                              </p:par>
                            </p:childTnLst>
                          </p:cTn>
                        </p:par>
                        <p:par>
                          <p:cTn id="28" fill="hold">
                            <p:stCondLst>
                              <p:cond delay="2750"/>
                            </p:stCondLst>
                            <p:childTnLst>
                              <p:par>
                                <p:cTn id="29" presetID="2" presetClass="entr" presetSubtype="1" accel="50000" decel="5000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0-#ppt_h/2"/>
                                          </p:val>
                                        </p:tav>
                                        <p:tav tm="100000">
                                          <p:val>
                                            <p:strVal val="#ppt_y"/>
                                          </p:val>
                                        </p:tav>
                                      </p:tavLst>
                                    </p:anim>
                                  </p:childTnLst>
                                </p:cTn>
                              </p:par>
                            </p:childTnLst>
                          </p:cTn>
                        </p:par>
                        <p:par>
                          <p:cTn id="33" fill="hold">
                            <p:stCondLst>
                              <p:cond delay="3250"/>
                            </p:stCondLst>
                            <p:childTnLst>
                              <p:par>
                                <p:cTn id="34" presetID="42" presetClass="entr" presetSubtype="0"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anim calcmode="lin" valueType="num">
                                      <p:cBhvr>
                                        <p:cTn id="37" dur="500" fill="hold"/>
                                        <p:tgtEl>
                                          <p:spTgt spid="4"/>
                                        </p:tgtEl>
                                        <p:attrNameLst>
                                          <p:attrName>ppt_x</p:attrName>
                                        </p:attrNameLst>
                                      </p:cBhvr>
                                      <p:tavLst>
                                        <p:tav tm="0">
                                          <p:val>
                                            <p:strVal val="#ppt_x"/>
                                          </p:val>
                                        </p:tav>
                                        <p:tav tm="100000">
                                          <p:val>
                                            <p:strVal val="#ppt_x"/>
                                          </p:val>
                                        </p:tav>
                                      </p:tavLst>
                                    </p:anim>
                                    <p:anim calcmode="lin" valueType="num">
                                      <p:cBhvr>
                                        <p:cTn id="38" dur="500" fill="hold"/>
                                        <p:tgtEl>
                                          <p:spTgt spid="4"/>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18" presetClass="entr" presetSubtype="3" fill="hold" nodeType="afterEffect">
                                  <p:stCondLst>
                                    <p:cond delay="0"/>
                                  </p:stCondLst>
                                  <p:childTnLst>
                                    <p:set>
                                      <p:cBhvr>
                                        <p:cTn id="41" dur="1" fill="hold">
                                          <p:stCondLst>
                                            <p:cond delay="0"/>
                                          </p:stCondLst>
                                        </p:cTn>
                                        <p:tgtEl>
                                          <p:spTgt spid="102"/>
                                        </p:tgtEl>
                                        <p:attrNameLst>
                                          <p:attrName>style.visibility</p:attrName>
                                        </p:attrNameLst>
                                      </p:cBhvr>
                                      <p:to>
                                        <p:strVal val="visible"/>
                                      </p:to>
                                    </p:set>
                                    <p:animEffect transition="in" filter="strips(upRight)">
                                      <p:cBhvr>
                                        <p:cTn id="42" dur="500"/>
                                        <p:tgtEl>
                                          <p:spTgt spid="102"/>
                                        </p:tgtEl>
                                      </p:cBhvr>
                                    </p:animEffect>
                                  </p:childTnLst>
                                </p:cTn>
                              </p:par>
                            </p:childTnLst>
                          </p:cTn>
                        </p:par>
                        <p:par>
                          <p:cTn id="43" fill="hold">
                            <p:stCondLst>
                              <p:cond delay="4250"/>
                            </p:stCondLst>
                            <p:childTnLst>
                              <p:par>
                                <p:cTn id="44" presetID="23" presetClass="entr" presetSubtype="528" fill="hold" nodeType="after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 calcmode="lin" valueType="num">
                                      <p:cBhvr>
                                        <p:cTn id="48" dur="500" fill="hold"/>
                                        <p:tgtEl>
                                          <p:spTgt spid="46"/>
                                        </p:tgtEl>
                                        <p:attrNameLst>
                                          <p:attrName>ppt_x</p:attrName>
                                        </p:attrNameLst>
                                      </p:cBhvr>
                                      <p:tavLst>
                                        <p:tav tm="0">
                                          <p:val>
                                            <p:fltVal val="0.5"/>
                                          </p:val>
                                        </p:tav>
                                        <p:tav tm="100000">
                                          <p:val>
                                            <p:strVal val="#ppt_x"/>
                                          </p:val>
                                        </p:tav>
                                      </p:tavLst>
                                    </p:anim>
                                    <p:anim calcmode="lin" valueType="num">
                                      <p:cBhvr>
                                        <p:cTn id="49" dur="500" fill="hold"/>
                                        <p:tgtEl>
                                          <p:spTgt spid="46"/>
                                        </p:tgtEl>
                                        <p:attrNameLst>
                                          <p:attrName>ppt_y</p:attrName>
                                        </p:attrNameLst>
                                      </p:cBhvr>
                                      <p:tavLst>
                                        <p:tav tm="0">
                                          <p:val>
                                            <p:fltVal val="0.5"/>
                                          </p:val>
                                        </p:tav>
                                        <p:tav tm="100000">
                                          <p:val>
                                            <p:strVal val="#ppt_y"/>
                                          </p:val>
                                        </p:tav>
                                      </p:tavLst>
                                    </p:anim>
                                  </p:childTnLst>
                                </p:cTn>
                              </p:par>
                            </p:childTnLst>
                          </p:cTn>
                        </p:par>
                        <p:par>
                          <p:cTn id="50" fill="hold">
                            <p:stCondLst>
                              <p:cond delay="4750"/>
                            </p:stCondLst>
                            <p:childTnLst>
                              <p:par>
                                <p:cTn id="51" presetID="22" presetClass="entr" presetSubtype="8"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wipe(left)">
                                      <p:cBhvr>
                                        <p:cTn id="53" dur="500"/>
                                        <p:tgtEl>
                                          <p:spTgt spid="45"/>
                                        </p:tgtEl>
                                      </p:cBhvr>
                                    </p:animEffect>
                                  </p:childTnLst>
                                </p:cTn>
                              </p:par>
                            </p:childTnLst>
                          </p:cTn>
                        </p:par>
                        <p:par>
                          <p:cTn id="54" fill="hold">
                            <p:stCondLst>
                              <p:cond delay="5250"/>
                            </p:stCondLst>
                            <p:childTnLst>
                              <p:par>
                                <p:cTn id="55" presetID="18" presetClass="entr" presetSubtype="3" fill="hold" nodeType="afterEffect">
                                  <p:stCondLst>
                                    <p:cond delay="0"/>
                                  </p:stCondLst>
                                  <p:childTnLst>
                                    <p:set>
                                      <p:cBhvr>
                                        <p:cTn id="56" dur="1" fill="hold">
                                          <p:stCondLst>
                                            <p:cond delay="0"/>
                                          </p:stCondLst>
                                        </p:cTn>
                                        <p:tgtEl>
                                          <p:spTgt spid="109"/>
                                        </p:tgtEl>
                                        <p:attrNameLst>
                                          <p:attrName>style.visibility</p:attrName>
                                        </p:attrNameLst>
                                      </p:cBhvr>
                                      <p:to>
                                        <p:strVal val="visible"/>
                                      </p:to>
                                    </p:set>
                                    <p:animEffect transition="in" filter="strips(upRight)">
                                      <p:cBhvr>
                                        <p:cTn id="57" dur="500"/>
                                        <p:tgtEl>
                                          <p:spTgt spid="109"/>
                                        </p:tgtEl>
                                      </p:cBhvr>
                                    </p:animEffect>
                                  </p:childTnLst>
                                </p:cTn>
                              </p:par>
                            </p:childTnLst>
                          </p:cTn>
                        </p:par>
                        <p:par>
                          <p:cTn id="58" fill="hold">
                            <p:stCondLst>
                              <p:cond delay="5750"/>
                            </p:stCondLst>
                            <p:childTnLst>
                              <p:par>
                                <p:cTn id="59" presetID="23" presetClass="entr" presetSubtype="528" fill="hold"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p:cTn id="61" dur="500" fill="hold"/>
                                        <p:tgtEl>
                                          <p:spTgt spid="50"/>
                                        </p:tgtEl>
                                        <p:attrNameLst>
                                          <p:attrName>ppt_w</p:attrName>
                                        </p:attrNameLst>
                                      </p:cBhvr>
                                      <p:tavLst>
                                        <p:tav tm="0">
                                          <p:val>
                                            <p:fltVal val="0"/>
                                          </p:val>
                                        </p:tav>
                                        <p:tav tm="100000">
                                          <p:val>
                                            <p:strVal val="#ppt_w"/>
                                          </p:val>
                                        </p:tav>
                                      </p:tavLst>
                                    </p:anim>
                                    <p:anim calcmode="lin" valueType="num">
                                      <p:cBhvr>
                                        <p:cTn id="62" dur="500" fill="hold"/>
                                        <p:tgtEl>
                                          <p:spTgt spid="50"/>
                                        </p:tgtEl>
                                        <p:attrNameLst>
                                          <p:attrName>ppt_h</p:attrName>
                                        </p:attrNameLst>
                                      </p:cBhvr>
                                      <p:tavLst>
                                        <p:tav tm="0">
                                          <p:val>
                                            <p:fltVal val="0"/>
                                          </p:val>
                                        </p:tav>
                                        <p:tav tm="100000">
                                          <p:val>
                                            <p:strVal val="#ppt_h"/>
                                          </p:val>
                                        </p:tav>
                                      </p:tavLst>
                                    </p:anim>
                                    <p:anim calcmode="lin" valueType="num">
                                      <p:cBhvr>
                                        <p:cTn id="63" dur="500" fill="hold"/>
                                        <p:tgtEl>
                                          <p:spTgt spid="50"/>
                                        </p:tgtEl>
                                        <p:attrNameLst>
                                          <p:attrName>ppt_x</p:attrName>
                                        </p:attrNameLst>
                                      </p:cBhvr>
                                      <p:tavLst>
                                        <p:tav tm="0">
                                          <p:val>
                                            <p:fltVal val="0.5"/>
                                          </p:val>
                                        </p:tav>
                                        <p:tav tm="100000">
                                          <p:val>
                                            <p:strVal val="#ppt_x"/>
                                          </p:val>
                                        </p:tav>
                                      </p:tavLst>
                                    </p:anim>
                                    <p:anim calcmode="lin" valueType="num">
                                      <p:cBhvr>
                                        <p:cTn id="64" dur="500" fill="hold"/>
                                        <p:tgtEl>
                                          <p:spTgt spid="50"/>
                                        </p:tgtEl>
                                        <p:attrNameLst>
                                          <p:attrName>ppt_y</p:attrName>
                                        </p:attrNameLst>
                                      </p:cBhvr>
                                      <p:tavLst>
                                        <p:tav tm="0">
                                          <p:val>
                                            <p:fltVal val="0.5"/>
                                          </p:val>
                                        </p:tav>
                                        <p:tav tm="100000">
                                          <p:val>
                                            <p:strVal val="#ppt_y"/>
                                          </p:val>
                                        </p:tav>
                                      </p:tavLst>
                                    </p:anim>
                                  </p:childTnLst>
                                </p:cTn>
                              </p:par>
                            </p:childTnLst>
                          </p:cTn>
                        </p:par>
                        <p:par>
                          <p:cTn id="65" fill="hold">
                            <p:stCondLst>
                              <p:cond delay="6250"/>
                            </p:stCondLst>
                            <p:childTnLst>
                              <p:par>
                                <p:cTn id="66" presetID="22" presetClass="entr" presetSubtype="8" fill="hold" grpId="0" nodeType="after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wipe(left)">
                                      <p:cBhvr>
                                        <p:cTn id="68" dur="500"/>
                                        <p:tgtEl>
                                          <p:spTgt spid="49"/>
                                        </p:tgtEl>
                                      </p:cBhvr>
                                    </p:animEffect>
                                  </p:childTnLst>
                                </p:cTn>
                              </p:par>
                            </p:childTnLst>
                          </p:cTn>
                        </p:par>
                        <p:par>
                          <p:cTn id="69" fill="hold">
                            <p:stCondLst>
                              <p:cond delay="6750"/>
                            </p:stCondLst>
                            <p:childTnLst>
                              <p:par>
                                <p:cTn id="70" presetID="18" presetClass="entr" presetSubtype="3"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strips(upRight)">
                                      <p:cBhvr>
                                        <p:cTn id="72" dur="500"/>
                                        <p:tgtEl>
                                          <p:spTgt spid="67"/>
                                        </p:tgtEl>
                                      </p:cBhvr>
                                    </p:animEffect>
                                  </p:childTnLst>
                                </p:cTn>
                              </p:par>
                            </p:childTnLst>
                          </p:cTn>
                        </p:par>
                        <p:par>
                          <p:cTn id="73" fill="hold">
                            <p:stCondLst>
                              <p:cond delay="7250"/>
                            </p:stCondLst>
                            <p:childTnLst>
                              <p:par>
                                <p:cTn id="74" presetID="23" presetClass="entr" presetSubtype="528" fill="hold" nodeType="afterEffect">
                                  <p:stCondLst>
                                    <p:cond delay="0"/>
                                  </p:stCondLst>
                                  <p:childTnLst>
                                    <p:set>
                                      <p:cBhvr>
                                        <p:cTn id="75" dur="1" fill="hold">
                                          <p:stCondLst>
                                            <p:cond delay="0"/>
                                          </p:stCondLst>
                                        </p:cTn>
                                        <p:tgtEl>
                                          <p:spTgt spid="55"/>
                                        </p:tgtEl>
                                        <p:attrNameLst>
                                          <p:attrName>style.visibility</p:attrName>
                                        </p:attrNameLst>
                                      </p:cBhvr>
                                      <p:to>
                                        <p:strVal val="visible"/>
                                      </p:to>
                                    </p:set>
                                    <p:anim calcmode="lin" valueType="num">
                                      <p:cBhvr>
                                        <p:cTn id="76" dur="500" fill="hold"/>
                                        <p:tgtEl>
                                          <p:spTgt spid="55"/>
                                        </p:tgtEl>
                                        <p:attrNameLst>
                                          <p:attrName>ppt_w</p:attrName>
                                        </p:attrNameLst>
                                      </p:cBhvr>
                                      <p:tavLst>
                                        <p:tav tm="0">
                                          <p:val>
                                            <p:fltVal val="0"/>
                                          </p:val>
                                        </p:tav>
                                        <p:tav tm="100000">
                                          <p:val>
                                            <p:strVal val="#ppt_w"/>
                                          </p:val>
                                        </p:tav>
                                      </p:tavLst>
                                    </p:anim>
                                    <p:anim calcmode="lin" valueType="num">
                                      <p:cBhvr>
                                        <p:cTn id="77" dur="500" fill="hold"/>
                                        <p:tgtEl>
                                          <p:spTgt spid="55"/>
                                        </p:tgtEl>
                                        <p:attrNameLst>
                                          <p:attrName>ppt_h</p:attrName>
                                        </p:attrNameLst>
                                      </p:cBhvr>
                                      <p:tavLst>
                                        <p:tav tm="0">
                                          <p:val>
                                            <p:fltVal val="0"/>
                                          </p:val>
                                        </p:tav>
                                        <p:tav tm="100000">
                                          <p:val>
                                            <p:strVal val="#ppt_h"/>
                                          </p:val>
                                        </p:tav>
                                      </p:tavLst>
                                    </p:anim>
                                    <p:anim calcmode="lin" valueType="num">
                                      <p:cBhvr>
                                        <p:cTn id="78" dur="500" fill="hold"/>
                                        <p:tgtEl>
                                          <p:spTgt spid="55"/>
                                        </p:tgtEl>
                                        <p:attrNameLst>
                                          <p:attrName>ppt_x</p:attrName>
                                        </p:attrNameLst>
                                      </p:cBhvr>
                                      <p:tavLst>
                                        <p:tav tm="0">
                                          <p:val>
                                            <p:fltVal val="0.5"/>
                                          </p:val>
                                        </p:tav>
                                        <p:tav tm="100000">
                                          <p:val>
                                            <p:strVal val="#ppt_x"/>
                                          </p:val>
                                        </p:tav>
                                      </p:tavLst>
                                    </p:anim>
                                    <p:anim calcmode="lin" valueType="num">
                                      <p:cBhvr>
                                        <p:cTn id="79" dur="500" fill="hold"/>
                                        <p:tgtEl>
                                          <p:spTgt spid="55"/>
                                        </p:tgtEl>
                                        <p:attrNameLst>
                                          <p:attrName>ppt_y</p:attrName>
                                        </p:attrNameLst>
                                      </p:cBhvr>
                                      <p:tavLst>
                                        <p:tav tm="0">
                                          <p:val>
                                            <p:fltVal val="0.5"/>
                                          </p:val>
                                        </p:tav>
                                        <p:tav tm="100000">
                                          <p:val>
                                            <p:strVal val="#ppt_y"/>
                                          </p:val>
                                        </p:tav>
                                      </p:tavLst>
                                    </p:anim>
                                  </p:childTnLst>
                                </p:cTn>
                              </p:par>
                            </p:childTnLst>
                          </p:cTn>
                        </p:par>
                        <p:par>
                          <p:cTn id="80" fill="hold">
                            <p:stCondLst>
                              <p:cond delay="7750"/>
                            </p:stCondLst>
                            <p:childTnLst>
                              <p:par>
                                <p:cTn id="81" presetID="22" presetClass="entr" presetSubtype="8" fill="hold" grpId="0"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500"/>
                                        <p:tgtEl>
                                          <p:spTgt spid="54"/>
                                        </p:tgtEl>
                                      </p:cBhvr>
                                    </p:animEffect>
                                  </p:childTnLst>
                                </p:cTn>
                              </p:par>
                            </p:childTnLst>
                          </p:cTn>
                        </p:par>
                        <p:par>
                          <p:cTn id="84" fill="hold">
                            <p:stCondLst>
                              <p:cond delay="8250"/>
                            </p:stCondLst>
                            <p:childTnLst>
                              <p:par>
                                <p:cTn id="85" presetID="18" presetClass="entr" presetSubtype="3" fill="hold" nodeType="afterEffect">
                                  <p:stCondLst>
                                    <p:cond delay="0"/>
                                  </p:stCondLst>
                                  <p:childTnLst>
                                    <p:set>
                                      <p:cBhvr>
                                        <p:cTn id="86" dur="1" fill="hold">
                                          <p:stCondLst>
                                            <p:cond delay="0"/>
                                          </p:stCondLst>
                                        </p:cTn>
                                        <p:tgtEl>
                                          <p:spTgt spid="113"/>
                                        </p:tgtEl>
                                        <p:attrNameLst>
                                          <p:attrName>style.visibility</p:attrName>
                                        </p:attrNameLst>
                                      </p:cBhvr>
                                      <p:to>
                                        <p:strVal val="visible"/>
                                      </p:to>
                                    </p:set>
                                    <p:animEffect transition="in" filter="strips(upRight)">
                                      <p:cBhvr>
                                        <p:cTn id="87" dur="500"/>
                                        <p:tgtEl>
                                          <p:spTgt spid="113"/>
                                        </p:tgtEl>
                                      </p:cBhvr>
                                    </p:animEffect>
                                  </p:childTnLst>
                                </p:cTn>
                              </p:par>
                            </p:childTnLst>
                          </p:cTn>
                        </p:par>
                        <p:par>
                          <p:cTn id="88" fill="hold">
                            <p:stCondLst>
                              <p:cond delay="8750"/>
                            </p:stCondLst>
                            <p:childTnLst>
                              <p:par>
                                <p:cTn id="89" presetID="23" presetClass="entr" presetSubtype="528" fill="hold" nodeType="afterEffect">
                                  <p:stCondLst>
                                    <p:cond delay="0"/>
                                  </p:stCondLst>
                                  <p:childTnLst>
                                    <p:set>
                                      <p:cBhvr>
                                        <p:cTn id="90" dur="1" fill="hold">
                                          <p:stCondLst>
                                            <p:cond delay="0"/>
                                          </p:stCondLst>
                                        </p:cTn>
                                        <p:tgtEl>
                                          <p:spTgt spid="60"/>
                                        </p:tgtEl>
                                        <p:attrNameLst>
                                          <p:attrName>style.visibility</p:attrName>
                                        </p:attrNameLst>
                                      </p:cBhvr>
                                      <p:to>
                                        <p:strVal val="visible"/>
                                      </p:to>
                                    </p:set>
                                    <p:anim calcmode="lin" valueType="num">
                                      <p:cBhvr>
                                        <p:cTn id="91" dur="500" fill="hold"/>
                                        <p:tgtEl>
                                          <p:spTgt spid="60"/>
                                        </p:tgtEl>
                                        <p:attrNameLst>
                                          <p:attrName>ppt_w</p:attrName>
                                        </p:attrNameLst>
                                      </p:cBhvr>
                                      <p:tavLst>
                                        <p:tav tm="0">
                                          <p:val>
                                            <p:fltVal val="0"/>
                                          </p:val>
                                        </p:tav>
                                        <p:tav tm="100000">
                                          <p:val>
                                            <p:strVal val="#ppt_w"/>
                                          </p:val>
                                        </p:tav>
                                      </p:tavLst>
                                    </p:anim>
                                    <p:anim calcmode="lin" valueType="num">
                                      <p:cBhvr>
                                        <p:cTn id="92" dur="500" fill="hold"/>
                                        <p:tgtEl>
                                          <p:spTgt spid="60"/>
                                        </p:tgtEl>
                                        <p:attrNameLst>
                                          <p:attrName>ppt_h</p:attrName>
                                        </p:attrNameLst>
                                      </p:cBhvr>
                                      <p:tavLst>
                                        <p:tav tm="0">
                                          <p:val>
                                            <p:fltVal val="0"/>
                                          </p:val>
                                        </p:tav>
                                        <p:tav tm="100000">
                                          <p:val>
                                            <p:strVal val="#ppt_h"/>
                                          </p:val>
                                        </p:tav>
                                      </p:tavLst>
                                    </p:anim>
                                    <p:anim calcmode="lin" valueType="num">
                                      <p:cBhvr>
                                        <p:cTn id="93" dur="500" fill="hold"/>
                                        <p:tgtEl>
                                          <p:spTgt spid="60"/>
                                        </p:tgtEl>
                                        <p:attrNameLst>
                                          <p:attrName>ppt_x</p:attrName>
                                        </p:attrNameLst>
                                      </p:cBhvr>
                                      <p:tavLst>
                                        <p:tav tm="0">
                                          <p:val>
                                            <p:fltVal val="0.5"/>
                                          </p:val>
                                        </p:tav>
                                        <p:tav tm="100000">
                                          <p:val>
                                            <p:strVal val="#ppt_x"/>
                                          </p:val>
                                        </p:tav>
                                      </p:tavLst>
                                    </p:anim>
                                    <p:anim calcmode="lin" valueType="num">
                                      <p:cBhvr>
                                        <p:cTn id="94" dur="500" fill="hold"/>
                                        <p:tgtEl>
                                          <p:spTgt spid="60"/>
                                        </p:tgtEl>
                                        <p:attrNameLst>
                                          <p:attrName>ppt_y</p:attrName>
                                        </p:attrNameLst>
                                      </p:cBhvr>
                                      <p:tavLst>
                                        <p:tav tm="0">
                                          <p:val>
                                            <p:fltVal val="0.5"/>
                                          </p:val>
                                        </p:tav>
                                        <p:tav tm="100000">
                                          <p:val>
                                            <p:strVal val="#ppt_y"/>
                                          </p:val>
                                        </p:tav>
                                      </p:tavLst>
                                    </p:anim>
                                  </p:childTnLst>
                                </p:cTn>
                              </p:par>
                            </p:childTnLst>
                          </p:cTn>
                        </p:par>
                        <p:par>
                          <p:cTn id="95" fill="hold">
                            <p:stCondLst>
                              <p:cond delay="9250"/>
                            </p:stCondLst>
                            <p:childTnLst>
                              <p:par>
                                <p:cTn id="96" presetID="22" presetClass="entr" presetSubtype="8" fill="hold" grpId="0" nodeType="afterEffect">
                                  <p:stCondLst>
                                    <p:cond delay="0"/>
                                  </p:stCondLst>
                                  <p:childTnLst>
                                    <p:set>
                                      <p:cBhvr>
                                        <p:cTn id="97" dur="1" fill="hold">
                                          <p:stCondLst>
                                            <p:cond delay="0"/>
                                          </p:stCondLst>
                                        </p:cTn>
                                        <p:tgtEl>
                                          <p:spTgt spid="59"/>
                                        </p:tgtEl>
                                        <p:attrNameLst>
                                          <p:attrName>style.visibility</p:attrName>
                                        </p:attrNameLst>
                                      </p:cBhvr>
                                      <p:to>
                                        <p:strVal val="visible"/>
                                      </p:to>
                                    </p:set>
                                    <p:animEffect transition="in" filter="wipe(left)">
                                      <p:cBhvr>
                                        <p:cTn id="98" dur="500"/>
                                        <p:tgtEl>
                                          <p:spTgt spid="59"/>
                                        </p:tgtEl>
                                      </p:cBhvr>
                                    </p:animEffect>
                                  </p:childTnLst>
                                </p:cTn>
                              </p:par>
                            </p:childTnLst>
                          </p:cTn>
                        </p:par>
                        <p:par>
                          <p:cTn id="99" fill="hold">
                            <p:stCondLst>
                              <p:cond delay="9750"/>
                            </p:stCondLst>
                            <p:childTnLst>
                              <p:par>
                                <p:cTn id="100" presetID="10" presetClass="entr" presetSubtype="0" fill="hold" grpId="0" nodeType="afterEffect">
                                  <p:stCondLst>
                                    <p:cond delay="0"/>
                                  </p:stCondLst>
                                  <p:childTnLst>
                                    <p:set>
                                      <p:cBhvr>
                                        <p:cTn id="101" dur="1" fill="hold">
                                          <p:stCondLst>
                                            <p:cond delay="0"/>
                                          </p:stCondLst>
                                        </p:cTn>
                                        <p:tgtEl>
                                          <p:spTgt spid="57">
                                            <p:graphicEl>
                                              <a:chart seriesIdx="-3" categoryIdx="-3" bldStep="gridLegend"/>
                                            </p:graphicEl>
                                          </p:spTgt>
                                        </p:tgtEl>
                                        <p:attrNameLst>
                                          <p:attrName>style.visibility</p:attrName>
                                        </p:attrNameLst>
                                      </p:cBhvr>
                                      <p:to>
                                        <p:strVal val="visible"/>
                                      </p:to>
                                    </p:set>
                                    <p:animEffect transition="in" filter="fade">
                                      <p:cBhvr>
                                        <p:cTn id="102" dur="500"/>
                                        <p:tgtEl>
                                          <p:spTgt spid="57">
                                            <p:graphicEl>
                                              <a:chart seriesIdx="-3" categoryIdx="-3" bldStep="gridLegend"/>
                                            </p:graphicEl>
                                          </p:spTgt>
                                        </p:tgtEl>
                                      </p:cBhvr>
                                    </p:animEffect>
                                  </p:childTnLst>
                                </p:cTn>
                              </p:par>
                            </p:childTnLst>
                          </p:cTn>
                        </p:par>
                        <p:par>
                          <p:cTn id="103" fill="hold">
                            <p:stCondLst>
                              <p:cond delay="10250"/>
                            </p:stCondLst>
                            <p:childTnLst>
                              <p:par>
                                <p:cTn id="104" presetID="12" presetClass="entr" presetSubtype="4" fill="hold" grpId="0" nodeType="afterEffect">
                                  <p:stCondLst>
                                    <p:cond delay="0"/>
                                  </p:stCondLst>
                                  <p:childTnLst>
                                    <p:set>
                                      <p:cBhvr>
                                        <p:cTn id="105" dur="1" fill="hold">
                                          <p:stCondLst>
                                            <p:cond delay="0"/>
                                          </p:stCondLst>
                                        </p:cTn>
                                        <p:tgtEl>
                                          <p:spTgt spid="57">
                                            <p:graphicEl>
                                              <a:chart seriesIdx="0" categoryIdx="-4" bldStep="series"/>
                                            </p:graphicEl>
                                          </p:spTgt>
                                        </p:tgtEl>
                                        <p:attrNameLst>
                                          <p:attrName>style.visibility</p:attrName>
                                        </p:attrNameLst>
                                      </p:cBhvr>
                                      <p:to>
                                        <p:strVal val="visible"/>
                                      </p:to>
                                    </p:set>
                                    <p:animEffect transition="in" filter="slide(fromBottom)">
                                      <p:cBhvr>
                                        <p:cTn id="106" dur="500"/>
                                        <p:tgtEl>
                                          <p:spTgt spid="57">
                                            <p:graphicEl>
                                              <a:chart seriesIdx="0" categoryIdx="-4" bldStep="series"/>
                                            </p:graphicEl>
                                          </p:spTgt>
                                        </p:tgtEl>
                                      </p:cBhvr>
                                    </p:animEffect>
                                  </p:childTnLst>
                                </p:cTn>
                              </p:par>
                            </p:childTnLst>
                          </p:cTn>
                        </p:par>
                        <p:par>
                          <p:cTn id="107" fill="hold">
                            <p:stCondLst>
                              <p:cond delay="10750"/>
                            </p:stCondLst>
                            <p:childTnLst>
                              <p:par>
                                <p:cTn id="108" presetID="12" presetClass="entr" presetSubtype="4" fill="hold" grpId="0" nodeType="afterEffect">
                                  <p:stCondLst>
                                    <p:cond delay="0"/>
                                  </p:stCondLst>
                                  <p:childTnLst>
                                    <p:set>
                                      <p:cBhvr>
                                        <p:cTn id="109" dur="1" fill="hold">
                                          <p:stCondLst>
                                            <p:cond delay="0"/>
                                          </p:stCondLst>
                                        </p:cTn>
                                        <p:tgtEl>
                                          <p:spTgt spid="57">
                                            <p:graphicEl>
                                              <a:chart seriesIdx="1" categoryIdx="-4" bldStep="series"/>
                                            </p:graphicEl>
                                          </p:spTgt>
                                        </p:tgtEl>
                                        <p:attrNameLst>
                                          <p:attrName>style.visibility</p:attrName>
                                        </p:attrNameLst>
                                      </p:cBhvr>
                                      <p:to>
                                        <p:strVal val="visible"/>
                                      </p:to>
                                    </p:set>
                                    <p:animEffect transition="in" filter="slide(fromBottom)">
                                      <p:cBhvr>
                                        <p:cTn id="110" dur="500"/>
                                        <p:tgtEl>
                                          <p:spTgt spid="57">
                                            <p:graphicEl>
                                              <a:chart seriesIdx="1" categoryIdx="-4" bldStep="series"/>
                                            </p:graphicEl>
                                          </p:spTgt>
                                        </p:tgtEl>
                                      </p:cBhvr>
                                    </p:animEffect>
                                  </p:childTnLst>
                                </p:cTn>
                              </p:par>
                            </p:childTnLst>
                          </p:cTn>
                        </p:par>
                        <p:par>
                          <p:cTn id="111" fill="hold">
                            <p:stCondLst>
                              <p:cond delay="11250"/>
                            </p:stCondLst>
                            <p:childTnLst>
                              <p:par>
                                <p:cTn id="112" presetID="12" presetClass="entr" presetSubtype="4" fill="hold" grpId="0" nodeType="afterEffect">
                                  <p:stCondLst>
                                    <p:cond delay="0"/>
                                  </p:stCondLst>
                                  <p:childTnLst>
                                    <p:set>
                                      <p:cBhvr>
                                        <p:cTn id="113" dur="1" fill="hold">
                                          <p:stCondLst>
                                            <p:cond delay="0"/>
                                          </p:stCondLst>
                                        </p:cTn>
                                        <p:tgtEl>
                                          <p:spTgt spid="57">
                                            <p:graphicEl>
                                              <a:chart seriesIdx="2" categoryIdx="-4" bldStep="series"/>
                                            </p:graphicEl>
                                          </p:spTgt>
                                        </p:tgtEl>
                                        <p:attrNameLst>
                                          <p:attrName>style.visibility</p:attrName>
                                        </p:attrNameLst>
                                      </p:cBhvr>
                                      <p:to>
                                        <p:strVal val="visible"/>
                                      </p:to>
                                    </p:set>
                                    <p:animEffect transition="in" filter="slide(fromBottom)">
                                      <p:cBhvr>
                                        <p:cTn id="114" dur="500"/>
                                        <p:tgtEl>
                                          <p:spTgt spid="57">
                                            <p:graphicEl>
                                              <a:chart seriesIdx="2" categoryIdx="-4" bldStep="series"/>
                                            </p:graphicEl>
                                          </p:spTgt>
                                        </p:tgtEl>
                                      </p:cBhvr>
                                    </p:animEffect>
                                  </p:childTnLst>
                                </p:cTn>
                              </p:par>
                            </p:childTnLst>
                          </p:cTn>
                        </p:par>
                        <p:par>
                          <p:cTn id="115" fill="hold">
                            <p:stCondLst>
                              <p:cond delay="11750"/>
                            </p:stCondLst>
                            <p:childTnLst>
                              <p:par>
                                <p:cTn id="116" presetID="12" presetClass="entr" presetSubtype="4" fill="hold" grpId="0" nodeType="afterEffect">
                                  <p:stCondLst>
                                    <p:cond delay="0"/>
                                  </p:stCondLst>
                                  <p:childTnLst>
                                    <p:set>
                                      <p:cBhvr>
                                        <p:cTn id="117" dur="1" fill="hold">
                                          <p:stCondLst>
                                            <p:cond delay="0"/>
                                          </p:stCondLst>
                                        </p:cTn>
                                        <p:tgtEl>
                                          <p:spTgt spid="57">
                                            <p:graphicEl>
                                              <a:chart seriesIdx="3" categoryIdx="-4" bldStep="series"/>
                                            </p:graphicEl>
                                          </p:spTgt>
                                        </p:tgtEl>
                                        <p:attrNameLst>
                                          <p:attrName>style.visibility</p:attrName>
                                        </p:attrNameLst>
                                      </p:cBhvr>
                                      <p:to>
                                        <p:strVal val="visible"/>
                                      </p:to>
                                    </p:set>
                                    <p:animEffect transition="in" filter="slide(fromBottom)">
                                      <p:cBhvr>
                                        <p:cTn id="118" dur="500"/>
                                        <p:tgtEl>
                                          <p:spTgt spid="57">
                                            <p:graphicEl>
                                              <a:chart seriesIdx="3" categoryIdx="-4" bldStep="series"/>
                                            </p:graphicEl>
                                          </p:spTgt>
                                        </p:tgtEl>
                                      </p:cBhvr>
                                    </p:animEffect>
                                  </p:childTnLst>
                                </p:cTn>
                              </p:par>
                            </p:childTnLst>
                          </p:cTn>
                        </p:par>
                        <p:par>
                          <p:cTn id="119" fill="hold">
                            <p:stCondLst>
                              <p:cond delay="12250"/>
                            </p:stCondLst>
                            <p:childTnLst>
                              <p:par>
                                <p:cTn id="120" presetID="12" presetClass="entr" presetSubtype="4" fill="hold" grpId="0" nodeType="afterEffect">
                                  <p:stCondLst>
                                    <p:cond delay="0"/>
                                  </p:stCondLst>
                                  <p:childTnLst>
                                    <p:set>
                                      <p:cBhvr>
                                        <p:cTn id="121" dur="1" fill="hold">
                                          <p:stCondLst>
                                            <p:cond delay="0"/>
                                          </p:stCondLst>
                                        </p:cTn>
                                        <p:tgtEl>
                                          <p:spTgt spid="57">
                                            <p:graphicEl>
                                              <a:chart seriesIdx="4" categoryIdx="-4" bldStep="series"/>
                                            </p:graphicEl>
                                          </p:spTgt>
                                        </p:tgtEl>
                                        <p:attrNameLst>
                                          <p:attrName>style.visibility</p:attrName>
                                        </p:attrNameLst>
                                      </p:cBhvr>
                                      <p:to>
                                        <p:strVal val="visible"/>
                                      </p:to>
                                    </p:set>
                                    <p:animEffect transition="in" filter="slide(fromBottom)">
                                      <p:cBhvr>
                                        <p:cTn id="122" dur="500"/>
                                        <p:tgtEl>
                                          <p:spTgt spid="57">
                                            <p:graphicEl>
                                              <a:chart seriesIdx="4"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 grpId="0" animBg="1"/>
      <p:bldP spid="1033" grpId="0" animBg="1"/>
      <p:bldP spid="1034" grpId="0" animBg="1"/>
      <p:bldGraphic spid="57" grpId="0">
        <p:bldSub>
          <a:bldChart bld="series"/>
        </p:bldSub>
      </p:bldGraphic>
      <p:bldP spid="45" grpId="0"/>
      <p:bldP spid="49" grpId="0"/>
      <p:bldP spid="54" grpId="0"/>
      <p:bldP spid="5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859626"/>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37684"/>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859626"/>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37684"/>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859626"/>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37684"/>
          <a:ext cx="3238579" cy="2872689"/>
        </p:xfrm>
        <a:graphic>
          <a:graphicData uri="http://schemas.openxmlformats.org/drawingml/2006/chart">
            <c:chart xmlns:c="http://schemas.openxmlformats.org/drawingml/2006/chart" xmlns:r="http://schemas.openxmlformats.org/officeDocument/2006/relationships" r:id="rId5"/>
          </a:graphicData>
        </a:graphic>
      </p:graphicFrame>
      <p:sp>
        <p:nvSpPr>
          <p:cNvPr id="15" name="TextBox 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3042943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50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50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50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50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50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50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50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50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50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50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50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50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50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50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50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50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50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50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50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50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50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50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50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50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50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50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50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50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50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50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0" y="1491449"/>
            <a:ext cx="12192000" cy="458087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 name="Rectangle 2"/>
          <p:cNvSpPr/>
          <p:nvPr/>
        </p:nvSpPr>
        <p:spPr>
          <a:xfrm>
            <a:off x="675409" y="3002973"/>
            <a:ext cx="2462646" cy="3065318"/>
          </a:xfrm>
          <a:prstGeom prst="rect">
            <a:avLst/>
          </a:pr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 name="Group 8"/>
          <p:cNvGrpSpPr/>
          <p:nvPr/>
        </p:nvGrpSpPr>
        <p:grpSpPr>
          <a:xfrm>
            <a:off x="920532" y="4652052"/>
            <a:ext cx="1972399" cy="996086"/>
            <a:chOff x="4597685" y="3155872"/>
            <a:chExt cx="1699181" cy="747064"/>
          </a:xfrm>
        </p:grpSpPr>
        <p:sp>
          <p:nvSpPr>
            <p:cNvPr id="10" name="TextBox 9"/>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1" name="TextBox 10"/>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89" name="Rectangle 88"/>
          <p:cNvSpPr/>
          <p:nvPr/>
        </p:nvSpPr>
        <p:spPr>
          <a:xfrm>
            <a:off x="3456334" y="3002973"/>
            <a:ext cx="2462646" cy="3065318"/>
          </a:xfrm>
          <a:prstGeom prst="rect">
            <a:avLst/>
          </a:pr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0" name="Group 89"/>
          <p:cNvGrpSpPr/>
          <p:nvPr/>
        </p:nvGrpSpPr>
        <p:grpSpPr>
          <a:xfrm>
            <a:off x="3701457" y="4652052"/>
            <a:ext cx="1972399" cy="996086"/>
            <a:chOff x="4597685" y="3155872"/>
            <a:chExt cx="1699181" cy="747064"/>
          </a:xfrm>
        </p:grpSpPr>
        <p:sp>
          <p:nvSpPr>
            <p:cNvPr id="91" name="TextBox 90"/>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92" name="TextBox 9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93" name="Rectangle 92"/>
          <p:cNvSpPr/>
          <p:nvPr/>
        </p:nvSpPr>
        <p:spPr>
          <a:xfrm>
            <a:off x="6306171" y="3003831"/>
            <a:ext cx="2462646" cy="3065318"/>
          </a:xfrm>
          <a:prstGeom prst="rect">
            <a:avLst/>
          </a:pr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4" name="Group 93"/>
          <p:cNvGrpSpPr/>
          <p:nvPr/>
        </p:nvGrpSpPr>
        <p:grpSpPr>
          <a:xfrm>
            <a:off x="6551294" y="4652910"/>
            <a:ext cx="1972399" cy="996086"/>
            <a:chOff x="4597685" y="3155872"/>
            <a:chExt cx="1699181" cy="747064"/>
          </a:xfrm>
        </p:grpSpPr>
        <p:sp>
          <p:nvSpPr>
            <p:cNvPr id="95" name="TextBox 94"/>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96" name="TextBox 9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97" name="Rectangle 96"/>
          <p:cNvSpPr/>
          <p:nvPr/>
        </p:nvSpPr>
        <p:spPr>
          <a:xfrm>
            <a:off x="9171623" y="2998828"/>
            <a:ext cx="2462646" cy="3065318"/>
          </a:xfrm>
          <a:prstGeom prst="rect">
            <a:avLst/>
          </a:pr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8" name="Group 97"/>
          <p:cNvGrpSpPr/>
          <p:nvPr/>
        </p:nvGrpSpPr>
        <p:grpSpPr>
          <a:xfrm>
            <a:off x="9416746" y="4647907"/>
            <a:ext cx="1972399" cy="996086"/>
            <a:chOff x="4597685" y="3155872"/>
            <a:chExt cx="1699181" cy="747064"/>
          </a:xfrm>
        </p:grpSpPr>
        <p:sp>
          <p:nvSpPr>
            <p:cNvPr id="99" name="TextBox 98"/>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0" name="TextBox 99"/>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48" name="Group 47"/>
          <p:cNvGrpSpPr/>
          <p:nvPr/>
        </p:nvGrpSpPr>
        <p:grpSpPr>
          <a:xfrm>
            <a:off x="4339529" y="3736218"/>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49"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57" name="Group 56"/>
          <p:cNvGrpSpPr/>
          <p:nvPr/>
        </p:nvGrpSpPr>
        <p:grpSpPr>
          <a:xfrm>
            <a:off x="7205783" y="3701292"/>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58"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5"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6"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78" name="Group 77"/>
          <p:cNvGrpSpPr/>
          <p:nvPr/>
        </p:nvGrpSpPr>
        <p:grpSpPr>
          <a:xfrm>
            <a:off x="10033030" y="3676944"/>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79"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2" name="Group 11"/>
          <p:cNvGrpSpPr/>
          <p:nvPr/>
        </p:nvGrpSpPr>
        <p:grpSpPr>
          <a:xfrm>
            <a:off x="1553332" y="3637794"/>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3"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1"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3"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4"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5"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6"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7"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8"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9"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0"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1"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2"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3"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4"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5"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6"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4"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5"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3478254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1+#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89"/>
                                        </p:tgtEl>
                                        <p:attrNameLst>
                                          <p:attrName>style.visibility</p:attrName>
                                        </p:attrNameLst>
                                      </p:cBhvr>
                                      <p:to>
                                        <p:strVal val="visible"/>
                                      </p:to>
                                    </p:set>
                                    <p:anim calcmode="lin" valueType="num">
                                      <p:cBhvr additive="base">
                                        <p:cTn id="15" dur="750" fill="hold"/>
                                        <p:tgtEl>
                                          <p:spTgt spid="89"/>
                                        </p:tgtEl>
                                        <p:attrNameLst>
                                          <p:attrName>ppt_x</p:attrName>
                                        </p:attrNameLst>
                                      </p:cBhvr>
                                      <p:tavLst>
                                        <p:tav tm="0">
                                          <p:val>
                                            <p:strVal val="1+#ppt_w/2"/>
                                          </p:val>
                                        </p:tav>
                                        <p:tav tm="100000">
                                          <p:val>
                                            <p:strVal val="#ppt_x"/>
                                          </p:val>
                                        </p:tav>
                                      </p:tavLst>
                                    </p:anim>
                                    <p:anim calcmode="lin" valueType="num">
                                      <p:cBhvr additive="base">
                                        <p:cTn id="16" dur="750" fill="hold"/>
                                        <p:tgtEl>
                                          <p:spTgt spid="89"/>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93"/>
                                        </p:tgtEl>
                                        <p:attrNameLst>
                                          <p:attrName>style.visibility</p:attrName>
                                        </p:attrNameLst>
                                      </p:cBhvr>
                                      <p:to>
                                        <p:strVal val="visible"/>
                                      </p:to>
                                    </p:set>
                                    <p:anim calcmode="lin" valueType="num">
                                      <p:cBhvr additive="base">
                                        <p:cTn id="19" dur="750" fill="hold"/>
                                        <p:tgtEl>
                                          <p:spTgt spid="93"/>
                                        </p:tgtEl>
                                        <p:attrNameLst>
                                          <p:attrName>ppt_x</p:attrName>
                                        </p:attrNameLst>
                                      </p:cBhvr>
                                      <p:tavLst>
                                        <p:tav tm="0">
                                          <p:val>
                                            <p:strVal val="1+#ppt_w/2"/>
                                          </p:val>
                                        </p:tav>
                                        <p:tav tm="100000">
                                          <p:val>
                                            <p:strVal val="#ppt_x"/>
                                          </p:val>
                                        </p:tav>
                                      </p:tavLst>
                                    </p:anim>
                                    <p:anim calcmode="lin" valueType="num">
                                      <p:cBhvr additive="base">
                                        <p:cTn id="20" dur="750" fill="hold"/>
                                        <p:tgtEl>
                                          <p:spTgt spid="9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additive="base">
                                        <p:cTn id="23" dur="750" fill="hold"/>
                                        <p:tgtEl>
                                          <p:spTgt spid="97"/>
                                        </p:tgtEl>
                                        <p:attrNameLst>
                                          <p:attrName>ppt_x</p:attrName>
                                        </p:attrNameLst>
                                      </p:cBhvr>
                                      <p:tavLst>
                                        <p:tav tm="0">
                                          <p:val>
                                            <p:strVal val="1+#ppt_w/2"/>
                                          </p:val>
                                        </p:tav>
                                        <p:tav tm="100000">
                                          <p:val>
                                            <p:strVal val="#ppt_x"/>
                                          </p:val>
                                        </p:tav>
                                      </p:tavLst>
                                    </p:anim>
                                    <p:anim calcmode="lin" valueType="num">
                                      <p:cBhvr additive="base">
                                        <p:cTn id="24" dur="750" fill="hold"/>
                                        <p:tgtEl>
                                          <p:spTgt spid="97"/>
                                        </p:tgtEl>
                                        <p:attrNameLst>
                                          <p:attrName>ppt_y</p:attrName>
                                        </p:attrNameLst>
                                      </p:cBhvr>
                                      <p:tavLst>
                                        <p:tav tm="0">
                                          <p:val>
                                            <p:strVal val="#ppt_y"/>
                                          </p:val>
                                        </p:tav>
                                        <p:tav tm="100000">
                                          <p:val>
                                            <p:strVal val="#ppt_y"/>
                                          </p:val>
                                        </p:tav>
                                      </p:tavLst>
                                    </p:anim>
                                  </p:childTnLst>
                                </p:cTn>
                              </p:par>
                            </p:childTnLst>
                          </p:cTn>
                        </p:par>
                        <p:par>
                          <p:cTn id="25" fill="hold">
                            <p:stCondLst>
                              <p:cond delay="1250"/>
                            </p:stCondLst>
                            <p:childTnLst>
                              <p:par>
                                <p:cTn id="26" presetID="23" presetClass="entr" presetSubtype="16"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childTnLst>
                                </p:cTn>
                              </p:par>
                            </p:childTnLst>
                          </p:cTn>
                        </p:par>
                        <p:par>
                          <p:cTn id="30" fill="hold">
                            <p:stCondLst>
                              <p:cond delay="1750"/>
                            </p:stCondLst>
                            <p:childTnLst>
                              <p:par>
                                <p:cTn id="31" presetID="2" presetClass="entr" presetSubtype="4" accel="50000" decel="50000" fill="hold" nodeType="after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500" fill="hold"/>
                                        <p:tgtEl>
                                          <p:spTgt spid="9"/>
                                        </p:tgtEl>
                                        <p:attrNameLst>
                                          <p:attrName>ppt_x</p:attrName>
                                        </p:attrNameLst>
                                      </p:cBhvr>
                                      <p:tavLst>
                                        <p:tav tm="0">
                                          <p:val>
                                            <p:strVal val="#ppt_x"/>
                                          </p:val>
                                        </p:tav>
                                        <p:tav tm="100000">
                                          <p:val>
                                            <p:strVal val="#ppt_x"/>
                                          </p:val>
                                        </p:tav>
                                      </p:tavLst>
                                    </p:anim>
                                    <p:anim calcmode="lin" valueType="num">
                                      <p:cBhvr additive="base">
                                        <p:cTn id="34" dur="500" fill="hold"/>
                                        <p:tgtEl>
                                          <p:spTgt spid="9"/>
                                        </p:tgtEl>
                                        <p:attrNameLst>
                                          <p:attrName>ppt_y</p:attrName>
                                        </p:attrNameLst>
                                      </p:cBhvr>
                                      <p:tavLst>
                                        <p:tav tm="0">
                                          <p:val>
                                            <p:strVal val="1+#ppt_h/2"/>
                                          </p:val>
                                        </p:tav>
                                        <p:tav tm="100000">
                                          <p:val>
                                            <p:strVal val="#ppt_y"/>
                                          </p:val>
                                        </p:tav>
                                      </p:tavLst>
                                    </p:anim>
                                  </p:childTnLst>
                                </p:cTn>
                              </p:par>
                            </p:childTnLst>
                          </p:cTn>
                        </p:par>
                        <p:par>
                          <p:cTn id="35" fill="hold">
                            <p:stCondLst>
                              <p:cond delay="2250"/>
                            </p:stCondLst>
                            <p:childTnLst>
                              <p:par>
                                <p:cTn id="36" presetID="23" presetClass="entr" presetSubtype="16" fill="hold" nodeType="afterEffect">
                                  <p:stCondLst>
                                    <p:cond delay="0"/>
                                  </p:stCondLst>
                                  <p:childTnLst>
                                    <p:set>
                                      <p:cBhvr>
                                        <p:cTn id="37" dur="1" fill="hold">
                                          <p:stCondLst>
                                            <p:cond delay="0"/>
                                          </p:stCondLst>
                                        </p:cTn>
                                        <p:tgtEl>
                                          <p:spTgt spid="48"/>
                                        </p:tgtEl>
                                        <p:attrNameLst>
                                          <p:attrName>style.visibility</p:attrName>
                                        </p:attrNameLst>
                                      </p:cBhvr>
                                      <p:to>
                                        <p:strVal val="visible"/>
                                      </p:to>
                                    </p:set>
                                    <p:anim calcmode="lin" valueType="num">
                                      <p:cBhvr>
                                        <p:cTn id="38" dur="500" fill="hold"/>
                                        <p:tgtEl>
                                          <p:spTgt spid="48"/>
                                        </p:tgtEl>
                                        <p:attrNameLst>
                                          <p:attrName>ppt_w</p:attrName>
                                        </p:attrNameLst>
                                      </p:cBhvr>
                                      <p:tavLst>
                                        <p:tav tm="0">
                                          <p:val>
                                            <p:fltVal val="0"/>
                                          </p:val>
                                        </p:tav>
                                        <p:tav tm="100000">
                                          <p:val>
                                            <p:strVal val="#ppt_w"/>
                                          </p:val>
                                        </p:tav>
                                      </p:tavLst>
                                    </p:anim>
                                    <p:anim calcmode="lin" valueType="num">
                                      <p:cBhvr>
                                        <p:cTn id="39" dur="500" fill="hold"/>
                                        <p:tgtEl>
                                          <p:spTgt spid="48"/>
                                        </p:tgtEl>
                                        <p:attrNameLst>
                                          <p:attrName>ppt_h</p:attrName>
                                        </p:attrNameLst>
                                      </p:cBhvr>
                                      <p:tavLst>
                                        <p:tav tm="0">
                                          <p:val>
                                            <p:fltVal val="0"/>
                                          </p:val>
                                        </p:tav>
                                        <p:tav tm="100000">
                                          <p:val>
                                            <p:strVal val="#ppt_h"/>
                                          </p:val>
                                        </p:tav>
                                      </p:tavLst>
                                    </p:anim>
                                  </p:childTnLst>
                                </p:cTn>
                              </p:par>
                            </p:childTnLst>
                          </p:cTn>
                        </p:par>
                        <p:par>
                          <p:cTn id="40" fill="hold">
                            <p:stCondLst>
                              <p:cond delay="2750"/>
                            </p:stCondLst>
                            <p:childTnLst>
                              <p:par>
                                <p:cTn id="41" presetID="2" presetClass="entr" presetSubtype="4" accel="50000" decel="50000" fill="hold" nodeType="afterEffect">
                                  <p:stCondLst>
                                    <p:cond delay="0"/>
                                  </p:stCondLst>
                                  <p:childTnLst>
                                    <p:set>
                                      <p:cBhvr>
                                        <p:cTn id="42" dur="1" fill="hold">
                                          <p:stCondLst>
                                            <p:cond delay="0"/>
                                          </p:stCondLst>
                                        </p:cTn>
                                        <p:tgtEl>
                                          <p:spTgt spid="90"/>
                                        </p:tgtEl>
                                        <p:attrNameLst>
                                          <p:attrName>style.visibility</p:attrName>
                                        </p:attrNameLst>
                                      </p:cBhvr>
                                      <p:to>
                                        <p:strVal val="visible"/>
                                      </p:to>
                                    </p:set>
                                    <p:anim calcmode="lin" valueType="num">
                                      <p:cBhvr additive="base">
                                        <p:cTn id="43" dur="500" fill="hold"/>
                                        <p:tgtEl>
                                          <p:spTgt spid="90"/>
                                        </p:tgtEl>
                                        <p:attrNameLst>
                                          <p:attrName>ppt_x</p:attrName>
                                        </p:attrNameLst>
                                      </p:cBhvr>
                                      <p:tavLst>
                                        <p:tav tm="0">
                                          <p:val>
                                            <p:strVal val="#ppt_x"/>
                                          </p:val>
                                        </p:tav>
                                        <p:tav tm="100000">
                                          <p:val>
                                            <p:strVal val="#ppt_x"/>
                                          </p:val>
                                        </p:tav>
                                      </p:tavLst>
                                    </p:anim>
                                    <p:anim calcmode="lin" valueType="num">
                                      <p:cBhvr additive="base">
                                        <p:cTn id="44" dur="500" fill="hold"/>
                                        <p:tgtEl>
                                          <p:spTgt spid="90"/>
                                        </p:tgtEl>
                                        <p:attrNameLst>
                                          <p:attrName>ppt_y</p:attrName>
                                        </p:attrNameLst>
                                      </p:cBhvr>
                                      <p:tavLst>
                                        <p:tav tm="0">
                                          <p:val>
                                            <p:strVal val="1+#ppt_h/2"/>
                                          </p:val>
                                        </p:tav>
                                        <p:tav tm="100000">
                                          <p:val>
                                            <p:strVal val="#ppt_y"/>
                                          </p:val>
                                        </p:tav>
                                      </p:tavLst>
                                    </p:anim>
                                  </p:childTnLst>
                                </p:cTn>
                              </p:par>
                            </p:childTnLst>
                          </p:cTn>
                        </p:par>
                        <p:par>
                          <p:cTn id="45" fill="hold">
                            <p:stCondLst>
                              <p:cond delay="3250"/>
                            </p:stCondLst>
                            <p:childTnLst>
                              <p:par>
                                <p:cTn id="46" presetID="23" presetClass="entr" presetSubtype="16" fill="hold" nodeType="afterEffect">
                                  <p:stCondLst>
                                    <p:cond delay="0"/>
                                  </p:stCondLst>
                                  <p:childTnLst>
                                    <p:set>
                                      <p:cBhvr>
                                        <p:cTn id="47" dur="1" fill="hold">
                                          <p:stCondLst>
                                            <p:cond delay="0"/>
                                          </p:stCondLst>
                                        </p:cTn>
                                        <p:tgtEl>
                                          <p:spTgt spid="57"/>
                                        </p:tgtEl>
                                        <p:attrNameLst>
                                          <p:attrName>style.visibility</p:attrName>
                                        </p:attrNameLst>
                                      </p:cBhvr>
                                      <p:to>
                                        <p:strVal val="visible"/>
                                      </p:to>
                                    </p:set>
                                    <p:anim calcmode="lin" valueType="num">
                                      <p:cBhvr>
                                        <p:cTn id="48" dur="500" fill="hold"/>
                                        <p:tgtEl>
                                          <p:spTgt spid="57"/>
                                        </p:tgtEl>
                                        <p:attrNameLst>
                                          <p:attrName>ppt_w</p:attrName>
                                        </p:attrNameLst>
                                      </p:cBhvr>
                                      <p:tavLst>
                                        <p:tav tm="0">
                                          <p:val>
                                            <p:fltVal val="0"/>
                                          </p:val>
                                        </p:tav>
                                        <p:tav tm="100000">
                                          <p:val>
                                            <p:strVal val="#ppt_w"/>
                                          </p:val>
                                        </p:tav>
                                      </p:tavLst>
                                    </p:anim>
                                    <p:anim calcmode="lin" valueType="num">
                                      <p:cBhvr>
                                        <p:cTn id="49" dur="500" fill="hold"/>
                                        <p:tgtEl>
                                          <p:spTgt spid="57"/>
                                        </p:tgtEl>
                                        <p:attrNameLst>
                                          <p:attrName>ppt_h</p:attrName>
                                        </p:attrNameLst>
                                      </p:cBhvr>
                                      <p:tavLst>
                                        <p:tav tm="0">
                                          <p:val>
                                            <p:fltVal val="0"/>
                                          </p:val>
                                        </p:tav>
                                        <p:tav tm="100000">
                                          <p:val>
                                            <p:strVal val="#ppt_h"/>
                                          </p:val>
                                        </p:tav>
                                      </p:tavLst>
                                    </p:anim>
                                  </p:childTnLst>
                                </p:cTn>
                              </p:par>
                            </p:childTnLst>
                          </p:cTn>
                        </p:par>
                        <p:par>
                          <p:cTn id="50" fill="hold">
                            <p:stCondLst>
                              <p:cond delay="3750"/>
                            </p:stCondLst>
                            <p:childTnLst>
                              <p:par>
                                <p:cTn id="51" presetID="2" presetClass="entr" presetSubtype="4" accel="50000" decel="50000" fill="hold" nodeType="afterEffect">
                                  <p:stCondLst>
                                    <p:cond delay="0"/>
                                  </p:stCondLst>
                                  <p:childTnLst>
                                    <p:set>
                                      <p:cBhvr>
                                        <p:cTn id="52" dur="1" fill="hold">
                                          <p:stCondLst>
                                            <p:cond delay="0"/>
                                          </p:stCondLst>
                                        </p:cTn>
                                        <p:tgtEl>
                                          <p:spTgt spid="94"/>
                                        </p:tgtEl>
                                        <p:attrNameLst>
                                          <p:attrName>style.visibility</p:attrName>
                                        </p:attrNameLst>
                                      </p:cBhvr>
                                      <p:to>
                                        <p:strVal val="visible"/>
                                      </p:to>
                                    </p:set>
                                    <p:anim calcmode="lin" valueType="num">
                                      <p:cBhvr additive="base">
                                        <p:cTn id="53" dur="500" fill="hold"/>
                                        <p:tgtEl>
                                          <p:spTgt spid="94"/>
                                        </p:tgtEl>
                                        <p:attrNameLst>
                                          <p:attrName>ppt_x</p:attrName>
                                        </p:attrNameLst>
                                      </p:cBhvr>
                                      <p:tavLst>
                                        <p:tav tm="0">
                                          <p:val>
                                            <p:strVal val="#ppt_x"/>
                                          </p:val>
                                        </p:tav>
                                        <p:tav tm="100000">
                                          <p:val>
                                            <p:strVal val="#ppt_x"/>
                                          </p:val>
                                        </p:tav>
                                      </p:tavLst>
                                    </p:anim>
                                    <p:anim calcmode="lin" valueType="num">
                                      <p:cBhvr additive="base">
                                        <p:cTn id="54" dur="500" fill="hold"/>
                                        <p:tgtEl>
                                          <p:spTgt spid="94"/>
                                        </p:tgtEl>
                                        <p:attrNameLst>
                                          <p:attrName>ppt_y</p:attrName>
                                        </p:attrNameLst>
                                      </p:cBhvr>
                                      <p:tavLst>
                                        <p:tav tm="0">
                                          <p:val>
                                            <p:strVal val="1+#ppt_h/2"/>
                                          </p:val>
                                        </p:tav>
                                        <p:tav tm="100000">
                                          <p:val>
                                            <p:strVal val="#ppt_y"/>
                                          </p:val>
                                        </p:tav>
                                      </p:tavLst>
                                    </p:anim>
                                  </p:childTnLst>
                                </p:cTn>
                              </p:par>
                            </p:childTnLst>
                          </p:cTn>
                        </p:par>
                        <p:par>
                          <p:cTn id="55" fill="hold">
                            <p:stCondLst>
                              <p:cond delay="4250"/>
                            </p:stCondLst>
                            <p:childTnLst>
                              <p:par>
                                <p:cTn id="56" presetID="23" presetClass="entr" presetSubtype="16" fill="hold" nodeType="afterEffect">
                                  <p:stCondLst>
                                    <p:cond delay="0"/>
                                  </p:stCondLst>
                                  <p:childTnLst>
                                    <p:set>
                                      <p:cBhvr>
                                        <p:cTn id="57" dur="1" fill="hold">
                                          <p:stCondLst>
                                            <p:cond delay="0"/>
                                          </p:stCondLst>
                                        </p:cTn>
                                        <p:tgtEl>
                                          <p:spTgt spid="78"/>
                                        </p:tgtEl>
                                        <p:attrNameLst>
                                          <p:attrName>style.visibility</p:attrName>
                                        </p:attrNameLst>
                                      </p:cBhvr>
                                      <p:to>
                                        <p:strVal val="visible"/>
                                      </p:to>
                                    </p:set>
                                    <p:anim calcmode="lin" valueType="num">
                                      <p:cBhvr>
                                        <p:cTn id="58" dur="500" fill="hold"/>
                                        <p:tgtEl>
                                          <p:spTgt spid="78"/>
                                        </p:tgtEl>
                                        <p:attrNameLst>
                                          <p:attrName>ppt_w</p:attrName>
                                        </p:attrNameLst>
                                      </p:cBhvr>
                                      <p:tavLst>
                                        <p:tav tm="0">
                                          <p:val>
                                            <p:fltVal val="0"/>
                                          </p:val>
                                        </p:tav>
                                        <p:tav tm="100000">
                                          <p:val>
                                            <p:strVal val="#ppt_w"/>
                                          </p:val>
                                        </p:tav>
                                      </p:tavLst>
                                    </p:anim>
                                    <p:anim calcmode="lin" valueType="num">
                                      <p:cBhvr>
                                        <p:cTn id="59" dur="500" fill="hold"/>
                                        <p:tgtEl>
                                          <p:spTgt spid="78"/>
                                        </p:tgtEl>
                                        <p:attrNameLst>
                                          <p:attrName>ppt_h</p:attrName>
                                        </p:attrNameLst>
                                      </p:cBhvr>
                                      <p:tavLst>
                                        <p:tav tm="0">
                                          <p:val>
                                            <p:fltVal val="0"/>
                                          </p:val>
                                        </p:tav>
                                        <p:tav tm="100000">
                                          <p:val>
                                            <p:strVal val="#ppt_h"/>
                                          </p:val>
                                        </p:tav>
                                      </p:tavLst>
                                    </p:anim>
                                  </p:childTnLst>
                                </p:cTn>
                              </p:par>
                            </p:childTnLst>
                          </p:cTn>
                        </p:par>
                        <p:par>
                          <p:cTn id="60" fill="hold">
                            <p:stCondLst>
                              <p:cond delay="4750"/>
                            </p:stCondLst>
                            <p:childTnLst>
                              <p:par>
                                <p:cTn id="61" presetID="2" presetClass="entr" presetSubtype="4" accel="50000" decel="50000" fill="hold" nodeType="afterEffect">
                                  <p:stCondLst>
                                    <p:cond delay="0"/>
                                  </p:stCondLst>
                                  <p:childTnLst>
                                    <p:set>
                                      <p:cBhvr>
                                        <p:cTn id="62" dur="1" fill="hold">
                                          <p:stCondLst>
                                            <p:cond delay="0"/>
                                          </p:stCondLst>
                                        </p:cTn>
                                        <p:tgtEl>
                                          <p:spTgt spid="98"/>
                                        </p:tgtEl>
                                        <p:attrNameLst>
                                          <p:attrName>style.visibility</p:attrName>
                                        </p:attrNameLst>
                                      </p:cBhvr>
                                      <p:to>
                                        <p:strVal val="visible"/>
                                      </p:to>
                                    </p:set>
                                    <p:anim calcmode="lin" valueType="num">
                                      <p:cBhvr additive="base">
                                        <p:cTn id="63" dur="500" fill="hold"/>
                                        <p:tgtEl>
                                          <p:spTgt spid="98"/>
                                        </p:tgtEl>
                                        <p:attrNameLst>
                                          <p:attrName>ppt_x</p:attrName>
                                        </p:attrNameLst>
                                      </p:cBhvr>
                                      <p:tavLst>
                                        <p:tav tm="0">
                                          <p:val>
                                            <p:strVal val="#ppt_x"/>
                                          </p:val>
                                        </p:tav>
                                        <p:tav tm="100000">
                                          <p:val>
                                            <p:strVal val="#ppt_x"/>
                                          </p:val>
                                        </p:tav>
                                      </p:tavLst>
                                    </p:anim>
                                    <p:anim calcmode="lin" valueType="num">
                                      <p:cBhvr additive="base">
                                        <p:cTn id="64" dur="500" fill="hold"/>
                                        <p:tgtEl>
                                          <p:spTgt spid="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89" grpId="0" animBg="1"/>
      <p:bldP spid="93" grpId="0" animBg="1"/>
      <p:bldP spid="9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a:solidFill>
              <a:schemeClr val="bg1"/>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Oval 13"/>
            <p:cNvSpPr/>
            <p:nvPr/>
          </p:nvSpPr>
          <p:spPr>
            <a:xfrm>
              <a:off x="1484312" y="2623415"/>
              <a:ext cx="685800" cy="68580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Oval 16"/>
            <p:cNvSpPr/>
            <p:nvPr/>
          </p:nvSpPr>
          <p:spPr>
            <a:xfrm>
              <a:off x="4229100" y="2623415"/>
              <a:ext cx="685800" cy="68580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9199150" y="3398520"/>
            <a:ext cx="1113133" cy="1113133"/>
            <a:chOff x="6899362" y="2548890"/>
            <a:chExt cx="834850" cy="834850"/>
          </a:xfrm>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Oval 19"/>
            <p:cNvSpPr/>
            <p:nvPr/>
          </p:nvSpPr>
          <p:spPr>
            <a:xfrm>
              <a:off x="6973887" y="2623415"/>
              <a:ext cx="685800" cy="6858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6"/>
            <a:ext cx="2173801" cy="811419"/>
            <a:chOff x="4597685" y="3155872"/>
            <a:chExt cx="1699181" cy="608564"/>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1" name="TextBox 40"/>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2" name="Group 41"/>
          <p:cNvGrpSpPr/>
          <p:nvPr/>
        </p:nvGrpSpPr>
        <p:grpSpPr>
          <a:xfrm>
            <a:off x="4991107" y="5274676"/>
            <a:ext cx="2173801" cy="811419"/>
            <a:chOff x="4597685" y="3155872"/>
            <a:chExt cx="1699181" cy="608564"/>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4" name="TextBox 4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1" name="Group 50"/>
          <p:cNvGrpSpPr/>
          <p:nvPr/>
        </p:nvGrpSpPr>
        <p:grpSpPr>
          <a:xfrm>
            <a:off x="8668731" y="5274676"/>
            <a:ext cx="2173801" cy="811419"/>
            <a:chOff x="4597685" y="3155872"/>
            <a:chExt cx="1699181" cy="608564"/>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CAADCD3-DC70-4640-9615-7FB153E2035B}"/>
              </a:ext>
            </a:extLst>
          </p:cNvPr>
          <p:cNvGrpSpPr/>
          <p:nvPr/>
        </p:nvGrpSpPr>
        <p:grpSpPr>
          <a:xfrm>
            <a:off x="4619202" y="1445191"/>
            <a:ext cx="3474720" cy="3474720"/>
            <a:chOff x="4519686" y="1427573"/>
            <a:chExt cx="3474720" cy="3474720"/>
          </a:xfrm>
          <a:effectLst>
            <a:outerShdw blurRad="50800" dist="38100" dir="18900000" algn="bl" rotWithShape="0">
              <a:prstClr val="black">
                <a:alpha val="40000"/>
              </a:prstClr>
            </a:outerShdw>
          </a:effectLst>
        </p:grpSpPr>
        <p:sp>
          <p:nvSpPr>
            <p:cNvPr id="8" name="Oval 7">
              <a:extLst>
                <a:ext uri="{FF2B5EF4-FFF2-40B4-BE49-F238E27FC236}">
                  <a16:creationId xmlns:a16="http://schemas.microsoft.com/office/drawing/2014/main" id="{8C869CBA-4115-482F-9031-CADD118977CE}"/>
                </a:ext>
              </a:extLst>
            </p:cNvPr>
            <p:cNvSpPr>
              <a:spLocks noChangeAspect="1"/>
            </p:cNvSpPr>
            <p:nvPr/>
          </p:nvSpPr>
          <p:spPr>
            <a:xfrm>
              <a:off x="4519686" y="1427573"/>
              <a:ext cx="3474720" cy="34747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0" name="Oval 39">
              <a:extLst>
                <a:ext uri="{FF2B5EF4-FFF2-40B4-BE49-F238E27FC236}">
                  <a16:creationId xmlns:a16="http://schemas.microsoft.com/office/drawing/2014/main" id="{CF4BD616-F5AB-44DC-B7D3-3480D804D70F}"/>
                </a:ext>
              </a:extLst>
            </p:cNvPr>
            <p:cNvSpPr>
              <a:spLocks noChangeAspect="1"/>
            </p:cNvSpPr>
            <p:nvPr/>
          </p:nvSpPr>
          <p:spPr>
            <a:xfrm>
              <a:off x="4646088" y="1562896"/>
              <a:ext cx="3200400" cy="3200400"/>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grpSp>
        <p:nvGrpSpPr>
          <p:cNvPr id="6" name="Group 5">
            <a:extLst>
              <a:ext uri="{FF2B5EF4-FFF2-40B4-BE49-F238E27FC236}">
                <a16:creationId xmlns:a16="http://schemas.microsoft.com/office/drawing/2014/main" id="{89A91021-313A-44F7-84F8-2EBE0227DBE1}"/>
              </a:ext>
            </a:extLst>
          </p:cNvPr>
          <p:cNvGrpSpPr/>
          <p:nvPr/>
        </p:nvGrpSpPr>
        <p:grpSpPr>
          <a:xfrm>
            <a:off x="9396855" y="1326183"/>
            <a:ext cx="2224709" cy="5538167"/>
            <a:chOff x="8998809" y="1326183"/>
            <a:chExt cx="2224709" cy="5538167"/>
          </a:xfrm>
        </p:grpSpPr>
        <p:sp>
          <p:nvSpPr>
            <p:cNvPr id="39" name="Freeform: Shape 38">
              <a:extLst>
                <a:ext uri="{FF2B5EF4-FFF2-40B4-BE49-F238E27FC236}">
                  <a16:creationId xmlns:a16="http://schemas.microsoft.com/office/drawing/2014/main" id="{A3A7AB3C-106A-41F1-9920-50A2C8DB45DB}"/>
                </a:ext>
              </a:extLst>
            </p:cNvPr>
            <p:cNvSpPr/>
            <p:nvPr/>
          </p:nvSpPr>
          <p:spPr>
            <a:xfrm>
              <a:off x="9746058" y="1805137"/>
              <a:ext cx="1477460" cy="5059213"/>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3" name="Freeform: Shape 12">
              <a:extLst>
                <a:ext uri="{FF2B5EF4-FFF2-40B4-BE49-F238E27FC236}">
                  <a16:creationId xmlns:a16="http://schemas.microsoft.com/office/drawing/2014/main" id="{740CCE78-9CD6-419E-87DB-32B37B0B1A7C}"/>
                </a:ext>
              </a:extLst>
            </p:cNvPr>
            <p:cNvSpPr/>
            <p:nvPr/>
          </p:nvSpPr>
          <p:spPr>
            <a:xfrm rot="16200000">
              <a:off x="9871011" y="45398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8" name="Freeform: Shape 37">
              <a:extLst>
                <a:ext uri="{FF2B5EF4-FFF2-40B4-BE49-F238E27FC236}">
                  <a16:creationId xmlns:a16="http://schemas.microsoft.com/office/drawing/2014/main" id="{5A8A53CE-344D-47A8-BA64-51239ED2A276}"/>
                </a:ext>
              </a:extLst>
            </p:cNvPr>
            <p:cNvSpPr/>
            <p:nvPr/>
          </p:nvSpPr>
          <p:spPr>
            <a:xfrm>
              <a:off x="8998809" y="1326183"/>
              <a:ext cx="748600" cy="5531817"/>
            </a:xfrm>
            <a:custGeom>
              <a:avLst/>
              <a:gdLst>
                <a:gd name="connsiteX0" fmla="*/ 0 w 748600"/>
                <a:gd name="connsiteY0" fmla="*/ 7161 h 5531817"/>
                <a:gd name="connsiteX1" fmla="*/ 739378 w 748600"/>
                <a:gd name="connsiteY1" fmla="*/ 478955 h 5531817"/>
                <a:gd name="connsiteX2" fmla="*/ 748600 w 748600"/>
                <a:gd name="connsiteY2" fmla="*/ 478955 h 5531817"/>
                <a:gd name="connsiteX3" fmla="*/ 748600 w 748600"/>
                <a:gd name="connsiteY3" fmla="*/ 5531817 h 5531817"/>
                <a:gd name="connsiteX4" fmla="*/ 0 w 748600"/>
                <a:gd name="connsiteY4" fmla="*/ 5531817 h 5531817"/>
                <a:gd name="connsiteX5" fmla="*/ 0 w 748600"/>
                <a:gd name="connsiteY5" fmla="*/ 0 h 5531817"/>
                <a:gd name="connsiteX6" fmla="*/ 748600 w 748600"/>
                <a:gd name="connsiteY6" fmla="*/ 0 h 5531817"/>
                <a:gd name="connsiteX7" fmla="*/ 748600 w 748600"/>
                <a:gd name="connsiteY7" fmla="*/ 1 h 5531817"/>
                <a:gd name="connsiteX8" fmla="*/ 0 w 748600"/>
                <a:gd name="connsiteY8" fmla="*/ 1 h 5531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8600" h="5531817">
                  <a:moveTo>
                    <a:pt x="0" y="7161"/>
                  </a:moveTo>
                  <a:lnTo>
                    <a:pt x="739378" y="478955"/>
                  </a:lnTo>
                  <a:lnTo>
                    <a:pt x="748600" y="478955"/>
                  </a:lnTo>
                  <a:lnTo>
                    <a:pt x="748600" y="5531817"/>
                  </a:lnTo>
                  <a:lnTo>
                    <a:pt x="0" y="5531817"/>
                  </a:lnTo>
                  <a:close/>
                  <a:moveTo>
                    <a:pt x="0" y="0"/>
                  </a:moveTo>
                  <a:lnTo>
                    <a:pt x="748600" y="0"/>
                  </a:lnTo>
                  <a:lnTo>
                    <a:pt x="748600" y="1"/>
                  </a:lnTo>
                  <a:lnTo>
                    <a:pt x="0" y="1"/>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2701A27E-B2CF-4143-91DC-7D532EFDE323}"/>
              </a:ext>
            </a:extLst>
          </p:cNvPr>
          <p:cNvGrpSpPr/>
          <p:nvPr/>
        </p:nvGrpSpPr>
        <p:grpSpPr>
          <a:xfrm>
            <a:off x="7785000" y="2620093"/>
            <a:ext cx="2233653" cy="4237907"/>
            <a:chOff x="7386954" y="2620093"/>
            <a:chExt cx="2233653" cy="4237907"/>
          </a:xfrm>
        </p:grpSpPr>
        <p:sp>
          <p:nvSpPr>
            <p:cNvPr id="37" name="Freeform: Shape 36">
              <a:extLst>
                <a:ext uri="{FF2B5EF4-FFF2-40B4-BE49-F238E27FC236}">
                  <a16:creationId xmlns:a16="http://schemas.microsoft.com/office/drawing/2014/main" id="{B737FC40-3F1C-4ABA-BDEE-9F97797E7876}"/>
                </a:ext>
              </a:extLst>
            </p:cNvPr>
            <p:cNvSpPr/>
            <p:nvPr/>
          </p:nvSpPr>
          <p:spPr>
            <a:xfrm>
              <a:off x="8143147" y="3099048"/>
              <a:ext cx="1477460" cy="3758952"/>
            </a:xfrm>
            <a:custGeom>
              <a:avLst/>
              <a:gdLst>
                <a:gd name="connsiteX0" fmla="*/ 0 w 1477460"/>
                <a:gd name="connsiteY0" fmla="*/ 0 h 3758952"/>
                <a:gd name="connsiteX1" fmla="*/ 4701 w 1477460"/>
                <a:gd name="connsiteY1" fmla="*/ 0 h 3758952"/>
                <a:gd name="connsiteX2" fmla="*/ 1477460 w 1477460"/>
                <a:gd name="connsiteY2" fmla="*/ 0 h 3758952"/>
                <a:gd name="connsiteX3" fmla="*/ 1477460 w 1477460"/>
                <a:gd name="connsiteY3" fmla="*/ 3758952 h 3758952"/>
                <a:gd name="connsiteX4" fmla="*/ 0 w 1477460"/>
                <a:gd name="connsiteY4" fmla="*/ 3758952 h 3758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7460" h="3758952">
                  <a:moveTo>
                    <a:pt x="0" y="0"/>
                  </a:moveTo>
                  <a:lnTo>
                    <a:pt x="4701" y="0"/>
                  </a:lnTo>
                  <a:lnTo>
                    <a:pt x="1477460" y="0"/>
                  </a:lnTo>
                  <a:lnTo>
                    <a:pt x="1477460" y="3758952"/>
                  </a:lnTo>
                  <a:lnTo>
                    <a:pt x="0" y="3758952"/>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Freeform: Shape 13">
              <a:extLst>
                <a:ext uri="{FF2B5EF4-FFF2-40B4-BE49-F238E27FC236}">
                  <a16:creationId xmlns:a16="http://schemas.microsoft.com/office/drawing/2014/main" id="{FAB478CD-4348-4C41-9C4F-B1BDE5E3D2CA}"/>
                </a:ext>
              </a:extLst>
            </p:cNvPr>
            <p:cNvSpPr/>
            <p:nvPr/>
          </p:nvSpPr>
          <p:spPr>
            <a:xfrm rot="16200000">
              <a:off x="8259156" y="174789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6" name="Freeform: Shape 35">
              <a:extLst>
                <a:ext uri="{FF2B5EF4-FFF2-40B4-BE49-F238E27FC236}">
                  <a16:creationId xmlns:a16="http://schemas.microsoft.com/office/drawing/2014/main" id="{914101A8-CCAF-4465-9414-C9485E90724A}"/>
                </a:ext>
              </a:extLst>
            </p:cNvPr>
            <p:cNvSpPr/>
            <p:nvPr/>
          </p:nvSpPr>
          <p:spPr>
            <a:xfrm>
              <a:off x="7408470" y="2620093"/>
              <a:ext cx="736028" cy="4237907"/>
            </a:xfrm>
            <a:custGeom>
              <a:avLst/>
              <a:gdLst>
                <a:gd name="connsiteX0" fmla="*/ 0 w 736028"/>
                <a:gd name="connsiteY0" fmla="*/ 7161 h 4237907"/>
                <a:gd name="connsiteX1" fmla="*/ 736028 w 736028"/>
                <a:gd name="connsiteY1" fmla="*/ 476818 h 4237907"/>
                <a:gd name="connsiteX2" fmla="*/ 736028 w 736028"/>
                <a:gd name="connsiteY2" fmla="*/ 4237907 h 4237907"/>
                <a:gd name="connsiteX3" fmla="*/ 0 w 736028"/>
                <a:gd name="connsiteY3" fmla="*/ 4237907 h 4237907"/>
                <a:gd name="connsiteX4" fmla="*/ 0 w 736028"/>
                <a:gd name="connsiteY4" fmla="*/ 0 h 4237907"/>
                <a:gd name="connsiteX5" fmla="*/ 736028 w 736028"/>
                <a:gd name="connsiteY5" fmla="*/ 0 h 4237907"/>
                <a:gd name="connsiteX6" fmla="*/ 736028 w 736028"/>
                <a:gd name="connsiteY6" fmla="*/ 1 h 4237907"/>
                <a:gd name="connsiteX7" fmla="*/ 0 w 736028"/>
                <a:gd name="connsiteY7" fmla="*/ 1 h 4237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6028" h="4237907">
                  <a:moveTo>
                    <a:pt x="0" y="7161"/>
                  </a:moveTo>
                  <a:lnTo>
                    <a:pt x="736028" y="476818"/>
                  </a:lnTo>
                  <a:lnTo>
                    <a:pt x="736028" y="4237907"/>
                  </a:lnTo>
                  <a:lnTo>
                    <a:pt x="0" y="4237907"/>
                  </a:lnTo>
                  <a:close/>
                  <a:moveTo>
                    <a:pt x="0" y="0"/>
                  </a:moveTo>
                  <a:lnTo>
                    <a:pt x="736028" y="0"/>
                  </a:lnTo>
                  <a:lnTo>
                    <a:pt x="736028" y="1"/>
                  </a:lnTo>
                  <a:lnTo>
                    <a:pt x="0" y="1"/>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grpSp>
        <p:nvGrpSpPr>
          <p:cNvPr id="3" name="Group 2">
            <a:extLst>
              <a:ext uri="{FF2B5EF4-FFF2-40B4-BE49-F238E27FC236}">
                <a16:creationId xmlns:a16="http://schemas.microsoft.com/office/drawing/2014/main" id="{15B97761-6C43-410A-A255-A14615108EAE}"/>
              </a:ext>
            </a:extLst>
          </p:cNvPr>
          <p:cNvGrpSpPr/>
          <p:nvPr/>
        </p:nvGrpSpPr>
        <p:grpSpPr>
          <a:xfrm>
            <a:off x="6225142" y="3696042"/>
            <a:ext cx="2223358" cy="3161958"/>
            <a:chOff x="5827096" y="3696042"/>
            <a:chExt cx="2223358" cy="3161958"/>
          </a:xfrm>
        </p:grpSpPr>
        <p:sp>
          <p:nvSpPr>
            <p:cNvPr id="35" name="Freeform: Shape 34">
              <a:extLst>
                <a:ext uri="{FF2B5EF4-FFF2-40B4-BE49-F238E27FC236}">
                  <a16:creationId xmlns:a16="http://schemas.microsoft.com/office/drawing/2014/main" id="{2F39E8CE-5343-4979-87D2-C926C91B5B1D}"/>
                </a:ext>
              </a:extLst>
            </p:cNvPr>
            <p:cNvSpPr/>
            <p:nvPr/>
          </p:nvSpPr>
          <p:spPr>
            <a:xfrm>
              <a:off x="6572994" y="4174995"/>
              <a:ext cx="1477460" cy="2683005"/>
            </a:xfrm>
            <a:custGeom>
              <a:avLst/>
              <a:gdLst>
                <a:gd name="connsiteX0" fmla="*/ 1466236 w 1477460"/>
                <a:gd name="connsiteY0" fmla="*/ 0 h 2683005"/>
                <a:gd name="connsiteX1" fmla="*/ 1477460 w 1477460"/>
                <a:gd name="connsiteY1" fmla="*/ 0 h 2683005"/>
                <a:gd name="connsiteX2" fmla="*/ 1477460 w 1477460"/>
                <a:gd name="connsiteY2" fmla="*/ 2683005 h 2683005"/>
                <a:gd name="connsiteX3" fmla="*/ 0 w 1477460"/>
                <a:gd name="connsiteY3" fmla="*/ 2683005 h 2683005"/>
                <a:gd name="connsiteX4" fmla="*/ 0 w 1477460"/>
                <a:gd name="connsiteY4" fmla="*/ 2 h 2683005"/>
                <a:gd name="connsiteX5" fmla="*/ 1466239 w 1477460"/>
                <a:gd name="connsiteY5" fmla="*/ 2 h 2683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2683005">
                  <a:moveTo>
                    <a:pt x="1466236" y="0"/>
                  </a:moveTo>
                  <a:lnTo>
                    <a:pt x="1477460" y="0"/>
                  </a:lnTo>
                  <a:lnTo>
                    <a:pt x="1477460" y="2683005"/>
                  </a:lnTo>
                  <a:lnTo>
                    <a:pt x="0" y="2683005"/>
                  </a:lnTo>
                  <a:lnTo>
                    <a:pt x="0" y="2"/>
                  </a:lnTo>
                  <a:lnTo>
                    <a:pt x="1466239" y="2"/>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5" name="Freeform: Shape 14">
              <a:extLst>
                <a:ext uri="{FF2B5EF4-FFF2-40B4-BE49-F238E27FC236}">
                  <a16:creationId xmlns:a16="http://schemas.microsoft.com/office/drawing/2014/main" id="{916C72B1-2532-46F2-A380-7C2D449BA1DF}"/>
                </a:ext>
              </a:extLst>
            </p:cNvPr>
            <p:cNvSpPr/>
            <p:nvPr/>
          </p:nvSpPr>
          <p:spPr>
            <a:xfrm rot="16200000">
              <a:off x="6699298" y="2823840"/>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4" name="Freeform: Shape 33">
              <a:extLst>
                <a:ext uri="{FF2B5EF4-FFF2-40B4-BE49-F238E27FC236}">
                  <a16:creationId xmlns:a16="http://schemas.microsoft.com/office/drawing/2014/main" id="{2608A407-27C1-4E93-8BA3-0F16F595A80C}"/>
                </a:ext>
              </a:extLst>
            </p:cNvPr>
            <p:cNvSpPr/>
            <p:nvPr/>
          </p:nvSpPr>
          <p:spPr>
            <a:xfrm>
              <a:off x="5827096" y="3696042"/>
              <a:ext cx="756584" cy="3161958"/>
            </a:xfrm>
            <a:custGeom>
              <a:avLst/>
              <a:gdLst>
                <a:gd name="connsiteX0" fmla="*/ 0 w 756584"/>
                <a:gd name="connsiteY0" fmla="*/ 7161 h 3161958"/>
                <a:gd name="connsiteX1" fmla="*/ 739378 w 756584"/>
                <a:gd name="connsiteY1" fmla="*/ 478955 h 3161958"/>
                <a:gd name="connsiteX2" fmla="*/ 756584 w 756584"/>
                <a:gd name="connsiteY2" fmla="*/ 478955 h 3161958"/>
                <a:gd name="connsiteX3" fmla="*/ 756584 w 756584"/>
                <a:gd name="connsiteY3" fmla="*/ 3161958 h 3161958"/>
                <a:gd name="connsiteX4" fmla="*/ 0 w 756584"/>
                <a:gd name="connsiteY4" fmla="*/ 3161958 h 3161958"/>
                <a:gd name="connsiteX5" fmla="*/ 0 w 756584"/>
                <a:gd name="connsiteY5" fmla="*/ 0 h 3161958"/>
                <a:gd name="connsiteX6" fmla="*/ 756584 w 756584"/>
                <a:gd name="connsiteY6" fmla="*/ 0 h 3161958"/>
                <a:gd name="connsiteX7" fmla="*/ 756584 w 756584"/>
                <a:gd name="connsiteY7" fmla="*/ 1 h 3161958"/>
                <a:gd name="connsiteX8" fmla="*/ 0 w 756584"/>
                <a:gd name="connsiteY8" fmla="*/ 1 h 3161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6584" h="3161958">
                  <a:moveTo>
                    <a:pt x="0" y="7161"/>
                  </a:moveTo>
                  <a:lnTo>
                    <a:pt x="739378" y="478955"/>
                  </a:lnTo>
                  <a:lnTo>
                    <a:pt x="756584" y="478955"/>
                  </a:lnTo>
                  <a:lnTo>
                    <a:pt x="756584" y="3161958"/>
                  </a:lnTo>
                  <a:lnTo>
                    <a:pt x="0" y="3161958"/>
                  </a:lnTo>
                  <a:close/>
                  <a:moveTo>
                    <a:pt x="0" y="0"/>
                  </a:moveTo>
                  <a:lnTo>
                    <a:pt x="756584" y="0"/>
                  </a:lnTo>
                  <a:lnTo>
                    <a:pt x="756584" y="1"/>
                  </a:lnTo>
                  <a:lnTo>
                    <a:pt x="0" y="1"/>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grpSp>
        <p:nvGrpSpPr>
          <p:cNvPr id="2" name="Group 1">
            <a:extLst>
              <a:ext uri="{FF2B5EF4-FFF2-40B4-BE49-F238E27FC236}">
                <a16:creationId xmlns:a16="http://schemas.microsoft.com/office/drawing/2014/main" id="{F1DE0783-765F-4BA0-8B1C-A1595B43749F}"/>
              </a:ext>
            </a:extLst>
          </p:cNvPr>
          <p:cNvGrpSpPr/>
          <p:nvPr/>
        </p:nvGrpSpPr>
        <p:grpSpPr>
          <a:xfrm>
            <a:off x="4621292" y="4771989"/>
            <a:ext cx="2223358" cy="2086011"/>
            <a:chOff x="4223246" y="4771989"/>
            <a:chExt cx="2223358" cy="2086011"/>
          </a:xfrm>
        </p:grpSpPr>
        <p:sp>
          <p:nvSpPr>
            <p:cNvPr id="32" name="Freeform: Shape 31">
              <a:extLst>
                <a:ext uri="{FF2B5EF4-FFF2-40B4-BE49-F238E27FC236}">
                  <a16:creationId xmlns:a16="http://schemas.microsoft.com/office/drawing/2014/main" id="{E5A97EF4-2812-4EE0-BA63-BB760A2BF9A5}"/>
                </a:ext>
              </a:extLst>
            </p:cNvPr>
            <p:cNvSpPr/>
            <p:nvPr/>
          </p:nvSpPr>
          <p:spPr>
            <a:xfrm>
              <a:off x="4233756" y="4771989"/>
              <a:ext cx="731562" cy="2086011"/>
            </a:xfrm>
            <a:custGeom>
              <a:avLst/>
              <a:gdLst>
                <a:gd name="connsiteX0" fmla="*/ 0 w 731562"/>
                <a:gd name="connsiteY0" fmla="*/ 7162 h 2086011"/>
                <a:gd name="connsiteX1" fmla="*/ 731562 w 731562"/>
                <a:gd name="connsiteY1" fmla="*/ 473969 h 2086011"/>
                <a:gd name="connsiteX2" fmla="*/ 731562 w 731562"/>
                <a:gd name="connsiteY2" fmla="*/ 2086011 h 2086011"/>
                <a:gd name="connsiteX3" fmla="*/ 0 w 731562"/>
                <a:gd name="connsiteY3" fmla="*/ 2086011 h 2086011"/>
                <a:gd name="connsiteX4" fmla="*/ 0 w 731562"/>
                <a:gd name="connsiteY4" fmla="*/ 0 h 2086011"/>
                <a:gd name="connsiteX5" fmla="*/ 731562 w 731562"/>
                <a:gd name="connsiteY5" fmla="*/ 0 h 2086011"/>
                <a:gd name="connsiteX6" fmla="*/ 731562 w 731562"/>
                <a:gd name="connsiteY6" fmla="*/ 2 h 2086011"/>
                <a:gd name="connsiteX7" fmla="*/ 0 w 731562"/>
                <a:gd name="connsiteY7" fmla="*/ 2 h 2086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1562" h="2086011">
                  <a:moveTo>
                    <a:pt x="0" y="7162"/>
                  </a:moveTo>
                  <a:lnTo>
                    <a:pt x="731562" y="473969"/>
                  </a:lnTo>
                  <a:lnTo>
                    <a:pt x="731562" y="2086011"/>
                  </a:lnTo>
                  <a:lnTo>
                    <a:pt x="0" y="2086011"/>
                  </a:lnTo>
                  <a:close/>
                  <a:moveTo>
                    <a:pt x="0" y="0"/>
                  </a:moveTo>
                  <a:lnTo>
                    <a:pt x="731562" y="0"/>
                  </a:lnTo>
                  <a:lnTo>
                    <a:pt x="731562" y="2"/>
                  </a:lnTo>
                  <a:lnTo>
                    <a:pt x="0" y="2"/>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3" name="Freeform: Shape 32">
              <a:extLst>
                <a:ext uri="{FF2B5EF4-FFF2-40B4-BE49-F238E27FC236}">
                  <a16:creationId xmlns:a16="http://schemas.microsoft.com/office/drawing/2014/main" id="{71ECBBEB-5D70-46B0-A065-68941D36038C}"/>
                </a:ext>
              </a:extLst>
            </p:cNvPr>
            <p:cNvSpPr/>
            <p:nvPr/>
          </p:nvSpPr>
          <p:spPr>
            <a:xfrm>
              <a:off x="4958386" y="5250944"/>
              <a:ext cx="1477460" cy="1607056"/>
            </a:xfrm>
            <a:custGeom>
              <a:avLst/>
              <a:gdLst>
                <a:gd name="connsiteX0" fmla="*/ 0 w 1477460"/>
                <a:gd name="connsiteY0" fmla="*/ 0 h 1607056"/>
                <a:gd name="connsiteX1" fmla="*/ 4237 w 1477460"/>
                <a:gd name="connsiteY1" fmla="*/ 0 h 1607056"/>
                <a:gd name="connsiteX2" fmla="*/ 4238 w 1477460"/>
                <a:gd name="connsiteY2" fmla="*/ 1 h 1607056"/>
                <a:gd name="connsiteX3" fmla="*/ 1476997 w 1477460"/>
                <a:gd name="connsiteY3" fmla="*/ 1 h 1607056"/>
                <a:gd name="connsiteX4" fmla="*/ 1476996 w 1477460"/>
                <a:gd name="connsiteY4" fmla="*/ 0 h 1607056"/>
                <a:gd name="connsiteX5" fmla="*/ 1477460 w 1477460"/>
                <a:gd name="connsiteY5" fmla="*/ 0 h 1607056"/>
                <a:gd name="connsiteX6" fmla="*/ 1477460 w 1477460"/>
                <a:gd name="connsiteY6" fmla="*/ 1607056 h 1607056"/>
                <a:gd name="connsiteX7" fmla="*/ 0 w 1477460"/>
                <a:gd name="connsiteY7" fmla="*/ 1607056 h 1607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7460" h="1607056">
                  <a:moveTo>
                    <a:pt x="0" y="0"/>
                  </a:moveTo>
                  <a:lnTo>
                    <a:pt x="4237" y="0"/>
                  </a:lnTo>
                  <a:lnTo>
                    <a:pt x="4238" y="1"/>
                  </a:lnTo>
                  <a:lnTo>
                    <a:pt x="1476997" y="1"/>
                  </a:lnTo>
                  <a:lnTo>
                    <a:pt x="1476996" y="0"/>
                  </a:lnTo>
                  <a:lnTo>
                    <a:pt x="1477460" y="0"/>
                  </a:lnTo>
                  <a:lnTo>
                    <a:pt x="1477460" y="1607056"/>
                  </a:lnTo>
                  <a:lnTo>
                    <a:pt x="0" y="1607056"/>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16" name="Freeform: Shape 15">
              <a:extLst>
                <a:ext uri="{FF2B5EF4-FFF2-40B4-BE49-F238E27FC236}">
                  <a16:creationId xmlns:a16="http://schemas.microsoft.com/office/drawing/2014/main" id="{004F674B-5008-445F-96AD-905614DAFF76}"/>
                </a:ext>
              </a:extLst>
            </p:cNvPr>
            <p:cNvSpPr/>
            <p:nvPr/>
          </p:nvSpPr>
          <p:spPr>
            <a:xfrm rot="16200000">
              <a:off x="5095448" y="3899788"/>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42" name="Oval 41">
            <a:extLst>
              <a:ext uri="{FF2B5EF4-FFF2-40B4-BE49-F238E27FC236}">
                <a16:creationId xmlns:a16="http://schemas.microsoft.com/office/drawing/2014/main" id="{9B84A21A-9B6B-4609-B76B-F291326CE11E}"/>
              </a:ext>
            </a:extLst>
          </p:cNvPr>
          <p:cNvSpPr>
            <a:spLocks noChangeAspect="1"/>
          </p:cNvSpPr>
          <p:nvPr/>
        </p:nvSpPr>
        <p:spPr>
          <a:xfrm>
            <a:off x="520579" y="1618467"/>
            <a:ext cx="822960" cy="822959"/>
          </a:xfrm>
          <a:prstGeom prst="ellipse">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2" name="Oval 61">
            <a:extLst>
              <a:ext uri="{FF2B5EF4-FFF2-40B4-BE49-F238E27FC236}">
                <a16:creationId xmlns:a16="http://schemas.microsoft.com/office/drawing/2014/main" id="{3710FC25-2EF4-4825-AFDD-421293D20F3C}"/>
              </a:ext>
            </a:extLst>
          </p:cNvPr>
          <p:cNvSpPr>
            <a:spLocks noChangeAspect="1"/>
          </p:cNvSpPr>
          <p:nvPr/>
        </p:nvSpPr>
        <p:spPr>
          <a:xfrm>
            <a:off x="520579" y="2741357"/>
            <a:ext cx="822960" cy="822959"/>
          </a:xfrm>
          <a:prstGeom prst="ellipse">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3" name="Oval 62">
            <a:extLst>
              <a:ext uri="{FF2B5EF4-FFF2-40B4-BE49-F238E27FC236}">
                <a16:creationId xmlns:a16="http://schemas.microsoft.com/office/drawing/2014/main" id="{040F06F8-2D36-4776-B185-823BD7446331}"/>
              </a:ext>
            </a:extLst>
          </p:cNvPr>
          <p:cNvSpPr>
            <a:spLocks noChangeAspect="1"/>
          </p:cNvSpPr>
          <p:nvPr/>
        </p:nvSpPr>
        <p:spPr>
          <a:xfrm>
            <a:off x="520579" y="3864247"/>
            <a:ext cx="822960" cy="822959"/>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4" name="Oval 63">
            <a:extLst>
              <a:ext uri="{FF2B5EF4-FFF2-40B4-BE49-F238E27FC236}">
                <a16:creationId xmlns:a16="http://schemas.microsoft.com/office/drawing/2014/main" id="{EE733C07-BB9B-4BE9-B4EA-C3F85B51161F}"/>
              </a:ext>
            </a:extLst>
          </p:cNvPr>
          <p:cNvSpPr>
            <a:spLocks noChangeAspect="1"/>
          </p:cNvSpPr>
          <p:nvPr/>
        </p:nvSpPr>
        <p:spPr>
          <a:xfrm>
            <a:off x="520579" y="4987137"/>
            <a:ext cx="822960" cy="822959"/>
          </a:xfrm>
          <a:prstGeom prst="ellipse">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5" name="TextBox 64">
            <a:extLst>
              <a:ext uri="{FF2B5EF4-FFF2-40B4-BE49-F238E27FC236}">
                <a16:creationId xmlns:a16="http://schemas.microsoft.com/office/drawing/2014/main" id="{7A742786-C805-43E1-B920-34CF9A25A42F}"/>
              </a:ext>
            </a:extLst>
          </p:cNvPr>
          <p:cNvSpPr txBox="1"/>
          <p:nvPr/>
        </p:nvSpPr>
        <p:spPr>
          <a:xfrm>
            <a:off x="1417343" y="4934030"/>
            <a:ext cx="3200400" cy="929485"/>
          </a:xfrm>
          <a:prstGeom prst="rect">
            <a:avLst/>
          </a:prstGeom>
          <a:noFill/>
        </p:spPr>
        <p:txBody>
          <a:bodyPr wrap="square" rtlCol="0">
            <a:spAutoFit/>
          </a:bodyPr>
          <a:lstStyle/>
          <a:p>
            <a:pPr defTabSz="1219170">
              <a:spcBef>
                <a:spcPct val="20000"/>
              </a:spcBef>
              <a:defRPr/>
            </a:pPr>
            <a:r>
              <a:rPr lang="en-US" sz="1600" b="1" dirty="0">
                <a:solidFill>
                  <a:srgbClr val="54823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581D2736-A0CF-4105-8F75-49CF994691F3}"/>
              </a:ext>
            </a:extLst>
          </p:cNvPr>
          <p:cNvSpPr txBox="1"/>
          <p:nvPr/>
        </p:nvSpPr>
        <p:spPr>
          <a:xfrm>
            <a:off x="1425495" y="3809561"/>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D1628315-0377-42D6-8C6F-81A45902E82B}"/>
              </a:ext>
            </a:extLst>
          </p:cNvPr>
          <p:cNvSpPr txBox="1"/>
          <p:nvPr/>
        </p:nvSpPr>
        <p:spPr>
          <a:xfrm>
            <a:off x="1419296" y="264206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8" name="TextBox 67">
            <a:extLst>
              <a:ext uri="{FF2B5EF4-FFF2-40B4-BE49-F238E27FC236}">
                <a16:creationId xmlns:a16="http://schemas.microsoft.com/office/drawing/2014/main" id="{5061667A-201D-4778-9DDD-0966E7D2D383}"/>
              </a:ext>
            </a:extLst>
          </p:cNvPr>
          <p:cNvSpPr txBox="1"/>
          <p:nvPr/>
        </p:nvSpPr>
        <p:spPr>
          <a:xfrm>
            <a:off x="1427448" y="1517599"/>
            <a:ext cx="32004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Freeform 9">
            <a:extLst>
              <a:ext uri="{FF2B5EF4-FFF2-40B4-BE49-F238E27FC236}">
                <a16:creationId xmlns:a16="http://schemas.microsoft.com/office/drawing/2014/main" id="{E2D5F9D9-EF8A-4B6E-A0A4-4671CC8C3F3D}"/>
              </a:ext>
            </a:extLst>
          </p:cNvPr>
          <p:cNvSpPr>
            <a:spLocks noEditPoints="1"/>
          </p:cNvSpPr>
          <p:nvPr/>
        </p:nvSpPr>
        <p:spPr bwMode="auto">
          <a:xfrm>
            <a:off x="669980" y="2972154"/>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0" name="Freeform 131">
            <a:extLst>
              <a:ext uri="{FF2B5EF4-FFF2-40B4-BE49-F238E27FC236}">
                <a16:creationId xmlns:a16="http://schemas.microsoft.com/office/drawing/2014/main" id="{217187F3-8CDF-4C8D-9A81-6282AD4764FC}"/>
              </a:ext>
            </a:extLst>
          </p:cNvPr>
          <p:cNvSpPr>
            <a:spLocks noEditPoints="1"/>
          </p:cNvSpPr>
          <p:nvPr/>
        </p:nvSpPr>
        <p:spPr bwMode="auto">
          <a:xfrm>
            <a:off x="698064" y="405999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1" name="Freeform 223">
            <a:extLst>
              <a:ext uri="{FF2B5EF4-FFF2-40B4-BE49-F238E27FC236}">
                <a16:creationId xmlns:a16="http://schemas.microsoft.com/office/drawing/2014/main" id="{6E606C60-8B07-49FC-B5A6-DD01A1C2D8C7}"/>
              </a:ext>
            </a:extLst>
          </p:cNvPr>
          <p:cNvSpPr>
            <a:spLocks noEditPoints="1"/>
          </p:cNvSpPr>
          <p:nvPr/>
        </p:nvSpPr>
        <p:spPr bwMode="auto">
          <a:xfrm>
            <a:off x="705528" y="1805137"/>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2" name="Freeform 9">
            <a:extLst>
              <a:ext uri="{FF2B5EF4-FFF2-40B4-BE49-F238E27FC236}">
                <a16:creationId xmlns:a16="http://schemas.microsoft.com/office/drawing/2014/main" id="{C762F0BC-1315-4166-8973-0DC03714F2DA}"/>
              </a:ext>
            </a:extLst>
          </p:cNvPr>
          <p:cNvSpPr>
            <a:spLocks noEditPoints="1"/>
          </p:cNvSpPr>
          <p:nvPr/>
        </p:nvSpPr>
        <p:spPr bwMode="auto">
          <a:xfrm>
            <a:off x="7417720" y="4475199"/>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3" name="Freeform 131">
            <a:extLst>
              <a:ext uri="{FF2B5EF4-FFF2-40B4-BE49-F238E27FC236}">
                <a16:creationId xmlns:a16="http://schemas.microsoft.com/office/drawing/2014/main" id="{30706341-6BAF-47D8-8591-781CC7428D66}"/>
              </a:ext>
            </a:extLst>
          </p:cNvPr>
          <p:cNvSpPr>
            <a:spLocks noEditPoints="1"/>
          </p:cNvSpPr>
          <p:nvPr/>
        </p:nvSpPr>
        <p:spPr bwMode="auto">
          <a:xfrm>
            <a:off x="9021300" y="3463863"/>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4" name="Freeform 223">
            <a:extLst>
              <a:ext uri="{FF2B5EF4-FFF2-40B4-BE49-F238E27FC236}">
                <a16:creationId xmlns:a16="http://schemas.microsoft.com/office/drawing/2014/main" id="{79FB808F-E3AF-4F31-BFB3-23E25979520A}"/>
              </a:ext>
            </a:extLst>
          </p:cNvPr>
          <p:cNvSpPr>
            <a:spLocks noEditPoints="1"/>
          </p:cNvSpPr>
          <p:nvPr/>
        </p:nvSpPr>
        <p:spPr bwMode="auto">
          <a:xfrm>
            <a:off x="5836882" y="5507336"/>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grpSp>
        <p:nvGrpSpPr>
          <p:cNvPr id="75" name="Group 24">
            <a:extLst>
              <a:ext uri="{FF2B5EF4-FFF2-40B4-BE49-F238E27FC236}">
                <a16:creationId xmlns:a16="http://schemas.microsoft.com/office/drawing/2014/main" id="{53320BF8-F5E6-465A-99D4-4D79845951E3}"/>
              </a:ext>
            </a:extLst>
          </p:cNvPr>
          <p:cNvGrpSpPr>
            <a:grpSpLocks noChangeAspect="1"/>
          </p:cNvGrpSpPr>
          <p:nvPr/>
        </p:nvGrpSpPr>
        <p:grpSpPr>
          <a:xfrm>
            <a:off x="621283" y="5212550"/>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76" name="Rectangle 21">
              <a:extLst>
                <a:ext uri="{FF2B5EF4-FFF2-40B4-BE49-F238E27FC236}">
                  <a16:creationId xmlns:a16="http://schemas.microsoft.com/office/drawing/2014/main" id="{B3C5FE67-1429-4174-A4B0-22AA99287DA7}"/>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B826EE6C-D778-44F9-9676-990DDB5DC420}"/>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613A5209-DA67-4A7E-B03D-D76F7C2607DA}"/>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5A029405-2231-4F25-A82D-4D2B24370678}"/>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18EDFBFD-FFEC-46F8-BDE1-91FB70A99F7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FC6F73DA-6158-467C-9236-449128A21D0F}"/>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3F0CD6AC-BD72-41E0-97AD-4AB0C22496C2}"/>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9A7E4891-8E91-4E23-9949-5F157965F279}"/>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B4D2E40A-C92C-47E7-970D-D9C067C0AC1B}"/>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5" name="Group 24">
            <a:extLst>
              <a:ext uri="{FF2B5EF4-FFF2-40B4-BE49-F238E27FC236}">
                <a16:creationId xmlns:a16="http://schemas.microsoft.com/office/drawing/2014/main" id="{613C1AEF-1CC2-4F45-9AAE-4FB83ACD61F9}"/>
              </a:ext>
            </a:extLst>
          </p:cNvPr>
          <p:cNvGrpSpPr>
            <a:grpSpLocks noChangeAspect="1"/>
          </p:cNvGrpSpPr>
          <p:nvPr/>
        </p:nvGrpSpPr>
        <p:grpSpPr>
          <a:xfrm>
            <a:off x="10562794" y="2369226"/>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86" name="Rectangle 21">
              <a:extLst>
                <a:ext uri="{FF2B5EF4-FFF2-40B4-BE49-F238E27FC236}">
                  <a16:creationId xmlns:a16="http://schemas.microsoft.com/office/drawing/2014/main" id="{5084D59A-6B46-4E21-8C6D-E7CB27349901}"/>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22">
              <a:extLst>
                <a:ext uri="{FF2B5EF4-FFF2-40B4-BE49-F238E27FC236}">
                  <a16:creationId xmlns:a16="http://schemas.microsoft.com/office/drawing/2014/main" id="{3C9FCF1C-23FC-4BFD-AB34-06F7E5CE0C4A}"/>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a:extLst>
                <a:ext uri="{FF2B5EF4-FFF2-40B4-BE49-F238E27FC236}">
                  <a16:creationId xmlns:a16="http://schemas.microsoft.com/office/drawing/2014/main" id="{51759A9F-EC64-44ED-A9F9-537164A58545}"/>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24">
              <a:extLst>
                <a:ext uri="{FF2B5EF4-FFF2-40B4-BE49-F238E27FC236}">
                  <a16:creationId xmlns:a16="http://schemas.microsoft.com/office/drawing/2014/main" id="{50062B2D-ACF5-4671-9448-8FFD8FCF8526}"/>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25">
              <a:extLst>
                <a:ext uri="{FF2B5EF4-FFF2-40B4-BE49-F238E27FC236}">
                  <a16:creationId xmlns:a16="http://schemas.microsoft.com/office/drawing/2014/main" id="{EBDDDA5D-83EF-4140-A6D1-20DBC44E841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26">
              <a:extLst>
                <a:ext uri="{FF2B5EF4-FFF2-40B4-BE49-F238E27FC236}">
                  <a16:creationId xmlns:a16="http://schemas.microsoft.com/office/drawing/2014/main" id="{B0297141-2A3A-4158-8317-B8122B902BF8}"/>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27">
              <a:extLst>
                <a:ext uri="{FF2B5EF4-FFF2-40B4-BE49-F238E27FC236}">
                  <a16:creationId xmlns:a16="http://schemas.microsoft.com/office/drawing/2014/main" id="{EFA9CD49-D93F-496C-95DC-949BF95D6A1A}"/>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28">
              <a:extLst>
                <a:ext uri="{FF2B5EF4-FFF2-40B4-BE49-F238E27FC236}">
                  <a16:creationId xmlns:a16="http://schemas.microsoft.com/office/drawing/2014/main" id="{AA17384F-3365-46DC-A1CE-DDBF115E481A}"/>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29">
              <a:extLst>
                <a:ext uri="{FF2B5EF4-FFF2-40B4-BE49-F238E27FC236}">
                  <a16:creationId xmlns:a16="http://schemas.microsoft.com/office/drawing/2014/main" id="{E3B3D8B9-67FE-4D2E-AFBB-B2438733B696}"/>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95" name="TextBox 94">
            <a:extLst>
              <a:ext uri="{FF2B5EF4-FFF2-40B4-BE49-F238E27FC236}">
                <a16:creationId xmlns:a16="http://schemas.microsoft.com/office/drawing/2014/main" id="{411B81E4-4179-4C1B-AB05-1011ADA30734}"/>
              </a:ext>
            </a:extLst>
          </p:cNvPr>
          <p:cNvSpPr txBox="1"/>
          <p:nvPr/>
        </p:nvSpPr>
        <p:spPr>
          <a:xfrm>
            <a:off x="5117992" y="1985635"/>
            <a:ext cx="2321662" cy="1545038"/>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Candara" panose="020E0502030303020204" pitchFamily="34" charset="0"/>
              </a:rPr>
              <a:t>$4,567</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6" name="TextBox 95">
            <a:extLst>
              <a:ext uri="{FF2B5EF4-FFF2-40B4-BE49-F238E27FC236}">
                <a16:creationId xmlns:a16="http://schemas.microsoft.com/office/drawing/2014/main" id="{A6F18FF8-3FD9-4364-960B-B47C81B05F32}"/>
              </a:ext>
            </a:extLst>
          </p:cNvPr>
          <p:cNvSpPr txBox="1"/>
          <p:nvPr/>
        </p:nvSpPr>
        <p:spPr>
          <a:xfrm>
            <a:off x="5368447" y="600797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98" name="TextBox 97">
            <a:extLst>
              <a:ext uri="{FF2B5EF4-FFF2-40B4-BE49-F238E27FC236}">
                <a16:creationId xmlns:a16="http://schemas.microsoft.com/office/drawing/2014/main" id="{C01C0E5B-1D54-4687-BFE5-460C4BE8F654}"/>
              </a:ext>
            </a:extLst>
          </p:cNvPr>
          <p:cNvSpPr txBox="1"/>
          <p:nvPr/>
        </p:nvSpPr>
        <p:spPr>
          <a:xfrm>
            <a:off x="6983170" y="4924668"/>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99" name="TextBox 98">
            <a:extLst>
              <a:ext uri="{FF2B5EF4-FFF2-40B4-BE49-F238E27FC236}">
                <a16:creationId xmlns:a16="http://schemas.microsoft.com/office/drawing/2014/main" id="{13F6ADEF-84C0-4471-944A-4C27E22FA869}"/>
              </a:ext>
            </a:extLst>
          </p:cNvPr>
          <p:cNvSpPr txBox="1"/>
          <p:nvPr/>
        </p:nvSpPr>
        <p:spPr>
          <a:xfrm>
            <a:off x="8529916" y="394991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100" name="TextBox 99">
            <a:extLst>
              <a:ext uri="{FF2B5EF4-FFF2-40B4-BE49-F238E27FC236}">
                <a16:creationId xmlns:a16="http://schemas.microsoft.com/office/drawing/2014/main" id="{79886015-66DA-4297-BC52-9A728F8BF941}"/>
              </a:ext>
            </a:extLst>
          </p:cNvPr>
          <p:cNvSpPr txBox="1"/>
          <p:nvPr/>
        </p:nvSpPr>
        <p:spPr>
          <a:xfrm>
            <a:off x="10188529" y="2815520"/>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Tree>
    <p:extLst>
      <p:ext uri="{BB962C8B-B14F-4D97-AF65-F5344CB8AC3E}">
        <p14:creationId xmlns:p14="http://schemas.microsoft.com/office/powerpoint/2010/main" val="27281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5"/>
                                        </p:tgtEl>
                                        <p:attrNameLst>
                                          <p:attrName>style.visibility</p:attrName>
                                        </p:attrNameLst>
                                      </p:cBhvr>
                                      <p:to>
                                        <p:strVal val="visible"/>
                                      </p:to>
                                    </p:set>
                                    <p:anim calcmode="lin" valueType="num">
                                      <p:cBhvr>
                                        <p:cTn id="16" dur="500" fill="hold"/>
                                        <p:tgtEl>
                                          <p:spTgt spid="95"/>
                                        </p:tgtEl>
                                        <p:attrNameLst>
                                          <p:attrName>ppt_w</p:attrName>
                                        </p:attrNameLst>
                                      </p:cBhvr>
                                      <p:tavLst>
                                        <p:tav tm="0">
                                          <p:val>
                                            <p:fltVal val="0"/>
                                          </p:val>
                                        </p:tav>
                                        <p:tav tm="100000">
                                          <p:val>
                                            <p:strVal val="#ppt_w"/>
                                          </p:val>
                                        </p:tav>
                                      </p:tavLst>
                                    </p:anim>
                                    <p:anim calcmode="lin" valueType="num">
                                      <p:cBhvr>
                                        <p:cTn id="17" dur="500" fill="hold"/>
                                        <p:tgtEl>
                                          <p:spTgt spid="95"/>
                                        </p:tgtEl>
                                        <p:attrNameLst>
                                          <p:attrName>ppt_h</p:attrName>
                                        </p:attrNameLst>
                                      </p:cBhvr>
                                      <p:tavLst>
                                        <p:tav tm="0">
                                          <p:val>
                                            <p:fltVal val="0"/>
                                          </p:val>
                                        </p:tav>
                                        <p:tav tm="100000">
                                          <p:val>
                                            <p:strVal val="#ppt_h"/>
                                          </p:val>
                                        </p:tav>
                                      </p:tavLst>
                                    </p:anim>
                                    <p:animEffect transition="in" filter="fade">
                                      <p:cBhvr>
                                        <p:cTn id="18" dur="500"/>
                                        <p:tgtEl>
                                          <p:spTgt spid="95"/>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 calcmode="lin" valueType="num">
                                      <p:cBhvr>
                                        <p:cTn id="22" dur="500" fill="hold"/>
                                        <p:tgtEl>
                                          <p:spTgt spid="42"/>
                                        </p:tgtEl>
                                        <p:attrNameLst>
                                          <p:attrName>ppt_w</p:attrName>
                                        </p:attrNameLst>
                                      </p:cBhvr>
                                      <p:tavLst>
                                        <p:tav tm="0">
                                          <p:val>
                                            <p:fltVal val="0"/>
                                          </p:val>
                                        </p:tav>
                                        <p:tav tm="100000">
                                          <p:val>
                                            <p:strVal val="#ppt_w"/>
                                          </p:val>
                                        </p:tav>
                                      </p:tavLst>
                                    </p:anim>
                                    <p:anim calcmode="lin" valueType="num">
                                      <p:cBhvr>
                                        <p:cTn id="23" dur="500" fill="hold"/>
                                        <p:tgtEl>
                                          <p:spTgt spid="42"/>
                                        </p:tgtEl>
                                        <p:attrNameLst>
                                          <p:attrName>ppt_h</p:attrName>
                                        </p:attrNameLst>
                                      </p:cBhvr>
                                      <p:tavLst>
                                        <p:tav tm="0">
                                          <p:val>
                                            <p:fltVal val="0"/>
                                          </p:val>
                                        </p:tav>
                                        <p:tav tm="100000">
                                          <p:val>
                                            <p:strVal val="#ppt_h"/>
                                          </p:val>
                                        </p:tav>
                                      </p:tavLst>
                                    </p:anim>
                                    <p:animEffect transition="in" filter="fade">
                                      <p:cBhvr>
                                        <p:cTn id="24" dur="500"/>
                                        <p:tgtEl>
                                          <p:spTgt spid="42"/>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71"/>
                                        </p:tgtEl>
                                        <p:attrNameLst>
                                          <p:attrName>style.visibility</p:attrName>
                                        </p:attrNameLst>
                                      </p:cBhvr>
                                      <p:to>
                                        <p:strVal val="visible"/>
                                      </p:to>
                                    </p:set>
                                    <p:anim calcmode="lin" valueType="num">
                                      <p:cBhvr>
                                        <p:cTn id="28" dur="500" fill="hold"/>
                                        <p:tgtEl>
                                          <p:spTgt spid="71"/>
                                        </p:tgtEl>
                                        <p:attrNameLst>
                                          <p:attrName>ppt_w</p:attrName>
                                        </p:attrNameLst>
                                      </p:cBhvr>
                                      <p:tavLst>
                                        <p:tav tm="0">
                                          <p:val>
                                            <p:fltVal val="0"/>
                                          </p:val>
                                        </p:tav>
                                        <p:tav tm="100000">
                                          <p:val>
                                            <p:strVal val="#ppt_w"/>
                                          </p:val>
                                        </p:tav>
                                      </p:tavLst>
                                    </p:anim>
                                    <p:anim calcmode="lin" valueType="num">
                                      <p:cBhvr>
                                        <p:cTn id="29" dur="500" fill="hold"/>
                                        <p:tgtEl>
                                          <p:spTgt spid="71"/>
                                        </p:tgtEl>
                                        <p:attrNameLst>
                                          <p:attrName>ppt_h</p:attrName>
                                        </p:attrNameLst>
                                      </p:cBhvr>
                                      <p:tavLst>
                                        <p:tav tm="0">
                                          <p:val>
                                            <p:fltVal val="0"/>
                                          </p:val>
                                        </p:tav>
                                        <p:tav tm="100000">
                                          <p:val>
                                            <p:strVal val="#ppt_h"/>
                                          </p:val>
                                        </p:tav>
                                      </p:tavLst>
                                    </p:anim>
                                    <p:animEffect transition="in" filter="fade">
                                      <p:cBhvr>
                                        <p:cTn id="30" dur="500"/>
                                        <p:tgtEl>
                                          <p:spTgt spid="71"/>
                                        </p:tgtEl>
                                      </p:cBhvr>
                                    </p:animEffect>
                                  </p:childTnLst>
                                </p:cTn>
                              </p:par>
                            </p:childTnLst>
                          </p:cTn>
                        </p:par>
                        <p:par>
                          <p:cTn id="31" fill="hold">
                            <p:stCondLst>
                              <p:cond delay="2000"/>
                            </p:stCondLst>
                            <p:childTnLst>
                              <p:par>
                                <p:cTn id="32" presetID="42" presetClass="entr" presetSubtype="0" fill="hold" grpId="0" nodeType="afterEffect">
                                  <p:stCondLst>
                                    <p:cond delay="0"/>
                                  </p:stCondLst>
                                  <p:childTnLst>
                                    <p:set>
                                      <p:cBhvr>
                                        <p:cTn id="33" dur="1" fill="hold">
                                          <p:stCondLst>
                                            <p:cond delay="0"/>
                                          </p:stCondLst>
                                        </p:cTn>
                                        <p:tgtEl>
                                          <p:spTgt spid="68"/>
                                        </p:tgtEl>
                                        <p:attrNameLst>
                                          <p:attrName>style.visibility</p:attrName>
                                        </p:attrNameLst>
                                      </p:cBhvr>
                                      <p:to>
                                        <p:strVal val="visible"/>
                                      </p:to>
                                    </p:set>
                                    <p:animEffect transition="in" filter="fade">
                                      <p:cBhvr>
                                        <p:cTn id="34" dur="1000"/>
                                        <p:tgtEl>
                                          <p:spTgt spid="68"/>
                                        </p:tgtEl>
                                      </p:cBhvr>
                                    </p:animEffect>
                                    <p:anim calcmode="lin" valueType="num">
                                      <p:cBhvr>
                                        <p:cTn id="35" dur="1000" fill="hold"/>
                                        <p:tgtEl>
                                          <p:spTgt spid="68"/>
                                        </p:tgtEl>
                                        <p:attrNameLst>
                                          <p:attrName>ppt_x</p:attrName>
                                        </p:attrNameLst>
                                      </p:cBhvr>
                                      <p:tavLst>
                                        <p:tav tm="0">
                                          <p:val>
                                            <p:strVal val="#ppt_x"/>
                                          </p:val>
                                        </p:tav>
                                        <p:tav tm="100000">
                                          <p:val>
                                            <p:strVal val="#ppt_x"/>
                                          </p:val>
                                        </p:tav>
                                      </p:tavLst>
                                    </p:anim>
                                    <p:anim calcmode="lin" valueType="num">
                                      <p:cBhvr>
                                        <p:cTn id="36" dur="1000" fill="hold"/>
                                        <p:tgtEl>
                                          <p:spTgt spid="68"/>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2" presetClass="entr" presetSubtype="4" fill="hold" nodeType="afterEffect">
                                  <p:stCondLst>
                                    <p:cond delay="0"/>
                                  </p:stCondLst>
                                  <p:childTnLst>
                                    <p:set>
                                      <p:cBhvr>
                                        <p:cTn id="39" dur="1" fill="hold">
                                          <p:stCondLst>
                                            <p:cond delay="0"/>
                                          </p:stCondLst>
                                        </p:cTn>
                                        <p:tgtEl>
                                          <p:spTgt spid="2"/>
                                        </p:tgtEl>
                                        <p:attrNameLst>
                                          <p:attrName>style.visibility</p:attrName>
                                        </p:attrNameLst>
                                      </p:cBhvr>
                                      <p:to>
                                        <p:strVal val="visible"/>
                                      </p:to>
                                    </p:set>
                                    <p:anim calcmode="lin" valueType="num">
                                      <p:cBhvr additive="base">
                                        <p:cTn id="40" dur="500" fill="hold"/>
                                        <p:tgtEl>
                                          <p:spTgt spid="2"/>
                                        </p:tgtEl>
                                        <p:attrNameLst>
                                          <p:attrName>ppt_x</p:attrName>
                                        </p:attrNameLst>
                                      </p:cBhvr>
                                      <p:tavLst>
                                        <p:tav tm="0">
                                          <p:val>
                                            <p:strVal val="#ppt_x"/>
                                          </p:val>
                                        </p:tav>
                                        <p:tav tm="100000">
                                          <p:val>
                                            <p:strVal val="#ppt_x"/>
                                          </p:val>
                                        </p:tav>
                                      </p:tavLst>
                                    </p:anim>
                                    <p:anim calcmode="lin" valueType="num">
                                      <p:cBhvr additive="base">
                                        <p:cTn id="41" dur="500" fill="hold"/>
                                        <p:tgtEl>
                                          <p:spTgt spid="2"/>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74"/>
                                        </p:tgtEl>
                                        <p:attrNameLst>
                                          <p:attrName>style.visibility</p:attrName>
                                        </p:attrNameLst>
                                      </p:cBhvr>
                                      <p:to>
                                        <p:strVal val="visible"/>
                                      </p:to>
                                    </p:set>
                                    <p:anim calcmode="lin" valueType="num">
                                      <p:cBhvr additive="base">
                                        <p:cTn id="44" dur="500" fill="hold"/>
                                        <p:tgtEl>
                                          <p:spTgt spid="74"/>
                                        </p:tgtEl>
                                        <p:attrNameLst>
                                          <p:attrName>ppt_x</p:attrName>
                                        </p:attrNameLst>
                                      </p:cBhvr>
                                      <p:tavLst>
                                        <p:tav tm="0">
                                          <p:val>
                                            <p:strVal val="#ppt_x"/>
                                          </p:val>
                                        </p:tav>
                                        <p:tav tm="100000">
                                          <p:val>
                                            <p:strVal val="#ppt_x"/>
                                          </p:val>
                                        </p:tav>
                                      </p:tavLst>
                                    </p:anim>
                                    <p:anim calcmode="lin" valueType="num">
                                      <p:cBhvr additive="base">
                                        <p:cTn id="45" dur="500" fill="hold"/>
                                        <p:tgtEl>
                                          <p:spTgt spid="7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96"/>
                                        </p:tgtEl>
                                        <p:attrNameLst>
                                          <p:attrName>style.visibility</p:attrName>
                                        </p:attrNameLst>
                                      </p:cBhvr>
                                      <p:to>
                                        <p:strVal val="visible"/>
                                      </p:to>
                                    </p:set>
                                    <p:anim calcmode="lin" valueType="num">
                                      <p:cBhvr additive="base">
                                        <p:cTn id="48" dur="500" fill="hold"/>
                                        <p:tgtEl>
                                          <p:spTgt spid="96"/>
                                        </p:tgtEl>
                                        <p:attrNameLst>
                                          <p:attrName>ppt_x</p:attrName>
                                        </p:attrNameLst>
                                      </p:cBhvr>
                                      <p:tavLst>
                                        <p:tav tm="0">
                                          <p:val>
                                            <p:strVal val="#ppt_x"/>
                                          </p:val>
                                        </p:tav>
                                        <p:tav tm="100000">
                                          <p:val>
                                            <p:strVal val="#ppt_x"/>
                                          </p:val>
                                        </p:tav>
                                      </p:tavLst>
                                    </p:anim>
                                    <p:anim calcmode="lin" valueType="num">
                                      <p:cBhvr additive="base">
                                        <p:cTn id="49" dur="500" fill="hold"/>
                                        <p:tgtEl>
                                          <p:spTgt spid="9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53" presetClass="entr" presetSubtype="16" fill="hold" grpId="0" nodeType="afterEffect">
                                  <p:stCondLst>
                                    <p:cond delay="0"/>
                                  </p:stCondLst>
                                  <p:childTnLst>
                                    <p:set>
                                      <p:cBhvr>
                                        <p:cTn id="52" dur="1" fill="hold">
                                          <p:stCondLst>
                                            <p:cond delay="0"/>
                                          </p:stCondLst>
                                        </p:cTn>
                                        <p:tgtEl>
                                          <p:spTgt spid="62"/>
                                        </p:tgtEl>
                                        <p:attrNameLst>
                                          <p:attrName>style.visibility</p:attrName>
                                        </p:attrNameLst>
                                      </p:cBhvr>
                                      <p:to>
                                        <p:strVal val="visible"/>
                                      </p:to>
                                    </p:set>
                                    <p:anim calcmode="lin" valueType="num">
                                      <p:cBhvr>
                                        <p:cTn id="53" dur="500" fill="hold"/>
                                        <p:tgtEl>
                                          <p:spTgt spid="62"/>
                                        </p:tgtEl>
                                        <p:attrNameLst>
                                          <p:attrName>ppt_w</p:attrName>
                                        </p:attrNameLst>
                                      </p:cBhvr>
                                      <p:tavLst>
                                        <p:tav tm="0">
                                          <p:val>
                                            <p:fltVal val="0"/>
                                          </p:val>
                                        </p:tav>
                                        <p:tav tm="100000">
                                          <p:val>
                                            <p:strVal val="#ppt_w"/>
                                          </p:val>
                                        </p:tav>
                                      </p:tavLst>
                                    </p:anim>
                                    <p:anim calcmode="lin" valueType="num">
                                      <p:cBhvr>
                                        <p:cTn id="54" dur="500" fill="hold"/>
                                        <p:tgtEl>
                                          <p:spTgt spid="62"/>
                                        </p:tgtEl>
                                        <p:attrNameLst>
                                          <p:attrName>ppt_h</p:attrName>
                                        </p:attrNameLst>
                                      </p:cBhvr>
                                      <p:tavLst>
                                        <p:tav tm="0">
                                          <p:val>
                                            <p:fltVal val="0"/>
                                          </p:val>
                                        </p:tav>
                                        <p:tav tm="100000">
                                          <p:val>
                                            <p:strVal val="#ppt_h"/>
                                          </p:val>
                                        </p:tav>
                                      </p:tavLst>
                                    </p:anim>
                                    <p:animEffect transition="in" filter="fade">
                                      <p:cBhvr>
                                        <p:cTn id="55" dur="500"/>
                                        <p:tgtEl>
                                          <p:spTgt spid="62"/>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 calcmode="lin" valueType="num">
                                      <p:cBhvr>
                                        <p:cTn id="58" dur="500" fill="hold"/>
                                        <p:tgtEl>
                                          <p:spTgt spid="69"/>
                                        </p:tgtEl>
                                        <p:attrNameLst>
                                          <p:attrName>ppt_w</p:attrName>
                                        </p:attrNameLst>
                                      </p:cBhvr>
                                      <p:tavLst>
                                        <p:tav tm="0">
                                          <p:val>
                                            <p:fltVal val="0"/>
                                          </p:val>
                                        </p:tav>
                                        <p:tav tm="100000">
                                          <p:val>
                                            <p:strVal val="#ppt_w"/>
                                          </p:val>
                                        </p:tav>
                                      </p:tavLst>
                                    </p:anim>
                                    <p:anim calcmode="lin" valueType="num">
                                      <p:cBhvr>
                                        <p:cTn id="59" dur="500" fill="hold"/>
                                        <p:tgtEl>
                                          <p:spTgt spid="69"/>
                                        </p:tgtEl>
                                        <p:attrNameLst>
                                          <p:attrName>ppt_h</p:attrName>
                                        </p:attrNameLst>
                                      </p:cBhvr>
                                      <p:tavLst>
                                        <p:tav tm="0">
                                          <p:val>
                                            <p:fltVal val="0"/>
                                          </p:val>
                                        </p:tav>
                                        <p:tav tm="100000">
                                          <p:val>
                                            <p:strVal val="#ppt_h"/>
                                          </p:val>
                                        </p:tav>
                                      </p:tavLst>
                                    </p:anim>
                                    <p:animEffect transition="in" filter="fade">
                                      <p:cBhvr>
                                        <p:cTn id="60" dur="500"/>
                                        <p:tgtEl>
                                          <p:spTgt spid="69"/>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67"/>
                                        </p:tgtEl>
                                        <p:attrNameLst>
                                          <p:attrName>style.visibility</p:attrName>
                                        </p:attrNameLst>
                                      </p:cBhvr>
                                      <p:to>
                                        <p:strVal val="visible"/>
                                      </p:to>
                                    </p:set>
                                    <p:animEffect transition="in" filter="fade">
                                      <p:cBhvr>
                                        <p:cTn id="64" dur="1000"/>
                                        <p:tgtEl>
                                          <p:spTgt spid="67"/>
                                        </p:tgtEl>
                                      </p:cBhvr>
                                    </p:animEffect>
                                    <p:anim calcmode="lin" valueType="num">
                                      <p:cBhvr>
                                        <p:cTn id="65" dur="1000" fill="hold"/>
                                        <p:tgtEl>
                                          <p:spTgt spid="67"/>
                                        </p:tgtEl>
                                        <p:attrNameLst>
                                          <p:attrName>ppt_x</p:attrName>
                                        </p:attrNameLst>
                                      </p:cBhvr>
                                      <p:tavLst>
                                        <p:tav tm="0">
                                          <p:val>
                                            <p:strVal val="#ppt_x"/>
                                          </p:val>
                                        </p:tav>
                                        <p:tav tm="100000">
                                          <p:val>
                                            <p:strVal val="#ppt_x"/>
                                          </p:val>
                                        </p:tav>
                                      </p:tavLst>
                                    </p:anim>
                                    <p:anim calcmode="lin" valueType="num">
                                      <p:cBhvr>
                                        <p:cTn id="66" dur="1000" fill="hold"/>
                                        <p:tgtEl>
                                          <p:spTgt spid="67"/>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2" presetClass="entr" presetSubtype="4"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 calcmode="lin" valueType="num">
                                      <p:cBhvr additive="base">
                                        <p:cTn id="70" dur="500" fill="hold"/>
                                        <p:tgtEl>
                                          <p:spTgt spid="3"/>
                                        </p:tgtEl>
                                        <p:attrNameLst>
                                          <p:attrName>ppt_x</p:attrName>
                                        </p:attrNameLst>
                                      </p:cBhvr>
                                      <p:tavLst>
                                        <p:tav tm="0">
                                          <p:val>
                                            <p:strVal val="#ppt_x"/>
                                          </p:val>
                                        </p:tav>
                                        <p:tav tm="100000">
                                          <p:val>
                                            <p:strVal val="#ppt_x"/>
                                          </p:val>
                                        </p:tav>
                                      </p:tavLst>
                                    </p:anim>
                                    <p:anim calcmode="lin" valueType="num">
                                      <p:cBhvr additive="base">
                                        <p:cTn id="71" dur="500" fill="hold"/>
                                        <p:tgtEl>
                                          <p:spTgt spid="3"/>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72"/>
                                        </p:tgtEl>
                                        <p:attrNameLst>
                                          <p:attrName>style.visibility</p:attrName>
                                        </p:attrNameLst>
                                      </p:cBhvr>
                                      <p:to>
                                        <p:strVal val="visible"/>
                                      </p:to>
                                    </p:set>
                                    <p:anim calcmode="lin" valueType="num">
                                      <p:cBhvr additive="base">
                                        <p:cTn id="74" dur="500" fill="hold"/>
                                        <p:tgtEl>
                                          <p:spTgt spid="72"/>
                                        </p:tgtEl>
                                        <p:attrNameLst>
                                          <p:attrName>ppt_x</p:attrName>
                                        </p:attrNameLst>
                                      </p:cBhvr>
                                      <p:tavLst>
                                        <p:tav tm="0">
                                          <p:val>
                                            <p:strVal val="#ppt_x"/>
                                          </p:val>
                                        </p:tav>
                                        <p:tav tm="100000">
                                          <p:val>
                                            <p:strVal val="#ppt_x"/>
                                          </p:val>
                                        </p:tav>
                                      </p:tavLst>
                                    </p:anim>
                                    <p:anim calcmode="lin" valueType="num">
                                      <p:cBhvr additive="base">
                                        <p:cTn id="75" dur="500" fill="hold"/>
                                        <p:tgtEl>
                                          <p:spTgt spid="72"/>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98"/>
                                        </p:tgtEl>
                                        <p:attrNameLst>
                                          <p:attrName>style.visibility</p:attrName>
                                        </p:attrNameLst>
                                      </p:cBhvr>
                                      <p:to>
                                        <p:strVal val="visible"/>
                                      </p:to>
                                    </p:set>
                                    <p:anim calcmode="lin" valueType="num">
                                      <p:cBhvr additive="base">
                                        <p:cTn id="78" dur="500" fill="hold"/>
                                        <p:tgtEl>
                                          <p:spTgt spid="98"/>
                                        </p:tgtEl>
                                        <p:attrNameLst>
                                          <p:attrName>ppt_x</p:attrName>
                                        </p:attrNameLst>
                                      </p:cBhvr>
                                      <p:tavLst>
                                        <p:tav tm="0">
                                          <p:val>
                                            <p:strVal val="#ppt_x"/>
                                          </p:val>
                                        </p:tav>
                                        <p:tav tm="100000">
                                          <p:val>
                                            <p:strVal val="#ppt_x"/>
                                          </p:val>
                                        </p:tav>
                                      </p:tavLst>
                                    </p:anim>
                                    <p:anim calcmode="lin" valueType="num">
                                      <p:cBhvr additive="base">
                                        <p:cTn id="79" dur="500" fill="hold"/>
                                        <p:tgtEl>
                                          <p:spTgt spid="98"/>
                                        </p:tgtEl>
                                        <p:attrNameLst>
                                          <p:attrName>ppt_y</p:attrName>
                                        </p:attrNameLst>
                                      </p:cBhvr>
                                      <p:tavLst>
                                        <p:tav tm="0">
                                          <p:val>
                                            <p:strVal val="1+#ppt_h/2"/>
                                          </p:val>
                                        </p:tav>
                                        <p:tav tm="100000">
                                          <p:val>
                                            <p:strVal val="#ppt_y"/>
                                          </p:val>
                                        </p:tav>
                                      </p:tavLst>
                                    </p:anim>
                                  </p:childTnLst>
                                </p:cTn>
                              </p:par>
                            </p:childTnLst>
                          </p:cTn>
                        </p:par>
                        <p:par>
                          <p:cTn id="80" fill="hold">
                            <p:stCondLst>
                              <p:cond delay="5500"/>
                            </p:stCondLst>
                            <p:childTnLst>
                              <p:par>
                                <p:cTn id="81" presetID="53" presetClass="entr" presetSubtype="16" fill="hold" grpId="0" nodeType="afterEffect">
                                  <p:stCondLst>
                                    <p:cond delay="0"/>
                                  </p:stCondLst>
                                  <p:childTnLst>
                                    <p:set>
                                      <p:cBhvr>
                                        <p:cTn id="82" dur="1" fill="hold">
                                          <p:stCondLst>
                                            <p:cond delay="0"/>
                                          </p:stCondLst>
                                        </p:cTn>
                                        <p:tgtEl>
                                          <p:spTgt spid="63"/>
                                        </p:tgtEl>
                                        <p:attrNameLst>
                                          <p:attrName>style.visibility</p:attrName>
                                        </p:attrNameLst>
                                      </p:cBhvr>
                                      <p:to>
                                        <p:strVal val="visible"/>
                                      </p:to>
                                    </p:set>
                                    <p:anim calcmode="lin" valueType="num">
                                      <p:cBhvr>
                                        <p:cTn id="83" dur="500" fill="hold"/>
                                        <p:tgtEl>
                                          <p:spTgt spid="63"/>
                                        </p:tgtEl>
                                        <p:attrNameLst>
                                          <p:attrName>ppt_w</p:attrName>
                                        </p:attrNameLst>
                                      </p:cBhvr>
                                      <p:tavLst>
                                        <p:tav tm="0">
                                          <p:val>
                                            <p:fltVal val="0"/>
                                          </p:val>
                                        </p:tav>
                                        <p:tav tm="100000">
                                          <p:val>
                                            <p:strVal val="#ppt_w"/>
                                          </p:val>
                                        </p:tav>
                                      </p:tavLst>
                                    </p:anim>
                                    <p:anim calcmode="lin" valueType="num">
                                      <p:cBhvr>
                                        <p:cTn id="84" dur="500" fill="hold"/>
                                        <p:tgtEl>
                                          <p:spTgt spid="63"/>
                                        </p:tgtEl>
                                        <p:attrNameLst>
                                          <p:attrName>ppt_h</p:attrName>
                                        </p:attrNameLst>
                                      </p:cBhvr>
                                      <p:tavLst>
                                        <p:tav tm="0">
                                          <p:val>
                                            <p:fltVal val="0"/>
                                          </p:val>
                                        </p:tav>
                                        <p:tav tm="100000">
                                          <p:val>
                                            <p:strVal val="#ppt_h"/>
                                          </p:val>
                                        </p:tav>
                                      </p:tavLst>
                                    </p:anim>
                                    <p:animEffect transition="in" filter="fade">
                                      <p:cBhvr>
                                        <p:cTn id="85" dur="500"/>
                                        <p:tgtEl>
                                          <p:spTgt spid="63"/>
                                        </p:tgtEl>
                                      </p:cBhvr>
                                    </p:animEffect>
                                  </p:childTnLst>
                                </p:cTn>
                              </p:par>
                              <p:par>
                                <p:cTn id="86" presetID="53" presetClass="entr" presetSubtype="16"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 calcmode="lin" valueType="num">
                                      <p:cBhvr>
                                        <p:cTn id="88" dur="500" fill="hold"/>
                                        <p:tgtEl>
                                          <p:spTgt spid="70"/>
                                        </p:tgtEl>
                                        <p:attrNameLst>
                                          <p:attrName>ppt_w</p:attrName>
                                        </p:attrNameLst>
                                      </p:cBhvr>
                                      <p:tavLst>
                                        <p:tav tm="0">
                                          <p:val>
                                            <p:fltVal val="0"/>
                                          </p:val>
                                        </p:tav>
                                        <p:tav tm="100000">
                                          <p:val>
                                            <p:strVal val="#ppt_w"/>
                                          </p:val>
                                        </p:tav>
                                      </p:tavLst>
                                    </p:anim>
                                    <p:anim calcmode="lin" valueType="num">
                                      <p:cBhvr>
                                        <p:cTn id="89" dur="500" fill="hold"/>
                                        <p:tgtEl>
                                          <p:spTgt spid="70"/>
                                        </p:tgtEl>
                                        <p:attrNameLst>
                                          <p:attrName>ppt_h</p:attrName>
                                        </p:attrNameLst>
                                      </p:cBhvr>
                                      <p:tavLst>
                                        <p:tav tm="0">
                                          <p:val>
                                            <p:fltVal val="0"/>
                                          </p:val>
                                        </p:tav>
                                        <p:tav tm="100000">
                                          <p:val>
                                            <p:strVal val="#ppt_h"/>
                                          </p:val>
                                        </p:tav>
                                      </p:tavLst>
                                    </p:anim>
                                    <p:animEffect transition="in" filter="fade">
                                      <p:cBhvr>
                                        <p:cTn id="90" dur="500"/>
                                        <p:tgtEl>
                                          <p:spTgt spid="70"/>
                                        </p:tgtEl>
                                      </p:cBhvr>
                                    </p:animEffect>
                                  </p:childTnLst>
                                </p:cTn>
                              </p:par>
                            </p:childTnLst>
                          </p:cTn>
                        </p:par>
                        <p:par>
                          <p:cTn id="91" fill="hold">
                            <p:stCondLst>
                              <p:cond delay="6000"/>
                            </p:stCondLst>
                            <p:childTnLst>
                              <p:par>
                                <p:cTn id="92" presetID="42" presetClass="entr" presetSubtype="0"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Effect transition="in" filter="fade">
                                      <p:cBhvr>
                                        <p:cTn id="94" dur="1000"/>
                                        <p:tgtEl>
                                          <p:spTgt spid="66"/>
                                        </p:tgtEl>
                                      </p:cBhvr>
                                    </p:animEffect>
                                    <p:anim calcmode="lin" valueType="num">
                                      <p:cBhvr>
                                        <p:cTn id="95" dur="1000" fill="hold"/>
                                        <p:tgtEl>
                                          <p:spTgt spid="66"/>
                                        </p:tgtEl>
                                        <p:attrNameLst>
                                          <p:attrName>ppt_x</p:attrName>
                                        </p:attrNameLst>
                                      </p:cBhvr>
                                      <p:tavLst>
                                        <p:tav tm="0">
                                          <p:val>
                                            <p:strVal val="#ppt_x"/>
                                          </p:val>
                                        </p:tav>
                                        <p:tav tm="100000">
                                          <p:val>
                                            <p:strVal val="#ppt_x"/>
                                          </p:val>
                                        </p:tav>
                                      </p:tavLst>
                                    </p:anim>
                                    <p:anim calcmode="lin" valueType="num">
                                      <p:cBhvr>
                                        <p:cTn id="96" dur="1000" fill="hold"/>
                                        <p:tgtEl>
                                          <p:spTgt spid="66"/>
                                        </p:tgtEl>
                                        <p:attrNameLst>
                                          <p:attrName>ppt_y</p:attrName>
                                        </p:attrNameLst>
                                      </p:cBhvr>
                                      <p:tavLst>
                                        <p:tav tm="0">
                                          <p:val>
                                            <p:strVal val="#ppt_y+.1"/>
                                          </p:val>
                                        </p:tav>
                                        <p:tav tm="100000">
                                          <p:val>
                                            <p:strVal val="#ppt_y"/>
                                          </p:val>
                                        </p:tav>
                                      </p:tavLst>
                                    </p:anim>
                                  </p:childTnLst>
                                </p:cTn>
                              </p:par>
                            </p:childTnLst>
                          </p:cTn>
                        </p:par>
                        <p:par>
                          <p:cTn id="97" fill="hold">
                            <p:stCondLst>
                              <p:cond delay="7000"/>
                            </p:stCondLst>
                            <p:childTnLst>
                              <p:par>
                                <p:cTn id="98" presetID="2" presetClass="entr" presetSubtype="4" fill="hold" nodeType="afterEffect">
                                  <p:stCondLst>
                                    <p:cond delay="0"/>
                                  </p:stCondLst>
                                  <p:childTnLst>
                                    <p:set>
                                      <p:cBhvr>
                                        <p:cTn id="99" dur="1" fill="hold">
                                          <p:stCondLst>
                                            <p:cond delay="0"/>
                                          </p:stCondLst>
                                        </p:cTn>
                                        <p:tgtEl>
                                          <p:spTgt spid="4"/>
                                        </p:tgtEl>
                                        <p:attrNameLst>
                                          <p:attrName>style.visibility</p:attrName>
                                        </p:attrNameLst>
                                      </p:cBhvr>
                                      <p:to>
                                        <p:strVal val="visible"/>
                                      </p:to>
                                    </p:set>
                                    <p:anim calcmode="lin" valueType="num">
                                      <p:cBhvr additive="base">
                                        <p:cTn id="100" dur="500" fill="hold"/>
                                        <p:tgtEl>
                                          <p:spTgt spid="4"/>
                                        </p:tgtEl>
                                        <p:attrNameLst>
                                          <p:attrName>ppt_x</p:attrName>
                                        </p:attrNameLst>
                                      </p:cBhvr>
                                      <p:tavLst>
                                        <p:tav tm="0">
                                          <p:val>
                                            <p:strVal val="#ppt_x"/>
                                          </p:val>
                                        </p:tav>
                                        <p:tav tm="100000">
                                          <p:val>
                                            <p:strVal val="#ppt_x"/>
                                          </p:val>
                                        </p:tav>
                                      </p:tavLst>
                                    </p:anim>
                                    <p:anim calcmode="lin" valueType="num">
                                      <p:cBhvr additive="base">
                                        <p:cTn id="101" dur="500" fill="hold"/>
                                        <p:tgtEl>
                                          <p:spTgt spid="4"/>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73"/>
                                        </p:tgtEl>
                                        <p:attrNameLst>
                                          <p:attrName>style.visibility</p:attrName>
                                        </p:attrNameLst>
                                      </p:cBhvr>
                                      <p:to>
                                        <p:strVal val="visible"/>
                                      </p:to>
                                    </p:set>
                                    <p:anim calcmode="lin" valueType="num">
                                      <p:cBhvr additive="base">
                                        <p:cTn id="104" dur="500" fill="hold"/>
                                        <p:tgtEl>
                                          <p:spTgt spid="73"/>
                                        </p:tgtEl>
                                        <p:attrNameLst>
                                          <p:attrName>ppt_x</p:attrName>
                                        </p:attrNameLst>
                                      </p:cBhvr>
                                      <p:tavLst>
                                        <p:tav tm="0">
                                          <p:val>
                                            <p:strVal val="#ppt_x"/>
                                          </p:val>
                                        </p:tav>
                                        <p:tav tm="100000">
                                          <p:val>
                                            <p:strVal val="#ppt_x"/>
                                          </p:val>
                                        </p:tav>
                                      </p:tavLst>
                                    </p:anim>
                                    <p:anim calcmode="lin" valueType="num">
                                      <p:cBhvr additive="base">
                                        <p:cTn id="105" dur="500" fill="hold"/>
                                        <p:tgtEl>
                                          <p:spTgt spid="73"/>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0"/>
                                  </p:stCondLst>
                                  <p:childTnLst>
                                    <p:set>
                                      <p:cBhvr>
                                        <p:cTn id="107" dur="1" fill="hold">
                                          <p:stCondLst>
                                            <p:cond delay="0"/>
                                          </p:stCondLst>
                                        </p:cTn>
                                        <p:tgtEl>
                                          <p:spTgt spid="99"/>
                                        </p:tgtEl>
                                        <p:attrNameLst>
                                          <p:attrName>style.visibility</p:attrName>
                                        </p:attrNameLst>
                                      </p:cBhvr>
                                      <p:to>
                                        <p:strVal val="visible"/>
                                      </p:to>
                                    </p:set>
                                    <p:anim calcmode="lin" valueType="num">
                                      <p:cBhvr additive="base">
                                        <p:cTn id="108" dur="500" fill="hold"/>
                                        <p:tgtEl>
                                          <p:spTgt spid="99"/>
                                        </p:tgtEl>
                                        <p:attrNameLst>
                                          <p:attrName>ppt_x</p:attrName>
                                        </p:attrNameLst>
                                      </p:cBhvr>
                                      <p:tavLst>
                                        <p:tav tm="0">
                                          <p:val>
                                            <p:strVal val="#ppt_x"/>
                                          </p:val>
                                        </p:tav>
                                        <p:tav tm="100000">
                                          <p:val>
                                            <p:strVal val="#ppt_x"/>
                                          </p:val>
                                        </p:tav>
                                      </p:tavLst>
                                    </p:anim>
                                    <p:anim calcmode="lin" valueType="num">
                                      <p:cBhvr additive="base">
                                        <p:cTn id="109" dur="500" fill="hold"/>
                                        <p:tgtEl>
                                          <p:spTgt spid="99"/>
                                        </p:tgtEl>
                                        <p:attrNameLst>
                                          <p:attrName>ppt_y</p:attrName>
                                        </p:attrNameLst>
                                      </p:cBhvr>
                                      <p:tavLst>
                                        <p:tav tm="0">
                                          <p:val>
                                            <p:strVal val="1+#ppt_h/2"/>
                                          </p:val>
                                        </p:tav>
                                        <p:tav tm="100000">
                                          <p:val>
                                            <p:strVal val="#ppt_y"/>
                                          </p:val>
                                        </p:tav>
                                      </p:tavLst>
                                    </p:anim>
                                  </p:childTnLst>
                                </p:cTn>
                              </p:par>
                            </p:childTnLst>
                          </p:cTn>
                        </p:par>
                        <p:par>
                          <p:cTn id="110" fill="hold">
                            <p:stCondLst>
                              <p:cond delay="7500"/>
                            </p:stCondLst>
                            <p:childTnLst>
                              <p:par>
                                <p:cTn id="111" presetID="53" presetClass="entr" presetSubtype="16" fill="hold" grpId="0" nodeType="afterEffect">
                                  <p:stCondLst>
                                    <p:cond delay="0"/>
                                  </p:stCondLst>
                                  <p:childTnLst>
                                    <p:set>
                                      <p:cBhvr>
                                        <p:cTn id="112" dur="1" fill="hold">
                                          <p:stCondLst>
                                            <p:cond delay="0"/>
                                          </p:stCondLst>
                                        </p:cTn>
                                        <p:tgtEl>
                                          <p:spTgt spid="64"/>
                                        </p:tgtEl>
                                        <p:attrNameLst>
                                          <p:attrName>style.visibility</p:attrName>
                                        </p:attrNameLst>
                                      </p:cBhvr>
                                      <p:to>
                                        <p:strVal val="visible"/>
                                      </p:to>
                                    </p:set>
                                    <p:anim calcmode="lin" valueType="num">
                                      <p:cBhvr>
                                        <p:cTn id="113" dur="500" fill="hold"/>
                                        <p:tgtEl>
                                          <p:spTgt spid="64"/>
                                        </p:tgtEl>
                                        <p:attrNameLst>
                                          <p:attrName>ppt_w</p:attrName>
                                        </p:attrNameLst>
                                      </p:cBhvr>
                                      <p:tavLst>
                                        <p:tav tm="0">
                                          <p:val>
                                            <p:fltVal val="0"/>
                                          </p:val>
                                        </p:tav>
                                        <p:tav tm="100000">
                                          <p:val>
                                            <p:strVal val="#ppt_w"/>
                                          </p:val>
                                        </p:tav>
                                      </p:tavLst>
                                    </p:anim>
                                    <p:anim calcmode="lin" valueType="num">
                                      <p:cBhvr>
                                        <p:cTn id="114" dur="500" fill="hold"/>
                                        <p:tgtEl>
                                          <p:spTgt spid="64"/>
                                        </p:tgtEl>
                                        <p:attrNameLst>
                                          <p:attrName>ppt_h</p:attrName>
                                        </p:attrNameLst>
                                      </p:cBhvr>
                                      <p:tavLst>
                                        <p:tav tm="0">
                                          <p:val>
                                            <p:fltVal val="0"/>
                                          </p:val>
                                        </p:tav>
                                        <p:tav tm="100000">
                                          <p:val>
                                            <p:strVal val="#ppt_h"/>
                                          </p:val>
                                        </p:tav>
                                      </p:tavLst>
                                    </p:anim>
                                    <p:animEffect transition="in" filter="fade">
                                      <p:cBhvr>
                                        <p:cTn id="115" dur="500"/>
                                        <p:tgtEl>
                                          <p:spTgt spid="64"/>
                                        </p:tgtEl>
                                      </p:cBhvr>
                                    </p:animEffect>
                                  </p:childTnLst>
                                </p:cTn>
                              </p:par>
                              <p:par>
                                <p:cTn id="116" presetID="53" presetClass="entr" presetSubtype="16" fill="hold" nodeType="withEffect">
                                  <p:stCondLst>
                                    <p:cond delay="0"/>
                                  </p:stCondLst>
                                  <p:childTnLst>
                                    <p:set>
                                      <p:cBhvr>
                                        <p:cTn id="117" dur="1" fill="hold">
                                          <p:stCondLst>
                                            <p:cond delay="0"/>
                                          </p:stCondLst>
                                        </p:cTn>
                                        <p:tgtEl>
                                          <p:spTgt spid="75"/>
                                        </p:tgtEl>
                                        <p:attrNameLst>
                                          <p:attrName>style.visibility</p:attrName>
                                        </p:attrNameLst>
                                      </p:cBhvr>
                                      <p:to>
                                        <p:strVal val="visible"/>
                                      </p:to>
                                    </p:set>
                                    <p:anim calcmode="lin" valueType="num">
                                      <p:cBhvr>
                                        <p:cTn id="118" dur="500" fill="hold"/>
                                        <p:tgtEl>
                                          <p:spTgt spid="75"/>
                                        </p:tgtEl>
                                        <p:attrNameLst>
                                          <p:attrName>ppt_w</p:attrName>
                                        </p:attrNameLst>
                                      </p:cBhvr>
                                      <p:tavLst>
                                        <p:tav tm="0">
                                          <p:val>
                                            <p:fltVal val="0"/>
                                          </p:val>
                                        </p:tav>
                                        <p:tav tm="100000">
                                          <p:val>
                                            <p:strVal val="#ppt_w"/>
                                          </p:val>
                                        </p:tav>
                                      </p:tavLst>
                                    </p:anim>
                                    <p:anim calcmode="lin" valueType="num">
                                      <p:cBhvr>
                                        <p:cTn id="119" dur="500" fill="hold"/>
                                        <p:tgtEl>
                                          <p:spTgt spid="75"/>
                                        </p:tgtEl>
                                        <p:attrNameLst>
                                          <p:attrName>ppt_h</p:attrName>
                                        </p:attrNameLst>
                                      </p:cBhvr>
                                      <p:tavLst>
                                        <p:tav tm="0">
                                          <p:val>
                                            <p:fltVal val="0"/>
                                          </p:val>
                                        </p:tav>
                                        <p:tav tm="100000">
                                          <p:val>
                                            <p:strVal val="#ppt_h"/>
                                          </p:val>
                                        </p:tav>
                                      </p:tavLst>
                                    </p:anim>
                                    <p:animEffect transition="in" filter="fade">
                                      <p:cBhvr>
                                        <p:cTn id="120" dur="500"/>
                                        <p:tgtEl>
                                          <p:spTgt spid="75"/>
                                        </p:tgtEl>
                                      </p:cBhvr>
                                    </p:animEffect>
                                  </p:childTnLst>
                                </p:cTn>
                              </p:par>
                            </p:childTnLst>
                          </p:cTn>
                        </p:par>
                        <p:par>
                          <p:cTn id="121" fill="hold">
                            <p:stCondLst>
                              <p:cond delay="8000"/>
                            </p:stCondLst>
                            <p:childTnLst>
                              <p:par>
                                <p:cTn id="122" presetID="42" presetClass="entr" presetSubtype="0" fill="hold" grpId="0" nodeType="afterEffect">
                                  <p:stCondLst>
                                    <p:cond delay="0"/>
                                  </p:stCondLst>
                                  <p:childTnLst>
                                    <p:set>
                                      <p:cBhvr>
                                        <p:cTn id="123" dur="1" fill="hold">
                                          <p:stCondLst>
                                            <p:cond delay="0"/>
                                          </p:stCondLst>
                                        </p:cTn>
                                        <p:tgtEl>
                                          <p:spTgt spid="65"/>
                                        </p:tgtEl>
                                        <p:attrNameLst>
                                          <p:attrName>style.visibility</p:attrName>
                                        </p:attrNameLst>
                                      </p:cBhvr>
                                      <p:to>
                                        <p:strVal val="visible"/>
                                      </p:to>
                                    </p:set>
                                    <p:animEffect transition="in" filter="fade">
                                      <p:cBhvr>
                                        <p:cTn id="124" dur="1000"/>
                                        <p:tgtEl>
                                          <p:spTgt spid="65"/>
                                        </p:tgtEl>
                                      </p:cBhvr>
                                    </p:animEffect>
                                    <p:anim calcmode="lin" valueType="num">
                                      <p:cBhvr>
                                        <p:cTn id="125" dur="1000" fill="hold"/>
                                        <p:tgtEl>
                                          <p:spTgt spid="65"/>
                                        </p:tgtEl>
                                        <p:attrNameLst>
                                          <p:attrName>ppt_x</p:attrName>
                                        </p:attrNameLst>
                                      </p:cBhvr>
                                      <p:tavLst>
                                        <p:tav tm="0">
                                          <p:val>
                                            <p:strVal val="#ppt_x"/>
                                          </p:val>
                                        </p:tav>
                                        <p:tav tm="100000">
                                          <p:val>
                                            <p:strVal val="#ppt_x"/>
                                          </p:val>
                                        </p:tav>
                                      </p:tavLst>
                                    </p:anim>
                                    <p:anim calcmode="lin" valueType="num">
                                      <p:cBhvr>
                                        <p:cTn id="126" dur="1000" fill="hold"/>
                                        <p:tgtEl>
                                          <p:spTgt spid="65"/>
                                        </p:tgtEl>
                                        <p:attrNameLst>
                                          <p:attrName>ppt_y</p:attrName>
                                        </p:attrNameLst>
                                      </p:cBhvr>
                                      <p:tavLst>
                                        <p:tav tm="0">
                                          <p:val>
                                            <p:strVal val="#ppt_y+.1"/>
                                          </p:val>
                                        </p:tav>
                                        <p:tav tm="100000">
                                          <p:val>
                                            <p:strVal val="#ppt_y"/>
                                          </p:val>
                                        </p:tav>
                                      </p:tavLst>
                                    </p:anim>
                                  </p:childTnLst>
                                </p:cTn>
                              </p:par>
                            </p:childTnLst>
                          </p:cTn>
                        </p:par>
                        <p:par>
                          <p:cTn id="127" fill="hold">
                            <p:stCondLst>
                              <p:cond delay="9000"/>
                            </p:stCondLst>
                            <p:childTnLst>
                              <p:par>
                                <p:cTn id="128" presetID="2" presetClass="entr" presetSubtype="4" fill="hold" nodeType="afterEffect">
                                  <p:stCondLst>
                                    <p:cond delay="0"/>
                                  </p:stCondLst>
                                  <p:childTnLst>
                                    <p:set>
                                      <p:cBhvr>
                                        <p:cTn id="129" dur="1" fill="hold">
                                          <p:stCondLst>
                                            <p:cond delay="0"/>
                                          </p:stCondLst>
                                        </p:cTn>
                                        <p:tgtEl>
                                          <p:spTgt spid="6"/>
                                        </p:tgtEl>
                                        <p:attrNameLst>
                                          <p:attrName>style.visibility</p:attrName>
                                        </p:attrNameLst>
                                      </p:cBhvr>
                                      <p:to>
                                        <p:strVal val="visible"/>
                                      </p:to>
                                    </p:set>
                                    <p:anim calcmode="lin" valueType="num">
                                      <p:cBhvr additive="base">
                                        <p:cTn id="130" dur="500" fill="hold"/>
                                        <p:tgtEl>
                                          <p:spTgt spid="6"/>
                                        </p:tgtEl>
                                        <p:attrNameLst>
                                          <p:attrName>ppt_x</p:attrName>
                                        </p:attrNameLst>
                                      </p:cBhvr>
                                      <p:tavLst>
                                        <p:tav tm="0">
                                          <p:val>
                                            <p:strVal val="#ppt_x"/>
                                          </p:val>
                                        </p:tav>
                                        <p:tav tm="100000">
                                          <p:val>
                                            <p:strVal val="#ppt_x"/>
                                          </p:val>
                                        </p:tav>
                                      </p:tavLst>
                                    </p:anim>
                                    <p:anim calcmode="lin" valueType="num">
                                      <p:cBhvr additive="base">
                                        <p:cTn id="131" dur="500" fill="hold"/>
                                        <p:tgtEl>
                                          <p:spTgt spid="6"/>
                                        </p:tgtEl>
                                        <p:attrNameLst>
                                          <p:attrName>ppt_y</p:attrName>
                                        </p:attrNameLst>
                                      </p:cBhvr>
                                      <p:tavLst>
                                        <p:tav tm="0">
                                          <p:val>
                                            <p:strVal val="1+#ppt_h/2"/>
                                          </p:val>
                                        </p:tav>
                                        <p:tav tm="100000">
                                          <p:val>
                                            <p:strVal val="#ppt_y"/>
                                          </p:val>
                                        </p:tav>
                                      </p:tavLst>
                                    </p:anim>
                                  </p:childTnLst>
                                </p:cTn>
                              </p:par>
                              <p:par>
                                <p:cTn id="132" presetID="2" presetClass="entr" presetSubtype="4" fill="hold" nodeType="withEffect">
                                  <p:stCondLst>
                                    <p:cond delay="0"/>
                                  </p:stCondLst>
                                  <p:childTnLst>
                                    <p:set>
                                      <p:cBhvr>
                                        <p:cTn id="133" dur="1" fill="hold">
                                          <p:stCondLst>
                                            <p:cond delay="0"/>
                                          </p:stCondLst>
                                        </p:cTn>
                                        <p:tgtEl>
                                          <p:spTgt spid="85"/>
                                        </p:tgtEl>
                                        <p:attrNameLst>
                                          <p:attrName>style.visibility</p:attrName>
                                        </p:attrNameLst>
                                      </p:cBhvr>
                                      <p:to>
                                        <p:strVal val="visible"/>
                                      </p:to>
                                    </p:set>
                                    <p:anim calcmode="lin" valueType="num">
                                      <p:cBhvr additive="base">
                                        <p:cTn id="134" dur="500" fill="hold"/>
                                        <p:tgtEl>
                                          <p:spTgt spid="85"/>
                                        </p:tgtEl>
                                        <p:attrNameLst>
                                          <p:attrName>ppt_x</p:attrName>
                                        </p:attrNameLst>
                                      </p:cBhvr>
                                      <p:tavLst>
                                        <p:tav tm="0">
                                          <p:val>
                                            <p:strVal val="#ppt_x"/>
                                          </p:val>
                                        </p:tav>
                                        <p:tav tm="100000">
                                          <p:val>
                                            <p:strVal val="#ppt_x"/>
                                          </p:val>
                                        </p:tav>
                                      </p:tavLst>
                                    </p:anim>
                                    <p:anim calcmode="lin" valueType="num">
                                      <p:cBhvr additive="base">
                                        <p:cTn id="135" dur="500" fill="hold"/>
                                        <p:tgtEl>
                                          <p:spTgt spid="85"/>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100"/>
                                        </p:tgtEl>
                                        <p:attrNameLst>
                                          <p:attrName>style.visibility</p:attrName>
                                        </p:attrNameLst>
                                      </p:cBhvr>
                                      <p:to>
                                        <p:strVal val="visible"/>
                                      </p:to>
                                    </p:set>
                                    <p:anim calcmode="lin" valueType="num">
                                      <p:cBhvr additive="base">
                                        <p:cTn id="138" dur="500" fill="hold"/>
                                        <p:tgtEl>
                                          <p:spTgt spid="100"/>
                                        </p:tgtEl>
                                        <p:attrNameLst>
                                          <p:attrName>ppt_x</p:attrName>
                                        </p:attrNameLst>
                                      </p:cBhvr>
                                      <p:tavLst>
                                        <p:tav tm="0">
                                          <p:val>
                                            <p:strVal val="#ppt_x"/>
                                          </p:val>
                                        </p:tav>
                                        <p:tav tm="100000">
                                          <p:val>
                                            <p:strVal val="#ppt_x"/>
                                          </p:val>
                                        </p:tav>
                                      </p:tavLst>
                                    </p:anim>
                                    <p:anim calcmode="lin" valueType="num">
                                      <p:cBhvr additive="base">
                                        <p:cTn id="139"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2" grpId="0" animBg="1"/>
      <p:bldP spid="62" grpId="0" animBg="1"/>
      <p:bldP spid="63" grpId="0" animBg="1"/>
      <p:bldP spid="64" grpId="0" animBg="1"/>
      <p:bldP spid="65" grpId="0"/>
      <p:bldP spid="66" grpId="0"/>
      <p:bldP spid="67" grpId="0"/>
      <p:bldP spid="68" grpId="0"/>
      <p:bldP spid="69" grpId="0" animBg="1"/>
      <p:bldP spid="70" grpId="0" animBg="1"/>
      <p:bldP spid="71" grpId="0" animBg="1"/>
      <p:bldP spid="72" grpId="0" animBg="1"/>
      <p:bldP spid="73" grpId="0" animBg="1"/>
      <p:bldP spid="74" grpId="0" animBg="1"/>
      <p:bldP spid="95" grpId="0"/>
      <p:bldP spid="96" grpId="0"/>
      <p:bldP spid="98" grpId="0"/>
      <p:bldP spid="99" grpId="0"/>
      <p:bldP spid="10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Rounded Rectangle 267">
            <a:extLst>
              <a:ext uri="{FF2B5EF4-FFF2-40B4-BE49-F238E27FC236}">
                <a16:creationId xmlns:a16="http://schemas.microsoft.com/office/drawing/2014/main" id="{30A594A2-E013-432B-9865-06FF6D43A261}"/>
              </a:ext>
            </a:extLst>
          </p:cNvPr>
          <p:cNvSpPr/>
          <p:nvPr/>
        </p:nvSpPr>
        <p:spPr>
          <a:xfrm rot="5400000" flipH="1">
            <a:off x="75513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 name="Rounded Rectangle 267">
            <a:extLst>
              <a:ext uri="{FF2B5EF4-FFF2-40B4-BE49-F238E27FC236}">
                <a16:creationId xmlns:a16="http://schemas.microsoft.com/office/drawing/2014/main" id="{3A3D8361-41F5-4495-B7D0-9EAA18265B15}"/>
              </a:ext>
            </a:extLst>
          </p:cNvPr>
          <p:cNvSpPr/>
          <p:nvPr/>
        </p:nvSpPr>
        <p:spPr>
          <a:xfrm rot="5400000" flipH="1">
            <a:off x="965163" y="4401970"/>
            <a:ext cx="2650552" cy="494852"/>
          </a:xfrm>
          <a:prstGeom prst="roundRect">
            <a:avLst>
              <a:gd name="adj" fmla="val 50000"/>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 name="Straight Connector 2">
            <a:extLst>
              <a:ext uri="{FF2B5EF4-FFF2-40B4-BE49-F238E27FC236}">
                <a16:creationId xmlns:a16="http://schemas.microsoft.com/office/drawing/2014/main" id="{08C7B019-865B-44A4-99D9-D7D955CE73AD}"/>
              </a:ext>
            </a:extLst>
          </p:cNvPr>
          <p:cNvCxnSpPr>
            <a:cxnSpLocks/>
            <a:stCxn id="8" idx="3"/>
          </p:cNvCxnSpPr>
          <p:nvPr/>
        </p:nvCxnSpPr>
        <p:spPr>
          <a:xfrm flipV="1">
            <a:off x="2290439"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0" name="Rounded Rectangle 267">
            <a:extLst>
              <a:ext uri="{FF2B5EF4-FFF2-40B4-BE49-F238E27FC236}">
                <a16:creationId xmlns:a16="http://schemas.microsoft.com/office/drawing/2014/main" id="{2D05E095-2DF7-4747-94D5-EE2AB93304B7}"/>
              </a:ext>
            </a:extLst>
          </p:cNvPr>
          <p:cNvSpPr/>
          <p:nvPr/>
        </p:nvSpPr>
        <p:spPr>
          <a:xfrm flipH="1">
            <a:off x="1943345" y="2067301"/>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77%</a:t>
            </a:r>
          </a:p>
        </p:txBody>
      </p:sp>
      <p:grpSp>
        <p:nvGrpSpPr>
          <p:cNvPr id="59" name="Group 58">
            <a:extLst>
              <a:ext uri="{FF2B5EF4-FFF2-40B4-BE49-F238E27FC236}">
                <a16:creationId xmlns:a16="http://schemas.microsoft.com/office/drawing/2014/main" id="{8B6EADB9-4852-4529-880F-ABC3002C6A1F}"/>
              </a:ext>
            </a:extLst>
          </p:cNvPr>
          <p:cNvGrpSpPr/>
          <p:nvPr/>
        </p:nvGrpSpPr>
        <p:grpSpPr>
          <a:xfrm>
            <a:off x="4639176" y="6076583"/>
            <a:ext cx="1091773" cy="461665"/>
            <a:chOff x="4639176" y="6076583"/>
            <a:chExt cx="1091773" cy="461665"/>
          </a:xfrm>
        </p:grpSpPr>
        <p:sp>
          <p:nvSpPr>
            <p:cNvPr id="11" name="TextBox 10">
              <a:extLst>
                <a:ext uri="{FF2B5EF4-FFF2-40B4-BE49-F238E27FC236}">
                  <a16:creationId xmlns:a16="http://schemas.microsoft.com/office/drawing/2014/main" id="{AEE1A790-DFBF-4215-950A-3E2531AEF232}"/>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2014</a:t>
              </a:r>
            </a:p>
          </p:txBody>
        </p:sp>
        <p:sp>
          <p:nvSpPr>
            <p:cNvPr id="12" name="Oval 11">
              <a:extLst>
                <a:ext uri="{FF2B5EF4-FFF2-40B4-BE49-F238E27FC236}">
                  <a16:creationId xmlns:a16="http://schemas.microsoft.com/office/drawing/2014/main" id="{904F558D-0AF7-43AA-AFFE-893642789B9D}"/>
                </a:ext>
              </a:extLst>
            </p:cNvPr>
            <p:cNvSpPr>
              <a:spLocks noChangeAspect="1"/>
            </p:cNvSpPr>
            <p:nvPr/>
          </p:nvSpPr>
          <p:spPr>
            <a:xfrm>
              <a:off x="4639176" y="6136037"/>
              <a:ext cx="365760" cy="36576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sp>
        <p:nvSpPr>
          <p:cNvPr id="23" name="Oval 22">
            <a:extLst>
              <a:ext uri="{FF2B5EF4-FFF2-40B4-BE49-F238E27FC236}">
                <a16:creationId xmlns:a16="http://schemas.microsoft.com/office/drawing/2014/main" id="{E3EAE6A5-5233-4912-B2BC-B56E2B4B27E8}"/>
              </a:ext>
            </a:extLst>
          </p:cNvPr>
          <p:cNvSpPr>
            <a:spLocks noChangeAspect="1"/>
          </p:cNvSpPr>
          <p:nvPr/>
        </p:nvSpPr>
        <p:spPr>
          <a:xfrm>
            <a:off x="510182" y="3743660"/>
            <a:ext cx="1188720" cy="118872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nvGrpSpPr>
          <p:cNvPr id="18" name="Group 17">
            <a:extLst>
              <a:ext uri="{FF2B5EF4-FFF2-40B4-BE49-F238E27FC236}">
                <a16:creationId xmlns:a16="http://schemas.microsoft.com/office/drawing/2014/main" id="{F94C9F49-59AE-4BD8-961A-DFB9A3B3754C}"/>
              </a:ext>
            </a:extLst>
          </p:cNvPr>
          <p:cNvGrpSpPr>
            <a:grpSpLocks noChangeAspect="1"/>
          </p:cNvGrpSpPr>
          <p:nvPr/>
        </p:nvGrpSpPr>
        <p:grpSpPr>
          <a:xfrm>
            <a:off x="744291" y="4063700"/>
            <a:ext cx="720502" cy="548640"/>
            <a:chOff x="3694113" y="3481388"/>
            <a:chExt cx="173038" cy="131763"/>
          </a:xfrm>
          <a:solidFill>
            <a:schemeClr val="bg1"/>
          </a:solidFill>
        </p:grpSpPr>
        <p:sp>
          <p:nvSpPr>
            <p:cNvPr id="19" name="Freeform 38">
              <a:extLst>
                <a:ext uri="{FF2B5EF4-FFF2-40B4-BE49-F238E27FC236}">
                  <a16:creationId xmlns:a16="http://schemas.microsoft.com/office/drawing/2014/main" id="{FE405C07-D4A2-428F-8047-DB275AAEE1B7}"/>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20" name="Freeform 39">
              <a:extLst>
                <a:ext uri="{FF2B5EF4-FFF2-40B4-BE49-F238E27FC236}">
                  <a16:creationId xmlns:a16="http://schemas.microsoft.com/office/drawing/2014/main" id="{0B9CA370-238F-4414-B5B7-4C3FD83D4A1A}"/>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1" name="Freeform 40">
              <a:extLst>
                <a:ext uri="{FF2B5EF4-FFF2-40B4-BE49-F238E27FC236}">
                  <a16:creationId xmlns:a16="http://schemas.microsoft.com/office/drawing/2014/main" id="{53AEBA45-6927-4D5B-9C12-766F3C4523CD}"/>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Freeform 41">
              <a:extLst>
                <a:ext uri="{FF2B5EF4-FFF2-40B4-BE49-F238E27FC236}">
                  <a16:creationId xmlns:a16="http://schemas.microsoft.com/office/drawing/2014/main" id="{A65B17B9-E9C0-4A08-A9EC-80F0E51F2FC8}"/>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4" name="Oval 23">
            <a:extLst>
              <a:ext uri="{FF2B5EF4-FFF2-40B4-BE49-F238E27FC236}">
                <a16:creationId xmlns:a16="http://schemas.microsoft.com/office/drawing/2014/main" id="{64F31505-A727-4EDF-9B00-EFEA73113F38}"/>
              </a:ext>
            </a:extLst>
          </p:cNvPr>
          <p:cNvSpPr>
            <a:spLocks noChangeAspect="1"/>
          </p:cNvSpPr>
          <p:nvPr/>
        </p:nvSpPr>
        <p:spPr>
          <a:xfrm>
            <a:off x="8031570" y="3743660"/>
            <a:ext cx="1188720" cy="118872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nvGrpSpPr>
          <p:cNvPr id="13" name="Group 12">
            <a:extLst>
              <a:ext uri="{FF2B5EF4-FFF2-40B4-BE49-F238E27FC236}">
                <a16:creationId xmlns:a16="http://schemas.microsoft.com/office/drawing/2014/main" id="{70D36FB2-CC80-404A-A71C-61B25FF820EE}"/>
              </a:ext>
            </a:extLst>
          </p:cNvPr>
          <p:cNvGrpSpPr>
            <a:grpSpLocks noChangeAspect="1"/>
          </p:cNvGrpSpPr>
          <p:nvPr/>
        </p:nvGrpSpPr>
        <p:grpSpPr>
          <a:xfrm>
            <a:off x="8408594" y="3968952"/>
            <a:ext cx="434671" cy="731520"/>
            <a:chOff x="533400" y="2800350"/>
            <a:chExt cx="325437" cy="547687"/>
          </a:xfrm>
          <a:solidFill>
            <a:schemeClr val="bg1"/>
          </a:solidFill>
        </p:grpSpPr>
        <p:sp>
          <p:nvSpPr>
            <p:cNvPr id="14" name="Freeform 30">
              <a:extLst>
                <a:ext uri="{FF2B5EF4-FFF2-40B4-BE49-F238E27FC236}">
                  <a16:creationId xmlns:a16="http://schemas.microsoft.com/office/drawing/2014/main" id="{26978404-C730-4426-B946-555CC541A564}"/>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 name="Rectangle 31">
              <a:extLst>
                <a:ext uri="{FF2B5EF4-FFF2-40B4-BE49-F238E27FC236}">
                  <a16:creationId xmlns:a16="http://schemas.microsoft.com/office/drawing/2014/main" id="{FF46A3D4-46E8-41AE-B364-C80FB40EB01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 name="Rectangle 32">
              <a:extLst>
                <a:ext uri="{FF2B5EF4-FFF2-40B4-BE49-F238E27FC236}">
                  <a16:creationId xmlns:a16="http://schemas.microsoft.com/office/drawing/2014/main" id="{027DA661-F4C1-4F47-9963-B2D88AF911D1}"/>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3">
              <a:extLst>
                <a:ext uri="{FF2B5EF4-FFF2-40B4-BE49-F238E27FC236}">
                  <a16:creationId xmlns:a16="http://schemas.microsoft.com/office/drawing/2014/main" id="{11D97F50-732C-41D2-A45F-822AB77DD91C}"/>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5" name="TextBox 24">
            <a:extLst>
              <a:ext uri="{FF2B5EF4-FFF2-40B4-BE49-F238E27FC236}">
                <a16:creationId xmlns:a16="http://schemas.microsoft.com/office/drawing/2014/main" id="{50AFC95A-2176-4817-9D11-DCF2BC0241E8}"/>
              </a:ext>
            </a:extLst>
          </p:cNvPr>
          <p:cNvSpPr txBox="1"/>
          <p:nvPr/>
        </p:nvSpPr>
        <p:spPr>
          <a:xfrm>
            <a:off x="4495800" y="3613900"/>
            <a:ext cx="3200400" cy="2172903"/>
          </a:xfrm>
          <a:prstGeom prst="rect">
            <a:avLst/>
          </a:prstGeom>
          <a:noFill/>
        </p:spPr>
        <p:txBody>
          <a:bodyPr wrap="square" rtlCol="0">
            <a:spAutoFit/>
          </a:bodyPr>
          <a:lstStyle/>
          <a:p>
            <a:pPr algn="ctr" defTabSz="1219170">
              <a:spcBef>
                <a:spcPct val="20000"/>
              </a:spcBef>
              <a:defRPr/>
            </a:pPr>
            <a:r>
              <a:rPr lang="en-US" sz="2000" b="1" dirty="0">
                <a:solidFill>
                  <a:schemeClr val="bg2">
                    <a:lumMod val="75000"/>
                  </a:schemeClr>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a:t>
            </a:r>
          </a:p>
          <a:p>
            <a:pPr algn="ctr" defTabSz="1219170">
              <a:spcBef>
                <a:spcPct val="20000"/>
              </a:spcBef>
              <a:defRPr/>
            </a:pPr>
            <a:r>
              <a:rPr lang="en-US" sz="1200" dirty="0">
                <a:solidFill>
                  <a:schemeClr val="bg1"/>
                </a:solidFill>
                <a:latin typeface="Candara" panose="020E0502030303020204" pitchFamily="34" charset="0"/>
              </a:rPr>
              <a:t> </a:t>
            </a:r>
          </a:p>
        </p:txBody>
      </p:sp>
      <p:sp>
        <p:nvSpPr>
          <p:cNvPr id="26" name="Oval 25">
            <a:extLst>
              <a:ext uri="{FF2B5EF4-FFF2-40B4-BE49-F238E27FC236}">
                <a16:creationId xmlns:a16="http://schemas.microsoft.com/office/drawing/2014/main" id="{81589C25-49D7-42B0-BC7E-5E5985A351B8}"/>
              </a:ext>
            </a:extLst>
          </p:cNvPr>
          <p:cNvSpPr>
            <a:spLocks noChangeAspect="1"/>
          </p:cNvSpPr>
          <p:nvPr/>
        </p:nvSpPr>
        <p:spPr>
          <a:xfrm>
            <a:off x="5637733" y="2409720"/>
            <a:ext cx="914400" cy="91440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7" name="TextBox 26">
            <a:extLst>
              <a:ext uri="{FF2B5EF4-FFF2-40B4-BE49-F238E27FC236}">
                <a16:creationId xmlns:a16="http://schemas.microsoft.com/office/drawing/2014/main" id="{565C159B-C174-46F7-A278-CCE6D6ED5E20}"/>
              </a:ext>
            </a:extLst>
          </p:cNvPr>
          <p:cNvSpPr txBox="1"/>
          <p:nvPr/>
        </p:nvSpPr>
        <p:spPr>
          <a:xfrm>
            <a:off x="5695576" y="2591848"/>
            <a:ext cx="798714" cy="584775"/>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Candara" panose="020E0502030303020204" pitchFamily="34" charset="0"/>
              </a:rPr>
              <a:t>VS</a:t>
            </a:r>
          </a:p>
        </p:txBody>
      </p:sp>
      <p:sp>
        <p:nvSpPr>
          <p:cNvPr id="30" name="Rounded Rectangle 267">
            <a:extLst>
              <a:ext uri="{FF2B5EF4-FFF2-40B4-BE49-F238E27FC236}">
                <a16:creationId xmlns:a16="http://schemas.microsoft.com/office/drawing/2014/main" id="{2D183BAD-0C42-450A-B8EF-C8C66F53D35F}"/>
              </a:ext>
            </a:extLst>
          </p:cNvPr>
          <p:cNvSpPr/>
          <p:nvPr/>
        </p:nvSpPr>
        <p:spPr>
          <a:xfrm rot="5400000" flipH="1">
            <a:off x="1478389"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1" name="Rounded Rectangle 267">
            <a:extLst>
              <a:ext uri="{FF2B5EF4-FFF2-40B4-BE49-F238E27FC236}">
                <a16:creationId xmlns:a16="http://schemas.microsoft.com/office/drawing/2014/main" id="{5F171419-71D1-45DB-B32E-4D36CAB9397F}"/>
              </a:ext>
            </a:extLst>
          </p:cNvPr>
          <p:cNvSpPr/>
          <p:nvPr/>
        </p:nvSpPr>
        <p:spPr>
          <a:xfrm rot="5400000" flipH="1">
            <a:off x="1898185" y="4611740"/>
            <a:ext cx="2231011" cy="494852"/>
          </a:xfrm>
          <a:prstGeom prst="roundRect">
            <a:avLst>
              <a:gd name="adj" fmla="val 50000"/>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2" name="Straight Connector 31">
            <a:extLst>
              <a:ext uri="{FF2B5EF4-FFF2-40B4-BE49-F238E27FC236}">
                <a16:creationId xmlns:a16="http://schemas.microsoft.com/office/drawing/2014/main" id="{4353F0EF-DA5D-4377-A86A-F351BED1CA8B}"/>
              </a:ext>
            </a:extLst>
          </p:cNvPr>
          <p:cNvCxnSpPr>
            <a:cxnSpLocks/>
          </p:cNvCxnSpPr>
          <p:nvPr/>
        </p:nvCxnSpPr>
        <p:spPr>
          <a:xfrm flipV="1">
            <a:off x="3015239" y="1998240"/>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3" name="Rounded Rectangle 267">
            <a:extLst>
              <a:ext uri="{FF2B5EF4-FFF2-40B4-BE49-F238E27FC236}">
                <a16:creationId xmlns:a16="http://schemas.microsoft.com/office/drawing/2014/main" id="{55970597-E7BE-4F12-850D-9CB7CF105FB9}"/>
              </a:ext>
            </a:extLst>
          </p:cNvPr>
          <p:cNvSpPr/>
          <p:nvPr/>
        </p:nvSpPr>
        <p:spPr>
          <a:xfrm flipH="1">
            <a:off x="2621036" y="1601688"/>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61%</a:t>
            </a:r>
          </a:p>
        </p:txBody>
      </p:sp>
      <p:sp>
        <p:nvSpPr>
          <p:cNvPr id="35" name="Rounded Rectangle 267">
            <a:extLst>
              <a:ext uri="{FF2B5EF4-FFF2-40B4-BE49-F238E27FC236}">
                <a16:creationId xmlns:a16="http://schemas.microsoft.com/office/drawing/2014/main" id="{E964F71C-0915-4A13-824C-EE8D412D5D5D}"/>
              </a:ext>
            </a:extLst>
          </p:cNvPr>
          <p:cNvSpPr/>
          <p:nvPr/>
        </p:nvSpPr>
        <p:spPr>
          <a:xfrm rot="5400000" flipH="1">
            <a:off x="2200324"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Rounded Rectangle 267">
            <a:extLst>
              <a:ext uri="{FF2B5EF4-FFF2-40B4-BE49-F238E27FC236}">
                <a16:creationId xmlns:a16="http://schemas.microsoft.com/office/drawing/2014/main" id="{56E8EBA0-B1EA-46A5-BE6D-853C60C324C1}"/>
              </a:ext>
            </a:extLst>
          </p:cNvPr>
          <p:cNvSpPr/>
          <p:nvPr/>
        </p:nvSpPr>
        <p:spPr>
          <a:xfrm rot="5400000" flipH="1">
            <a:off x="2912342" y="4903961"/>
            <a:ext cx="1646568" cy="494852"/>
          </a:xfrm>
          <a:prstGeom prst="roundRect">
            <a:avLst>
              <a:gd name="adj" fmla="val 50000"/>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7" name="Straight Connector 36">
            <a:extLst>
              <a:ext uri="{FF2B5EF4-FFF2-40B4-BE49-F238E27FC236}">
                <a16:creationId xmlns:a16="http://schemas.microsoft.com/office/drawing/2014/main" id="{1AAC31AB-FD36-4A72-A366-E200EF1CAC7D}"/>
              </a:ext>
            </a:extLst>
          </p:cNvPr>
          <p:cNvCxnSpPr>
            <a:cxnSpLocks/>
            <a:stCxn id="35" idx="3"/>
          </p:cNvCxnSpPr>
          <p:nvPr/>
        </p:nvCxnSpPr>
        <p:spPr>
          <a:xfrm flipV="1">
            <a:off x="3735626"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8" name="Rounded Rectangle 267">
            <a:extLst>
              <a:ext uri="{FF2B5EF4-FFF2-40B4-BE49-F238E27FC236}">
                <a16:creationId xmlns:a16="http://schemas.microsoft.com/office/drawing/2014/main" id="{6A903789-55D0-4EB1-A91B-9028AE764678}"/>
              </a:ext>
            </a:extLst>
          </p:cNvPr>
          <p:cNvSpPr/>
          <p:nvPr/>
        </p:nvSpPr>
        <p:spPr>
          <a:xfrm flipH="1">
            <a:off x="3355275" y="206412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43%</a:t>
            </a:r>
          </a:p>
        </p:txBody>
      </p:sp>
      <p:sp>
        <p:nvSpPr>
          <p:cNvPr id="40" name="Rounded Rectangle 267">
            <a:extLst>
              <a:ext uri="{FF2B5EF4-FFF2-40B4-BE49-F238E27FC236}">
                <a16:creationId xmlns:a16="http://schemas.microsoft.com/office/drawing/2014/main" id="{D0799031-9782-411E-A146-5A242BA426D4}"/>
              </a:ext>
            </a:extLst>
          </p:cNvPr>
          <p:cNvSpPr/>
          <p:nvPr/>
        </p:nvSpPr>
        <p:spPr>
          <a:xfrm rot="5400000" flipH="1">
            <a:off x="8273505"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Rounded Rectangle 267">
            <a:extLst>
              <a:ext uri="{FF2B5EF4-FFF2-40B4-BE49-F238E27FC236}">
                <a16:creationId xmlns:a16="http://schemas.microsoft.com/office/drawing/2014/main" id="{EADE448A-1AA0-43F2-AE2E-DF72DBD2C8AA}"/>
              </a:ext>
            </a:extLst>
          </p:cNvPr>
          <p:cNvSpPr/>
          <p:nvPr/>
        </p:nvSpPr>
        <p:spPr>
          <a:xfrm rot="5400000" flipH="1">
            <a:off x="9287661" y="5206099"/>
            <a:ext cx="1042292" cy="494852"/>
          </a:xfrm>
          <a:prstGeom prst="roundRect">
            <a:avLst>
              <a:gd name="adj" fmla="val 50000"/>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42" name="Straight Connector 41">
            <a:extLst>
              <a:ext uri="{FF2B5EF4-FFF2-40B4-BE49-F238E27FC236}">
                <a16:creationId xmlns:a16="http://schemas.microsoft.com/office/drawing/2014/main" id="{63EBFE5A-B574-4970-AD47-683BD9439B26}"/>
              </a:ext>
            </a:extLst>
          </p:cNvPr>
          <p:cNvCxnSpPr>
            <a:cxnSpLocks/>
            <a:stCxn id="40" idx="3"/>
          </p:cNvCxnSpPr>
          <p:nvPr/>
        </p:nvCxnSpPr>
        <p:spPr>
          <a:xfrm flipV="1">
            <a:off x="9808807"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Rounded Rectangle 267">
            <a:extLst>
              <a:ext uri="{FF2B5EF4-FFF2-40B4-BE49-F238E27FC236}">
                <a16:creationId xmlns:a16="http://schemas.microsoft.com/office/drawing/2014/main" id="{4F37F124-8F7D-437D-A260-96F5B04C8624}"/>
              </a:ext>
            </a:extLst>
          </p:cNvPr>
          <p:cNvSpPr/>
          <p:nvPr/>
        </p:nvSpPr>
        <p:spPr>
          <a:xfrm flipH="1">
            <a:off x="9416152" y="204280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23%</a:t>
            </a:r>
          </a:p>
        </p:txBody>
      </p:sp>
      <p:sp>
        <p:nvSpPr>
          <p:cNvPr id="45" name="Rounded Rectangle 267">
            <a:extLst>
              <a:ext uri="{FF2B5EF4-FFF2-40B4-BE49-F238E27FC236}">
                <a16:creationId xmlns:a16="http://schemas.microsoft.com/office/drawing/2014/main" id="{D3AE19DA-20B7-4700-B31B-8E8E76DC86B4}"/>
              </a:ext>
            </a:extLst>
          </p:cNvPr>
          <p:cNvSpPr/>
          <p:nvPr/>
        </p:nvSpPr>
        <p:spPr>
          <a:xfrm rot="5400000" flipH="1">
            <a:off x="899675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6" name="Rounded Rectangle 267">
            <a:extLst>
              <a:ext uri="{FF2B5EF4-FFF2-40B4-BE49-F238E27FC236}">
                <a16:creationId xmlns:a16="http://schemas.microsoft.com/office/drawing/2014/main" id="{EB688072-F729-4EE8-892E-0DCEA7F9ED25}"/>
              </a:ext>
            </a:extLst>
          </p:cNvPr>
          <p:cNvSpPr/>
          <p:nvPr/>
        </p:nvSpPr>
        <p:spPr>
          <a:xfrm rot="5400000" flipH="1">
            <a:off x="9645978" y="4841164"/>
            <a:ext cx="1772162" cy="494852"/>
          </a:xfrm>
          <a:prstGeom prst="roundRect">
            <a:avLst>
              <a:gd name="adj" fmla="val 50000"/>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47" name="Straight Connector 46">
            <a:extLst>
              <a:ext uri="{FF2B5EF4-FFF2-40B4-BE49-F238E27FC236}">
                <a16:creationId xmlns:a16="http://schemas.microsoft.com/office/drawing/2014/main" id="{60142D20-B529-4FF0-AA18-98EA42BC50DB}"/>
              </a:ext>
            </a:extLst>
          </p:cNvPr>
          <p:cNvCxnSpPr>
            <a:cxnSpLocks/>
          </p:cNvCxnSpPr>
          <p:nvPr/>
        </p:nvCxnSpPr>
        <p:spPr>
          <a:xfrm flipV="1">
            <a:off x="10543137" y="2012184"/>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8" name="Rounded Rectangle 267">
            <a:extLst>
              <a:ext uri="{FF2B5EF4-FFF2-40B4-BE49-F238E27FC236}">
                <a16:creationId xmlns:a16="http://schemas.microsoft.com/office/drawing/2014/main" id="{77B39686-EA3A-4759-9C67-4F7519FC2C14}"/>
              </a:ext>
            </a:extLst>
          </p:cNvPr>
          <p:cNvSpPr/>
          <p:nvPr/>
        </p:nvSpPr>
        <p:spPr>
          <a:xfrm flipH="1">
            <a:off x="10139404" y="1601688"/>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39%</a:t>
            </a:r>
          </a:p>
        </p:txBody>
      </p:sp>
      <p:sp>
        <p:nvSpPr>
          <p:cNvPr id="50" name="Rounded Rectangle 267">
            <a:extLst>
              <a:ext uri="{FF2B5EF4-FFF2-40B4-BE49-F238E27FC236}">
                <a16:creationId xmlns:a16="http://schemas.microsoft.com/office/drawing/2014/main" id="{CE16B567-8994-44B9-8E20-FA4684225610}"/>
              </a:ext>
            </a:extLst>
          </p:cNvPr>
          <p:cNvSpPr/>
          <p:nvPr/>
        </p:nvSpPr>
        <p:spPr>
          <a:xfrm rot="5400000" flipH="1">
            <a:off x="9718692"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1" name="Rounded Rectangle 267">
            <a:extLst>
              <a:ext uri="{FF2B5EF4-FFF2-40B4-BE49-F238E27FC236}">
                <a16:creationId xmlns:a16="http://schemas.microsoft.com/office/drawing/2014/main" id="{BAD3B2DA-02EB-4567-8717-6FF81B8C3723}"/>
              </a:ext>
            </a:extLst>
          </p:cNvPr>
          <p:cNvSpPr/>
          <p:nvPr/>
        </p:nvSpPr>
        <p:spPr>
          <a:xfrm rot="5400000" flipH="1">
            <a:off x="10186898" y="4660149"/>
            <a:ext cx="2134192" cy="494852"/>
          </a:xfrm>
          <a:prstGeom prst="roundRect">
            <a:avLst>
              <a:gd name="adj" fmla="val 50000"/>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52" name="Straight Connector 51">
            <a:extLst>
              <a:ext uri="{FF2B5EF4-FFF2-40B4-BE49-F238E27FC236}">
                <a16:creationId xmlns:a16="http://schemas.microsoft.com/office/drawing/2014/main" id="{61974806-C507-4837-8C52-9E65088FB311}"/>
              </a:ext>
            </a:extLst>
          </p:cNvPr>
          <p:cNvCxnSpPr>
            <a:cxnSpLocks/>
            <a:stCxn id="50" idx="3"/>
          </p:cNvCxnSpPr>
          <p:nvPr/>
        </p:nvCxnSpPr>
        <p:spPr>
          <a:xfrm flipV="1">
            <a:off x="11253994"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3" name="Rounded Rectangle 267">
            <a:extLst>
              <a:ext uri="{FF2B5EF4-FFF2-40B4-BE49-F238E27FC236}">
                <a16:creationId xmlns:a16="http://schemas.microsoft.com/office/drawing/2014/main" id="{9434621B-C3A7-43FC-BB12-18564829060E}"/>
              </a:ext>
            </a:extLst>
          </p:cNvPr>
          <p:cNvSpPr/>
          <p:nvPr/>
        </p:nvSpPr>
        <p:spPr>
          <a:xfrm flipH="1">
            <a:off x="10861339" y="204280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57%</a:t>
            </a:r>
          </a:p>
        </p:txBody>
      </p:sp>
      <p:cxnSp>
        <p:nvCxnSpPr>
          <p:cNvPr id="54" name="Straight Connector 53">
            <a:extLst>
              <a:ext uri="{FF2B5EF4-FFF2-40B4-BE49-F238E27FC236}">
                <a16:creationId xmlns:a16="http://schemas.microsoft.com/office/drawing/2014/main" id="{04AACE68-26ED-4028-9E34-857E65480650}"/>
              </a:ext>
            </a:extLst>
          </p:cNvPr>
          <p:cNvCxnSpPr/>
          <p:nvPr/>
        </p:nvCxnSpPr>
        <p:spPr>
          <a:xfrm>
            <a:off x="1031622" y="6145493"/>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6C8DFDB2-74BC-4347-B57C-342DA57901C7}"/>
              </a:ext>
            </a:extLst>
          </p:cNvPr>
          <p:cNvCxnSpPr>
            <a:cxnSpLocks/>
          </p:cNvCxnSpPr>
          <p:nvPr/>
        </p:nvCxnSpPr>
        <p:spPr>
          <a:xfrm flipV="1">
            <a:off x="1031622" y="4932379"/>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150F5A4D-C353-4C01-83BB-D8E4549F85DA}"/>
              </a:ext>
            </a:extLst>
          </p:cNvPr>
          <p:cNvCxnSpPr/>
          <p:nvPr/>
        </p:nvCxnSpPr>
        <p:spPr>
          <a:xfrm>
            <a:off x="8616652" y="6127071"/>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D2EF241-C7D8-48EB-8268-751771A9F1EA}"/>
              </a:ext>
            </a:extLst>
          </p:cNvPr>
          <p:cNvCxnSpPr>
            <a:cxnSpLocks/>
          </p:cNvCxnSpPr>
          <p:nvPr/>
        </p:nvCxnSpPr>
        <p:spPr>
          <a:xfrm flipV="1">
            <a:off x="8616652" y="4913957"/>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grpSp>
        <p:nvGrpSpPr>
          <p:cNvPr id="60" name="Group 59">
            <a:extLst>
              <a:ext uri="{FF2B5EF4-FFF2-40B4-BE49-F238E27FC236}">
                <a16:creationId xmlns:a16="http://schemas.microsoft.com/office/drawing/2014/main" id="{90416536-7B65-454D-92BB-87EF237D17E2}"/>
              </a:ext>
            </a:extLst>
          </p:cNvPr>
          <p:cNvGrpSpPr/>
          <p:nvPr/>
        </p:nvGrpSpPr>
        <p:grpSpPr>
          <a:xfrm>
            <a:off x="5881672" y="6079460"/>
            <a:ext cx="1091773" cy="461665"/>
            <a:chOff x="4639176" y="6076583"/>
            <a:chExt cx="1091773" cy="461665"/>
          </a:xfrm>
        </p:grpSpPr>
        <p:sp>
          <p:nvSpPr>
            <p:cNvPr id="61" name="TextBox 60">
              <a:extLst>
                <a:ext uri="{FF2B5EF4-FFF2-40B4-BE49-F238E27FC236}">
                  <a16:creationId xmlns:a16="http://schemas.microsoft.com/office/drawing/2014/main" id="{53393AAC-0D91-463C-8B81-B169FC8B58F7}"/>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2016</a:t>
              </a:r>
            </a:p>
          </p:txBody>
        </p:sp>
        <p:sp>
          <p:nvSpPr>
            <p:cNvPr id="62" name="Oval 61">
              <a:extLst>
                <a:ext uri="{FF2B5EF4-FFF2-40B4-BE49-F238E27FC236}">
                  <a16:creationId xmlns:a16="http://schemas.microsoft.com/office/drawing/2014/main" id="{BB107F81-8B5F-42BF-AC50-DE8AF9954999}"/>
                </a:ext>
              </a:extLst>
            </p:cNvPr>
            <p:cNvSpPr>
              <a:spLocks noChangeAspect="1"/>
            </p:cNvSpPr>
            <p:nvPr/>
          </p:nvSpPr>
          <p:spPr>
            <a:xfrm>
              <a:off x="4639176" y="6136037"/>
              <a:ext cx="365760" cy="36576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grpSp>
        <p:nvGrpSpPr>
          <p:cNvPr id="63" name="Group 62">
            <a:extLst>
              <a:ext uri="{FF2B5EF4-FFF2-40B4-BE49-F238E27FC236}">
                <a16:creationId xmlns:a16="http://schemas.microsoft.com/office/drawing/2014/main" id="{77789FD0-4CAC-4F80-BB36-1B6FC7F958E4}"/>
              </a:ext>
            </a:extLst>
          </p:cNvPr>
          <p:cNvGrpSpPr/>
          <p:nvPr/>
        </p:nvGrpSpPr>
        <p:grpSpPr>
          <a:xfrm>
            <a:off x="7110410" y="6076583"/>
            <a:ext cx="1091773" cy="461665"/>
            <a:chOff x="4639176" y="6076583"/>
            <a:chExt cx="1091773" cy="461665"/>
          </a:xfrm>
        </p:grpSpPr>
        <p:sp>
          <p:nvSpPr>
            <p:cNvPr id="64" name="TextBox 63">
              <a:extLst>
                <a:ext uri="{FF2B5EF4-FFF2-40B4-BE49-F238E27FC236}">
                  <a16:creationId xmlns:a16="http://schemas.microsoft.com/office/drawing/2014/main" id="{6E166FC3-11FA-434A-97BC-79961CD9A406}"/>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2018</a:t>
              </a:r>
            </a:p>
          </p:txBody>
        </p:sp>
        <p:sp>
          <p:nvSpPr>
            <p:cNvPr id="65" name="Oval 64">
              <a:extLst>
                <a:ext uri="{FF2B5EF4-FFF2-40B4-BE49-F238E27FC236}">
                  <a16:creationId xmlns:a16="http://schemas.microsoft.com/office/drawing/2014/main" id="{BA4DE80B-FE85-4B13-A901-58494F186C57}"/>
                </a:ext>
              </a:extLst>
            </p:cNvPr>
            <p:cNvSpPr>
              <a:spLocks noChangeAspect="1"/>
            </p:cNvSpPr>
            <p:nvPr/>
          </p:nvSpPr>
          <p:spPr>
            <a:xfrm>
              <a:off x="4639176" y="6136037"/>
              <a:ext cx="365760" cy="36576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spTree>
    <p:extLst>
      <p:ext uri="{BB962C8B-B14F-4D97-AF65-F5344CB8AC3E}">
        <p14:creationId xmlns:p14="http://schemas.microsoft.com/office/powerpoint/2010/main" val="569791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1000"/>
                                        <p:tgtEl>
                                          <p:spTgt spid="23"/>
                                        </p:tgtEl>
                                      </p:cBhvr>
                                    </p:animEffect>
                                    <p:anim calcmode="lin" valueType="num">
                                      <p:cBhvr>
                                        <p:cTn id="12" dur="1000" fill="hold"/>
                                        <p:tgtEl>
                                          <p:spTgt spid="23"/>
                                        </p:tgtEl>
                                        <p:attrNameLst>
                                          <p:attrName>ppt_x</p:attrName>
                                        </p:attrNameLst>
                                      </p:cBhvr>
                                      <p:tavLst>
                                        <p:tav tm="0">
                                          <p:val>
                                            <p:strVal val="#ppt_x"/>
                                          </p:val>
                                        </p:tav>
                                        <p:tav tm="100000">
                                          <p:val>
                                            <p:strVal val="#ppt_x"/>
                                          </p:val>
                                        </p:tav>
                                      </p:tavLst>
                                    </p:anim>
                                    <p:anim calcmode="lin" valueType="num">
                                      <p:cBhvr>
                                        <p:cTn id="13" dur="1000" fill="hold"/>
                                        <p:tgtEl>
                                          <p:spTgt spid="23"/>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1000"/>
                                        <p:tgtEl>
                                          <p:spTgt spid="18"/>
                                        </p:tgtEl>
                                      </p:cBhvr>
                                    </p:animEffect>
                                    <p:anim calcmode="lin" valueType="num">
                                      <p:cBhvr>
                                        <p:cTn id="17" dur="1000" fill="hold"/>
                                        <p:tgtEl>
                                          <p:spTgt spid="18"/>
                                        </p:tgtEl>
                                        <p:attrNameLst>
                                          <p:attrName>ppt_x</p:attrName>
                                        </p:attrNameLst>
                                      </p:cBhvr>
                                      <p:tavLst>
                                        <p:tav tm="0">
                                          <p:val>
                                            <p:strVal val="#ppt_x"/>
                                          </p:val>
                                        </p:tav>
                                        <p:tav tm="100000">
                                          <p:val>
                                            <p:strVal val="#ppt_x"/>
                                          </p:val>
                                        </p:tav>
                                      </p:tavLst>
                                    </p:anim>
                                    <p:anim calcmode="lin" valueType="num">
                                      <p:cBhvr>
                                        <p:cTn id="18" dur="1000" fill="hold"/>
                                        <p:tgtEl>
                                          <p:spTgt spid="18"/>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1000"/>
                                        <p:tgtEl>
                                          <p:spTgt spid="13"/>
                                        </p:tgtEl>
                                      </p:cBhvr>
                                    </p:animEffect>
                                    <p:anim calcmode="lin" valueType="num">
                                      <p:cBhvr>
                                        <p:cTn id="27" dur="1000" fill="hold"/>
                                        <p:tgtEl>
                                          <p:spTgt spid="13"/>
                                        </p:tgtEl>
                                        <p:attrNameLst>
                                          <p:attrName>ppt_x</p:attrName>
                                        </p:attrNameLst>
                                      </p:cBhvr>
                                      <p:tavLst>
                                        <p:tav tm="0">
                                          <p:val>
                                            <p:strVal val="#ppt_x"/>
                                          </p:val>
                                        </p:tav>
                                        <p:tav tm="100000">
                                          <p:val>
                                            <p:strVal val="#ppt_x"/>
                                          </p:val>
                                        </p:tav>
                                      </p:tavLst>
                                    </p:anim>
                                    <p:anim calcmode="lin" valueType="num">
                                      <p:cBhvr>
                                        <p:cTn id="28" dur="1000" fill="hold"/>
                                        <p:tgtEl>
                                          <p:spTgt spid="13"/>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42" presetClass="entr" presetSubtype="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1000"/>
                                        <p:tgtEl>
                                          <p:spTgt spid="27"/>
                                        </p:tgtEl>
                                      </p:cBhvr>
                                    </p:animEffect>
                                    <p:anim calcmode="lin" valueType="num">
                                      <p:cBhvr>
                                        <p:cTn id="38" dur="1000" fill="hold"/>
                                        <p:tgtEl>
                                          <p:spTgt spid="27"/>
                                        </p:tgtEl>
                                        <p:attrNameLst>
                                          <p:attrName>ppt_x</p:attrName>
                                        </p:attrNameLst>
                                      </p:cBhvr>
                                      <p:tavLst>
                                        <p:tav tm="0">
                                          <p:val>
                                            <p:strVal val="#ppt_x"/>
                                          </p:val>
                                        </p:tav>
                                        <p:tav tm="100000">
                                          <p:val>
                                            <p:strVal val="#ppt_x"/>
                                          </p:val>
                                        </p:tav>
                                      </p:tavLst>
                                    </p:anim>
                                    <p:anim calcmode="lin" valueType="num">
                                      <p:cBhvr>
                                        <p:cTn id="39" dur="1000" fill="hold"/>
                                        <p:tgtEl>
                                          <p:spTgt spid="27"/>
                                        </p:tgtEl>
                                        <p:attrNameLst>
                                          <p:attrName>ppt_y</p:attrName>
                                        </p:attrNameLst>
                                      </p:cBhvr>
                                      <p:tavLst>
                                        <p:tav tm="0">
                                          <p:val>
                                            <p:strVal val="#ppt_y+.1"/>
                                          </p:val>
                                        </p:tav>
                                        <p:tav tm="100000">
                                          <p:val>
                                            <p:strVal val="#ppt_y"/>
                                          </p:val>
                                        </p:tav>
                                      </p:tavLst>
                                    </p:anim>
                                  </p:childTnLst>
                                </p:cTn>
                              </p:par>
                            </p:childTnLst>
                          </p:cTn>
                        </p:par>
                        <p:par>
                          <p:cTn id="40" fill="hold">
                            <p:stCondLst>
                              <p:cond delay="2500"/>
                            </p:stCondLst>
                            <p:childTnLst>
                              <p:par>
                                <p:cTn id="41" presetID="2" presetClass="entr" presetSubtype="8"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additive="base">
                                        <p:cTn id="43" dur="500" fill="hold"/>
                                        <p:tgtEl>
                                          <p:spTgt spid="35"/>
                                        </p:tgtEl>
                                        <p:attrNameLst>
                                          <p:attrName>ppt_x</p:attrName>
                                        </p:attrNameLst>
                                      </p:cBhvr>
                                      <p:tavLst>
                                        <p:tav tm="0">
                                          <p:val>
                                            <p:strVal val="0-#ppt_w/2"/>
                                          </p:val>
                                        </p:tav>
                                        <p:tav tm="100000">
                                          <p:val>
                                            <p:strVal val="#ppt_x"/>
                                          </p:val>
                                        </p:tav>
                                      </p:tavLst>
                                    </p:anim>
                                    <p:anim calcmode="lin" valueType="num">
                                      <p:cBhvr additive="base">
                                        <p:cTn id="44" dur="500" fill="hold"/>
                                        <p:tgtEl>
                                          <p:spTgt spid="3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40"/>
                                        </p:tgtEl>
                                        <p:attrNameLst>
                                          <p:attrName>style.visibility</p:attrName>
                                        </p:attrNameLst>
                                      </p:cBhvr>
                                      <p:to>
                                        <p:strVal val="visible"/>
                                      </p:to>
                                    </p:set>
                                    <p:anim calcmode="lin" valueType="num">
                                      <p:cBhvr additive="base">
                                        <p:cTn id="47" dur="500" fill="hold"/>
                                        <p:tgtEl>
                                          <p:spTgt spid="40"/>
                                        </p:tgtEl>
                                        <p:attrNameLst>
                                          <p:attrName>ppt_x</p:attrName>
                                        </p:attrNameLst>
                                      </p:cBhvr>
                                      <p:tavLst>
                                        <p:tav tm="0">
                                          <p:val>
                                            <p:strVal val="1+#ppt_w/2"/>
                                          </p:val>
                                        </p:tav>
                                        <p:tav tm="100000">
                                          <p:val>
                                            <p:strVal val="#ppt_x"/>
                                          </p:val>
                                        </p:tav>
                                      </p:tavLst>
                                    </p:anim>
                                    <p:anim calcmode="lin" valueType="num">
                                      <p:cBhvr additive="base">
                                        <p:cTn id="48" dur="500" fill="hold"/>
                                        <p:tgtEl>
                                          <p:spTgt spid="40"/>
                                        </p:tgtEl>
                                        <p:attrNameLst>
                                          <p:attrName>ppt_y</p:attrName>
                                        </p:attrNameLst>
                                      </p:cBhvr>
                                      <p:tavLst>
                                        <p:tav tm="0">
                                          <p:val>
                                            <p:strVal val="#ppt_y"/>
                                          </p:val>
                                        </p:tav>
                                        <p:tav tm="100000">
                                          <p:val>
                                            <p:strVal val="#ppt_y"/>
                                          </p:val>
                                        </p:tav>
                                      </p:tavLst>
                                    </p:anim>
                                  </p:childTnLst>
                                </p:cTn>
                              </p:par>
                            </p:childTnLst>
                          </p:cTn>
                        </p:par>
                        <p:par>
                          <p:cTn id="49" fill="hold">
                            <p:stCondLst>
                              <p:cond delay="3000"/>
                            </p:stCondLst>
                            <p:childTnLst>
                              <p:par>
                                <p:cTn id="50" presetID="2" presetClass="entr" presetSubtype="8" fill="hold" grpId="0" nodeType="afterEffect">
                                  <p:stCondLst>
                                    <p:cond delay="0"/>
                                  </p:stCondLst>
                                  <p:childTnLst>
                                    <p:set>
                                      <p:cBhvr>
                                        <p:cTn id="51" dur="1" fill="hold">
                                          <p:stCondLst>
                                            <p:cond delay="0"/>
                                          </p:stCondLst>
                                        </p:cTn>
                                        <p:tgtEl>
                                          <p:spTgt spid="30"/>
                                        </p:tgtEl>
                                        <p:attrNameLst>
                                          <p:attrName>style.visibility</p:attrName>
                                        </p:attrNameLst>
                                      </p:cBhvr>
                                      <p:to>
                                        <p:strVal val="visible"/>
                                      </p:to>
                                    </p:set>
                                    <p:anim calcmode="lin" valueType="num">
                                      <p:cBhvr additive="base">
                                        <p:cTn id="52" dur="500" fill="hold"/>
                                        <p:tgtEl>
                                          <p:spTgt spid="30"/>
                                        </p:tgtEl>
                                        <p:attrNameLst>
                                          <p:attrName>ppt_x</p:attrName>
                                        </p:attrNameLst>
                                      </p:cBhvr>
                                      <p:tavLst>
                                        <p:tav tm="0">
                                          <p:val>
                                            <p:strVal val="0-#ppt_w/2"/>
                                          </p:val>
                                        </p:tav>
                                        <p:tav tm="100000">
                                          <p:val>
                                            <p:strVal val="#ppt_x"/>
                                          </p:val>
                                        </p:tav>
                                      </p:tavLst>
                                    </p:anim>
                                    <p:anim calcmode="lin" valueType="num">
                                      <p:cBhvr additive="base">
                                        <p:cTn id="53" dur="500" fill="hold"/>
                                        <p:tgtEl>
                                          <p:spTgt spid="30"/>
                                        </p:tgtEl>
                                        <p:attrNameLst>
                                          <p:attrName>ppt_y</p:attrName>
                                        </p:attrNameLst>
                                      </p:cBhvr>
                                      <p:tavLst>
                                        <p:tav tm="0">
                                          <p:val>
                                            <p:strVal val="#ppt_y"/>
                                          </p:val>
                                        </p:tav>
                                        <p:tav tm="100000">
                                          <p:val>
                                            <p:strVal val="#ppt_y"/>
                                          </p:val>
                                        </p:tav>
                                      </p:tavLst>
                                    </p:anim>
                                  </p:childTnLst>
                                </p:cTn>
                              </p:par>
                              <p:par>
                                <p:cTn id="54" presetID="2" presetClass="entr" presetSubtype="2" fill="hold" grpId="0" nodeType="withEffect">
                                  <p:stCondLst>
                                    <p:cond delay="0"/>
                                  </p:stCondLst>
                                  <p:childTnLst>
                                    <p:set>
                                      <p:cBhvr>
                                        <p:cTn id="55" dur="1" fill="hold">
                                          <p:stCondLst>
                                            <p:cond delay="0"/>
                                          </p:stCondLst>
                                        </p:cTn>
                                        <p:tgtEl>
                                          <p:spTgt spid="45"/>
                                        </p:tgtEl>
                                        <p:attrNameLst>
                                          <p:attrName>style.visibility</p:attrName>
                                        </p:attrNameLst>
                                      </p:cBhvr>
                                      <p:to>
                                        <p:strVal val="visible"/>
                                      </p:to>
                                    </p:set>
                                    <p:anim calcmode="lin" valueType="num">
                                      <p:cBhvr additive="base">
                                        <p:cTn id="56" dur="500" fill="hold"/>
                                        <p:tgtEl>
                                          <p:spTgt spid="45"/>
                                        </p:tgtEl>
                                        <p:attrNameLst>
                                          <p:attrName>ppt_x</p:attrName>
                                        </p:attrNameLst>
                                      </p:cBhvr>
                                      <p:tavLst>
                                        <p:tav tm="0">
                                          <p:val>
                                            <p:strVal val="1+#ppt_w/2"/>
                                          </p:val>
                                        </p:tav>
                                        <p:tav tm="100000">
                                          <p:val>
                                            <p:strVal val="#ppt_x"/>
                                          </p:val>
                                        </p:tav>
                                      </p:tavLst>
                                    </p:anim>
                                    <p:anim calcmode="lin" valueType="num">
                                      <p:cBhvr additive="base">
                                        <p:cTn id="57" dur="500" fill="hold"/>
                                        <p:tgtEl>
                                          <p:spTgt spid="45"/>
                                        </p:tgtEl>
                                        <p:attrNameLst>
                                          <p:attrName>ppt_y</p:attrName>
                                        </p:attrNameLst>
                                      </p:cBhvr>
                                      <p:tavLst>
                                        <p:tav tm="0">
                                          <p:val>
                                            <p:strVal val="#ppt_y"/>
                                          </p:val>
                                        </p:tav>
                                        <p:tav tm="100000">
                                          <p:val>
                                            <p:strVal val="#ppt_y"/>
                                          </p:val>
                                        </p:tav>
                                      </p:tavLst>
                                    </p:anim>
                                  </p:childTnLst>
                                </p:cTn>
                              </p:par>
                            </p:childTnLst>
                          </p:cTn>
                        </p:par>
                        <p:par>
                          <p:cTn id="58" fill="hold">
                            <p:stCondLst>
                              <p:cond delay="3500"/>
                            </p:stCondLst>
                            <p:childTnLst>
                              <p:par>
                                <p:cTn id="59" presetID="2" presetClass="entr" presetSubtype="8" fill="hold" grpId="0" nodeType="afterEffect">
                                  <p:stCondLst>
                                    <p:cond delay="0"/>
                                  </p:stCondLst>
                                  <p:childTnLst>
                                    <p:set>
                                      <p:cBhvr>
                                        <p:cTn id="60" dur="1" fill="hold">
                                          <p:stCondLst>
                                            <p:cond delay="0"/>
                                          </p:stCondLst>
                                        </p:cTn>
                                        <p:tgtEl>
                                          <p:spTgt spid="8"/>
                                        </p:tgtEl>
                                        <p:attrNameLst>
                                          <p:attrName>style.visibility</p:attrName>
                                        </p:attrNameLst>
                                      </p:cBhvr>
                                      <p:to>
                                        <p:strVal val="visible"/>
                                      </p:to>
                                    </p:set>
                                    <p:anim calcmode="lin" valueType="num">
                                      <p:cBhvr additive="base">
                                        <p:cTn id="61" dur="500" fill="hold"/>
                                        <p:tgtEl>
                                          <p:spTgt spid="8"/>
                                        </p:tgtEl>
                                        <p:attrNameLst>
                                          <p:attrName>ppt_x</p:attrName>
                                        </p:attrNameLst>
                                      </p:cBhvr>
                                      <p:tavLst>
                                        <p:tav tm="0">
                                          <p:val>
                                            <p:strVal val="0-#ppt_w/2"/>
                                          </p:val>
                                        </p:tav>
                                        <p:tav tm="100000">
                                          <p:val>
                                            <p:strVal val="#ppt_x"/>
                                          </p:val>
                                        </p:tav>
                                      </p:tavLst>
                                    </p:anim>
                                    <p:anim calcmode="lin" valueType="num">
                                      <p:cBhvr additive="base">
                                        <p:cTn id="62" dur="500" fill="hold"/>
                                        <p:tgtEl>
                                          <p:spTgt spid="8"/>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1+#ppt_w/2"/>
                                          </p:val>
                                        </p:tav>
                                        <p:tav tm="100000">
                                          <p:val>
                                            <p:strVal val="#ppt_x"/>
                                          </p:val>
                                        </p:tav>
                                      </p:tavLst>
                                    </p:anim>
                                    <p:anim calcmode="lin" valueType="num">
                                      <p:cBhvr additive="base">
                                        <p:cTn id="66" dur="500" fill="hold"/>
                                        <p:tgtEl>
                                          <p:spTgt spid="50"/>
                                        </p:tgtEl>
                                        <p:attrNameLst>
                                          <p:attrName>ppt_y</p:attrName>
                                        </p:attrNameLst>
                                      </p:cBhvr>
                                      <p:tavLst>
                                        <p:tav tm="0">
                                          <p:val>
                                            <p:strVal val="#ppt_y"/>
                                          </p:val>
                                        </p:tav>
                                        <p:tav tm="100000">
                                          <p:val>
                                            <p:strVal val="#ppt_y"/>
                                          </p:val>
                                        </p:tav>
                                      </p:tavLst>
                                    </p:anim>
                                  </p:childTnLst>
                                </p:cTn>
                              </p:par>
                            </p:childTnLst>
                          </p:cTn>
                        </p:par>
                        <p:par>
                          <p:cTn id="67" fill="hold">
                            <p:stCondLst>
                              <p:cond delay="4000"/>
                            </p:stCondLst>
                            <p:childTnLst>
                              <p:par>
                                <p:cTn id="68" presetID="22" presetClass="entr" presetSubtype="1" fill="hold"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500"/>
                                        <p:tgtEl>
                                          <p:spTgt spid="55"/>
                                        </p:tgtEl>
                                      </p:cBhvr>
                                    </p:animEffect>
                                  </p:childTnLst>
                                </p:cTn>
                              </p:par>
                              <p:par>
                                <p:cTn id="71" presetID="22" presetClass="entr" presetSubtype="1" fill="hold" nodeType="withEffect">
                                  <p:stCondLst>
                                    <p:cond delay="0"/>
                                  </p:stCondLst>
                                  <p:childTnLst>
                                    <p:set>
                                      <p:cBhvr>
                                        <p:cTn id="72" dur="1" fill="hold">
                                          <p:stCondLst>
                                            <p:cond delay="0"/>
                                          </p:stCondLst>
                                        </p:cTn>
                                        <p:tgtEl>
                                          <p:spTgt spid="58"/>
                                        </p:tgtEl>
                                        <p:attrNameLst>
                                          <p:attrName>style.visibility</p:attrName>
                                        </p:attrNameLst>
                                      </p:cBhvr>
                                      <p:to>
                                        <p:strVal val="visible"/>
                                      </p:to>
                                    </p:set>
                                    <p:animEffect transition="in" filter="wipe(up)">
                                      <p:cBhvr>
                                        <p:cTn id="73" dur="500"/>
                                        <p:tgtEl>
                                          <p:spTgt spid="58"/>
                                        </p:tgtEl>
                                      </p:cBhvr>
                                    </p:animEffect>
                                  </p:childTnLst>
                                </p:cTn>
                              </p:par>
                            </p:childTnLst>
                          </p:cTn>
                        </p:par>
                        <p:par>
                          <p:cTn id="74" fill="hold">
                            <p:stCondLst>
                              <p:cond delay="4500"/>
                            </p:stCondLst>
                            <p:childTnLst>
                              <p:par>
                                <p:cTn id="75" presetID="22" presetClass="entr" presetSubtype="8" fill="hold"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wipe(left)">
                                      <p:cBhvr>
                                        <p:cTn id="77" dur="500"/>
                                        <p:tgtEl>
                                          <p:spTgt spid="54"/>
                                        </p:tgtEl>
                                      </p:cBhvr>
                                    </p:animEffect>
                                  </p:childTnLst>
                                </p:cTn>
                              </p:par>
                              <p:par>
                                <p:cTn id="78" presetID="22" presetClass="entr" presetSubtype="8" fill="hold" nodeType="with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5000"/>
                            </p:stCondLst>
                            <p:childTnLst>
                              <p:par>
                                <p:cTn id="82" presetID="42" presetClass="entr" presetSubtype="0" fill="hold" nodeType="afterEffect">
                                  <p:stCondLst>
                                    <p:cond delay="0"/>
                                  </p:stCondLst>
                                  <p:childTnLst>
                                    <p:set>
                                      <p:cBhvr>
                                        <p:cTn id="83" dur="1" fill="hold">
                                          <p:stCondLst>
                                            <p:cond delay="0"/>
                                          </p:stCondLst>
                                        </p:cTn>
                                        <p:tgtEl>
                                          <p:spTgt spid="59"/>
                                        </p:tgtEl>
                                        <p:attrNameLst>
                                          <p:attrName>style.visibility</p:attrName>
                                        </p:attrNameLst>
                                      </p:cBhvr>
                                      <p:to>
                                        <p:strVal val="visible"/>
                                      </p:to>
                                    </p:set>
                                    <p:animEffect transition="in" filter="fade">
                                      <p:cBhvr>
                                        <p:cTn id="84" dur="1000"/>
                                        <p:tgtEl>
                                          <p:spTgt spid="59"/>
                                        </p:tgtEl>
                                      </p:cBhvr>
                                    </p:animEffect>
                                    <p:anim calcmode="lin" valueType="num">
                                      <p:cBhvr>
                                        <p:cTn id="85" dur="1000" fill="hold"/>
                                        <p:tgtEl>
                                          <p:spTgt spid="59"/>
                                        </p:tgtEl>
                                        <p:attrNameLst>
                                          <p:attrName>ppt_x</p:attrName>
                                        </p:attrNameLst>
                                      </p:cBhvr>
                                      <p:tavLst>
                                        <p:tav tm="0">
                                          <p:val>
                                            <p:strVal val="#ppt_x"/>
                                          </p:val>
                                        </p:tav>
                                        <p:tav tm="100000">
                                          <p:val>
                                            <p:strVal val="#ppt_x"/>
                                          </p:val>
                                        </p:tav>
                                      </p:tavLst>
                                    </p:anim>
                                    <p:anim calcmode="lin" valueType="num">
                                      <p:cBhvr>
                                        <p:cTn id="86" dur="1000" fill="hold"/>
                                        <p:tgtEl>
                                          <p:spTgt spid="59"/>
                                        </p:tgtEl>
                                        <p:attrNameLst>
                                          <p:attrName>ppt_y</p:attrName>
                                        </p:attrNameLst>
                                      </p:cBhvr>
                                      <p:tavLst>
                                        <p:tav tm="0">
                                          <p:val>
                                            <p:strVal val="#ppt_y+.1"/>
                                          </p:val>
                                        </p:tav>
                                        <p:tav tm="100000">
                                          <p:val>
                                            <p:strVal val="#ppt_y"/>
                                          </p:val>
                                        </p:tav>
                                      </p:tavLst>
                                    </p:anim>
                                  </p:childTnLst>
                                </p:cTn>
                              </p:par>
                            </p:childTnLst>
                          </p:cTn>
                        </p:par>
                        <p:par>
                          <p:cTn id="87" fill="hold">
                            <p:stCondLst>
                              <p:cond delay="6000"/>
                            </p:stCondLst>
                            <p:childTnLst>
                              <p:par>
                                <p:cTn id="88" presetID="22" presetClass="entr" presetSubtype="4" fill="hold" grpId="0"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down)">
                                      <p:cBhvr>
                                        <p:cTn id="90" dur="500"/>
                                        <p:tgtEl>
                                          <p:spTgt spid="9"/>
                                        </p:tgtEl>
                                      </p:cBhvr>
                                    </p:animEffect>
                                  </p:childTnLst>
                                </p:cTn>
                              </p:par>
                              <p:par>
                                <p:cTn id="91" presetID="22" presetClass="entr" presetSubtype="4" fill="hold" grpId="0" nodeType="withEffect">
                                  <p:stCondLst>
                                    <p:cond delay="0"/>
                                  </p:stCondLst>
                                  <p:childTnLst>
                                    <p:set>
                                      <p:cBhvr>
                                        <p:cTn id="92" dur="1" fill="hold">
                                          <p:stCondLst>
                                            <p:cond delay="0"/>
                                          </p:stCondLst>
                                        </p:cTn>
                                        <p:tgtEl>
                                          <p:spTgt spid="41"/>
                                        </p:tgtEl>
                                        <p:attrNameLst>
                                          <p:attrName>style.visibility</p:attrName>
                                        </p:attrNameLst>
                                      </p:cBhvr>
                                      <p:to>
                                        <p:strVal val="visible"/>
                                      </p:to>
                                    </p:set>
                                    <p:animEffect transition="in" filter="wipe(down)">
                                      <p:cBhvr>
                                        <p:cTn id="93" dur="500"/>
                                        <p:tgtEl>
                                          <p:spTgt spid="41"/>
                                        </p:tgtEl>
                                      </p:cBhvr>
                                    </p:animEffect>
                                  </p:childTnLst>
                                </p:cTn>
                              </p:par>
                            </p:childTnLst>
                          </p:cTn>
                        </p:par>
                        <p:par>
                          <p:cTn id="94" fill="hold">
                            <p:stCondLst>
                              <p:cond delay="6500"/>
                            </p:stCondLst>
                            <p:childTnLst>
                              <p:par>
                                <p:cTn id="95" presetID="22" presetClass="entr" presetSubtype="4" fill="hold" nodeType="afterEffect">
                                  <p:stCondLst>
                                    <p:cond delay="0"/>
                                  </p:stCondLst>
                                  <p:childTnLst>
                                    <p:set>
                                      <p:cBhvr>
                                        <p:cTn id="96" dur="1" fill="hold">
                                          <p:stCondLst>
                                            <p:cond delay="0"/>
                                          </p:stCondLst>
                                        </p:cTn>
                                        <p:tgtEl>
                                          <p:spTgt spid="3"/>
                                        </p:tgtEl>
                                        <p:attrNameLst>
                                          <p:attrName>style.visibility</p:attrName>
                                        </p:attrNameLst>
                                      </p:cBhvr>
                                      <p:to>
                                        <p:strVal val="visible"/>
                                      </p:to>
                                    </p:set>
                                    <p:animEffect transition="in" filter="wipe(down)">
                                      <p:cBhvr>
                                        <p:cTn id="97" dur="500"/>
                                        <p:tgtEl>
                                          <p:spTgt spid="3"/>
                                        </p:tgtEl>
                                      </p:cBhvr>
                                    </p:animEffect>
                                  </p:childTnLst>
                                </p:cTn>
                              </p:par>
                              <p:par>
                                <p:cTn id="98" presetID="22" presetClass="entr" presetSubtype="4" fill="hold" nodeType="withEffect">
                                  <p:stCondLst>
                                    <p:cond delay="0"/>
                                  </p:stCondLst>
                                  <p:childTnLst>
                                    <p:set>
                                      <p:cBhvr>
                                        <p:cTn id="99" dur="1" fill="hold">
                                          <p:stCondLst>
                                            <p:cond delay="0"/>
                                          </p:stCondLst>
                                        </p:cTn>
                                        <p:tgtEl>
                                          <p:spTgt spid="42"/>
                                        </p:tgtEl>
                                        <p:attrNameLst>
                                          <p:attrName>style.visibility</p:attrName>
                                        </p:attrNameLst>
                                      </p:cBhvr>
                                      <p:to>
                                        <p:strVal val="visible"/>
                                      </p:to>
                                    </p:set>
                                    <p:animEffect transition="in" filter="wipe(down)">
                                      <p:cBhvr>
                                        <p:cTn id="100" dur="500"/>
                                        <p:tgtEl>
                                          <p:spTgt spid="42"/>
                                        </p:tgtEl>
                                      </p:cBhvr>
                                    </p:animEffect>
                                  </p:childTnLst>
                                </p:cTn>
                              </p:par>
                            </p:childTnLst>
                          </p:cTn>
                        </p:par>
                        <p:par>
                          <p:cTn id="101" fill="hold">
                            <p:stCondLst>
                              <p:cond delay="7000"/>
                            </p:stCondLst>
                            <p:childTnLst>
                              <p:par>
                                <p:cTn id="102" presetID="53" presetClass="entr" presetSubtype="16" fill="hold" grpId="0" nodeType="afterEffect">
                                  <p:stCondLst>
                                    <p:cond delay="0"/>
                                  </p:stCondLst>
                                  <p:childTnLst>
                                    <p:set>
                                      <p:cBhvr>
                                        <p:cTn id="103" dur="1" fill="hold">
                                          <p:stCondLst>
                                            <p:cond delay="0"/>
                                          </p:stCondLst>
                                        </p:cTn>
                                        <p:tgtEl>
                                          <p:spTgt spid="10"/>
                                        </p:tgtEl>
                                        <p:attrNameLst>
                                          <p:attrName>style.visibility</p:attrName>
                                        </p:attrNameLst>
                                      </p:cBhvr>
                                      <p:to>
                                        <p:strVal val="visible"/>
                                      </p:to>
                                    </p:set>
                                    <p:anim calcmode="lin" valueType="num">
                                      <p:cBhvr>
                                        <p:cTn id="104" dur="500" fill="hold"/>
                                        <p:tgtEl>
                                          <p:spTgt spid="10"/>
                                        </p:tgtEl>
                                        <p:attrNameLst>
                                          <p:attrName>ppt_w</p:attrName>
                                        </p:attrNameLst>
                                      </p:cBhvr>
                                      <p:tavLst>
                                        <p:tav tm="0">
                                          <p:val>
                                            <p:fltVal val="0"/>
                                          </p:val>
                                        </p:tav>
                                        <p:tav tm="100000">
                                          <p:val>
                                            <p:strVal val="#ppt_w"/>
                                          </p:val>
                                        </p:tav>
                                      </p:tavLst>
                                    </p:anim>
                                    <p:anim calcmode="lin" valueType="num">
                                      <p:cBhvr>
                                        <p:cTn id="105" dur="500" fill="hold"/>
                                        <p:tgtEl>
                                          <p:spTgt spid="10"/>
                                        </p:tgtEl>
                                        <p:attrNameLst>
                                          <p:attrName>ppt_h</p:attrName>
                                        </p:attrNameLst>
                                      </p:cBhvr>
                                      <p:tavLst>
                                        <p:tav tm="0">
                                          <p:val>
                                            <p:fltVal val="0"/>
                                          </p:val>
                                        </p:tav>
                                        <p:tav tm="100000">
                                          <p:val>
                                            <p:strVal val="#ppt_h"/>
                                          </p:val>
                                        </p:tav>
                                      </p:tavLst>
                                    </p:anim>
                                    <p:animEffect transition="in" filter="fade">
                                      <p:cBhvr>
                                        <p:cTn id="106" dur="500"/>
                                        <p:tgtEl>
                                          <p:spTgt spid="10"/>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43"/>
                                        </p:tgtEl>
                                        <p:attrNameLst>
                                          <p:attrName>style.visibility</p:attrName>
                                        </p:attrNameLst>
                                      </p:cBhvr>
                                      <p:to>
                                        <p:strVal val="visible"/>
                                      </p:to>
                                    </p:set>
                                    <p:anim calcmode="lin" valueType="num">
                                      <p:cBhvr>
                                        <p:cTn id="109" dur="500" fill="hold"/>
                                        <p:tgtEl>
                                          <p:spTgt spid="43"/>
                                        </p:tgtEl>
                                        <p:attrNameLst>
                                          <p:attrName>ppt_w</p:attrName>
                                        </p:attrNameLst>
                                      </p:cBhvr>
                                      <p:tavLst>
                                        <p:tav tm="0">
                                          <p:val>
                                            <p:fltVal val="0"/>
                                          </p:val>
                                        </p:tav>
                                        <p:tav tm="100000">
                                          <p:val>
                                            <p:strVal val="#ppt_w"/>
                                          </p:val>
                                        </p:tav>
                                      </p:tavLst>
                                    </p:anim>
                                    <p:anim calcmode="lin" valueType="num">
                                      <p:cBhvr>
                                        <p:cTn id="110" dur="500" fill="hold"/>
                                        <p:tgtEl>
                                          <p:spTgt spid="43"/>
                                        </p:tgtEl>
                                        <p:attrNameLst>
                                          <p:attrName>ppt_h</p:attrName>
                                        </p:attrNameLst>
                                      </p:cBhvr>
                                      <p:tavLst>
                                        <p:tav tm="0">
                                          <p:val>
                                            <p:fltVal val="0"/>
                                          </p:val>
                                        </p:tav>
                                        <p:tav tm="100000">
                                          <p:val>
                                            <p:strVal val="#ppt_h"/>
                                          </p:val>
                                        </p:tav>
                                      </p:tavLst>
                                    </p:anim>
                                    <p:animEffect transition="in" filter="fade">
                                      <p:cBhvr>
                                        <p:cTn id="111" dur="500"/>
                                        <p:tgtEl>
                                          <p:spTgt spid="43"/>
                                        </p:tgtEl>
                                      </p:cBhvr>
                                    </p:animEffect>
                                  </p:childTnLst>
                                </p:cTn>
                              </p:par>
                            </p:childTnLst>
                          </p:cTn>
                        </p:par>
                        <p:par>
                          <p:cTn id="112" fill="hold">
                            <p:stCondLst>
                              <p:cond delay="7500"/>
                            </p:stCondLst>
                            <p:childTnLst>
                              <p:par>
                                <p:cTn id="113" presetID="42" presetClass="entr" presetSubtype="0" fill="hold" nodeType="afterEffect">
                                  <p:stCondLst>
                                    <p:cond delay="0"/>
                                  </p:stCondLst>
                                  <p:childTnLst>
                                    <p:set>
                                      <p:cBhvr>
                                        <p:cTn id="114" dur="1" fill="hold">
                                          <p:stCondLst>
                                            <p:cond delay="0"/>
                                          </p:stCondLst>
                                        </p:cTn>
                                        <p:tgtEl>
                                          <p:spTgt spid="60"/>
                                        </p:tgtEl>
                                        <p:attrNameLst>
                                          <p:attrName>style.visibility</p:attrName>
                                        </p:attrNameLst>
                                      </p:cBhvr>
                                      <p:to>
                                        <p:strVal val="visible"/>
                                      </p:to>
                                    </p:set>
                                    <p:animEffect transition="in" filter="fade">
                                      <p:cBhvr>
                                        <p:cTn id="115" dur="1000"/>
                                        <p:tgtEl>
                                          <p:spTgt spid="60"/>
                                        </p:tgtEl>
                                      </p:cBhvr>
                                    </p:animEffect>
                                    <p:anim calcmode="lin" valueType="num">
                                      <p:cBhvr>
                                        <p:cTn id="116" dur="1000" fill="hold"/>
                                        <p:tgtEl>
                                          <p:spTgt spid="60"/>
                                        </p:tgtEl>
                                        <p:attrNameLst>
                                          <p:attrName>ppt_x</p:attrName>
                                        </p:attrNameLst>
                                      </p:cBhvr>
                                      <p:tavLst>
                                        <p:tav tm="0">
                                          <p:val>
                                            <p:strVal val="#ppt_x"/>
                                          </p:val>
                                        </p:tav>
                                        <p:tav tm="100000">
                                          <p:val>
                                            <p:strVal val="#ppt_x"/>
                                          </p:val>
                                        </p:tav>
                                      </p:tavLst>
                                    </p:anim>
                                    <p:anim calcmode="lin" valueType="num">
                                      <p:cBhvr>
                                        <p:cTn id="117" dur="1000" fill="hold"/>
                                        <p:tgtEl>
                                          <p:spTgt spid="60"/>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22" presetClass="entr" presetSubtype="4" fill="hold" grpId="0" nodeType="afterEffect">
                                  <p:stCondLst>
                                    <p:cond delay="0"/>
                                  </p:stCondLst>
                                  <p:childTnLst>
                                    <p:set>
                                      <p:cBhvr>
                                        <p:cTn id="120" dur="1" fill="hold">
                                          <p:stCondLst>
                                            <p:cond delay="0"/>
                                          </p:stCondLst>
                                        </p:cTn>
                                        <p:tgtEl>
                                          <p:spTgt spid="31"/>
                                        </p:tgtEl>
                                        <p:attrNameLst>
                                          <p:attrName>style.visibility</p:attrName>
                                        </p:attrNameLst>
                                      </p:cBhvr>
                                      <p:to>
                                        <p:strVal val="visible"/>
                                      </p:to>
                                    </p:set>
                                    <p:animEffect transition="in" filter="wipe(down)">
                                      <p:cBhvr>
                                        <p:cTn id="121" dur="500"/>
                                        <p:tgtEl>
                                          <p:spTgt spid="31"/>
                                        </p:tgtEl>
                                      </p:cBhvr>
                                    </p:animEffect>
                                  </p:childTnLst>
                                </p:cTn>
                              </p:par>
                              <p:par>
                                <p:cTn id="122" presetID="22" presetClass="entr" presetSubtype="4"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wipe(down)">
                                      <p:cBhvr>
                                        <p:cTn id="124" dur="500"/>
                                        <p:tgtEl>
                                          <p:spTgt spid="46"/>
                                        </p:tgtEl>
                                      </p:cBhvr>
                                    </p:animEffect>
                                  </p:childTnLst>
                                </p:cTn>
                              </p:par>
                            </p:childTnLst>
                          </p:cTn>
                        </p:par>
                        <p:par>
                          <p:cTn id="125" fill="hold">
                            <p:stCondLst>
                              <p:cond delay="9000"/>
                            </p:stCondLst>
                            <p:childTnLst>
                              <p:par>
                                <p:cTn id="126" presetID="22" presetClass="entr" presetSubtype="4" fill="hold" nodeType="afterEffect">
                                  <p:stCondLst>
                                    <p:cond delay="0"/>
                                  </p:stCondLst>
                                  <p:childTnLst>
                                    <p:set>
                                      <p:cBhvr>
                                        <p:cTn id="127" dur="1" fill="hold">
                                          <p:stCondLst>
                                            <p:cond delay="0"/>
                                          </p:stCondLst>
                                        </p:cTn>
                                        <p:tgtEl>
                                          <p:spTgt spid="32"/>
                                        </p:tgtEl>
                                        <p:attrNameLst>
                                          <p:attrName>style.visibility</p:attrName>
                                        </p:attrNameLst>
                                      </p:cBhvr>
                                      <p:to>
                                        <p:strVal val="visible"/>
                                      </p:to>
                                    </p:set>
                                    <p:animEffect transition="in" filter="wipe(down)">
                                      <p:cBhvr>
                                        <p:cTn id="128" dur="500"/>
                                        <p:tgtEl>
                                          <p:spTgt spid="32"/>
                                        </p:tgtEl>
                                      </p:cBhvr>
                                    </p:animEffect>
                                  </p:childTnLst>
                                </p:cTn>
                              </p:par>
                              <p:par>
                                <p:cTn id="129" presetID="22" presetClass="entr" presetSubtype="4" fill="hold" nodeType="withEffect">
                                  <p:stCondLst>
                                    <p:cond delay="0"/>
                                  </p:stCondLst>
                                  <p:childTnLst>
                                    <p:set>
                                      <p:cBhvr>
                                        <p:cTn id="130" dur="1" fill="hold">
                                          <p:stCondLst>
                                            <p:cond delay="0"/>
                                          </p:stCondLst>
                                        </p:cTn>
                                        <p:tgtEl>
                                          <p:spTgt spid="47"/>
                                        </p:tgtEl>
                                        <p:attrNameLst>
                                          <p:attrName>style.visibility</p:attrName>
                                        </p:attrNameLst>
                                      </p:cBhvr>
                                      <p:to>
                                        <p:strVal val="visible"/>
                                      </p:to>
                                    </p:set>
                                    <p:animEffect transition="in" filter="wipe(down)">
                                      <p:cBhvr>
                                        <p:cTn id="131" dur="500"/>
                                        <p:tgtEl>
                                          <p:spTgt spid="47"/>
                                        </p:tgtEl>
                                      </p:cBhvr>
                                    </p:animEffect>
                                  </p:childTnLst>
                                </p:cTn>
                              </p:par>
                            </p:childTnLst>
                          </p:cTn>
                        </p:par>
                        <p:par>
                          <p:cTn id="132" fill="hold">
                            <p:stCondLst>
                              <p:cond delay="9500"/>
                            </p:stCondLst>
                            <p:childTnLst>
                              <p:par>
                                <p:cTn id="133" presetID="53" presetClass="entr" presetSubtype="16"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 calcmode="lin" valueType="num">
                                      <p:cBhvr>
                                        <p:cTn id="135" dur="500" fill="hold"/>
                                        <p:tgtEl>
                                          <p:spTgt spid="33"/>
                                        </p:tgtEl>
                                        <p:attrNameLst>
                                          <p:attrName>ppt_w</p:attrName>
                                        </p:attrNameLst>
                                      </p:cBhvr>
                                      <p:tavLst>
                                        <p:tav tm="0">
                                          <p:val>
                                            <p:fltVal val="0"/>
                                          </p:val>
                                        </p:tav>
                                        <p:tav tm="100000">
                                          <p:val>
                                            <p:strVal val="#ppt_w"/>
                                          </p:val>
                                        </p:tav>
                                      </p:tavLst>
                                    </p:anim>
                                    <p:anim calcmode="lin" valueType="num">
                                      <p:cBhvr>
                                        <p:cTn id="136" dur="500" fill="hold"/>
                                        <p:tgtEl>
                                          <p:spTgt spid="33"/>
                                        </p:tgtEl>
                                        <p:attrNameLst>
                                          <p:attrName>ppt_h</p:attrName>
                                        </p:attrNameLst>
                                      </p:cBhvr>
                                      <p:tavLst>
                                        <p:tav tm="0">
                                          <p:val>
                                            <p:fltVal val="0"/>
                                          </p:val>
                                        </p:tav>
                                        <p:tav tm="100000">
                                          <p:val>
                                            <p:strVal val="#ppt_h"/>
                                          </p:val>
                                        </p:tav>
                                      </p:tavLst>
                                    </p:anim>
                                    <p:animEffect transition="in" filter="fade">
                                      <p:cBhvr>
                                        <p:cTn id="137" dur="500"/>
                                        <p:tgtEl>
                                          <p:spTgt spid="33"/>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48"/>
                                        </p:tgtEl>
                                        <p:attrNameLst>
                                          <p:attrName>style.visibility</p:attrName>
                                        </p:attrNameLst>
                                      </p:cBhvr>
                                      <p:to>
                                        <p:strVal val="visible"/>
                                      </p:to>
                                    </p:set>
                                    <p:anim calcmode="lin" valueType="num">
                                      <p:cBhvr>
                                        <p:cTn id="140" dur="500" fill="hold"/>
                                        <p:tgtEl>
                                          <p:spTgt spid="48"/>
                                        </p:tgtEl>
                                        <p:attrNameLst>
                                          <p:attrName>ppt_w</p:attrName>
                                        </p:attrNameLst>
                                      </p:cBhvr>
                                      <p:tavLst>
                                        <p:tav tm="0">
                                          <p:val>
                                            <p:fltVal val="0"/>
                                          </p:val>
                                        </p:tav>
                                        <p:tav tm="100000">
                                          <p:val>
                                            <p:strVal val="#ppt_w"/>
                                          </p:val>
                                        </p:tav>
                                      </p:tavLst>
                                    </p:anim>
                                    <p:anim calcmode="lin" valueType="num">
                                      <p:cBhvr>
                                        <p:cTn id="141" dur="500" fill="hold"/>
                                        <p:tgtEl>
                                          <p:spTgt spid="48"/>
                                        </p:tgtEl>
                                        <p:attrNameLst>
                                          <p:attrName>ppt_h</p:attrName>
                                        </p:attrNameLst>
                                      </p:cBhvr>
                                      <p:tavLst>
                                        <p:tav tm="0">
                                          <p:val>
                                            <p:fltVal val="0"/>
                                          </p:val>
                                        </p:tav>
                                        <p:tav tm="100000">
                                          <p:val>
                                            <p:strVal val="#ppt_h"/>
                                          </p:val>
                                        </p:tav>
                                      </p:tavLst>
                                    </p:anim>
                                    <p:animEffect transition="in" filter="fade">
                                      <p:cBhvr>
                                        <p:cTn id="142" dur="500"/>
                                        <p:tgtEl>
                                          <p:spTgt spid="48"/>
                                        </p:tgtEl>
                                      </p:cBhvr>
                                    </p:animEffect>
                                  </p:childTnLst>
                                </p:cTn>
                              </p:par>
                            </p:childTnLst>
                          </p:cTn>
                        </p:par>
                        <p:par>
                          <p:cTn id="143" fill="hold">
                            <p:stCondLst>
                              <p:cond delay="10000"/>
                            </p:stCondLst>
                            <p:childTnLst>
                              <p:par>
                                <p:cTn id="144" presetID="42" presetClass="entr" presetSubtype="0" fill="hold" nodeType="afterEffect">
                                  <p:stCondLst>
                                    <p:cond delay="0"/>
                                  </p:stCondLst>
                                  <p:childTnLst>
                                    <p:set>
                                      <p:cBhvr>
                                        <p:cTn id="145" dur="1" fill="hold">
                                          <p:stCondLst>
                                            <p:cond delay="0"/>
                                          </p:stCondLst>
                                        </p:cTn>
                                        <p:tgtEl>
                                          <p:spTgt spid="63"/>
                                        </p:tgtEl>
                                        <p:attrNameLst>
                                          <p:attrName>style.visibility</p:attrName>
                                        </p:attrNameLst>
                                      </p:cBhvr>
                                      <p:to>
                                        <p:strVal val="visible"/>
                                      </p:to>
                                    </p:set>
                                    <p:animEffect transition="in" filter="fade">
                                      <p:cBhvr>
                                        <p:cTn id="146" dur="1000"/>
                                        <p:tgtEl>
                                          <p:spTgt spid="63"/>
                                        </p:tgtEl>
                                      </p:cBhvr>
                                    </p:animEffect>
                                    <p:anim calcmode="lin" valueType="num">
                                      <p:cBhvr>
                                        <p:cTn id="147" dur="1000" fill="hold"/>
                                        <p:tgtEl>
                                          <p:spTgt spid="63"/>
                                        </p:tgtEl>
                                        <p:attrNameLst>
                                          <p:attrName>ppt_x</p:attrName>
                                        </p:attrNameLst>
                                      </p:cBhvr>
                                      <p:tavLst>
                                        <p:tav tm="0">
                                          <p:val>
                                            <p:strVal val="#ppt_x"/>
                                          </p:val>
                                        </p:tav>
                                        <p:tav tm="100000">
                                          <p:val>
                                            <p:strVal val="#ppt_x"/>
                                          </p:val>
                                        </p:tav>
                                      </p:tavLst>
                                    </p:anim>
                                    <p:anim calcmode="lin" valueType="num">
                                      <p:cBhvr>
                                        <p:cTn id="148" dur="1000" fill="hold"/>
                                        <p:tgtEl>
                                          <p:spTgt spid="63"/>
                                        </p:tgtEl>
                                        <p:attrNameLst>
                                          <p:attrName>ppt_y</p:attrName>
                                        </p:attrNameLst>
                                      </p:cBhvr>
                                      <p:tavLst>
                                        <p:tav tm="0">
                                          <p:val>
                                            <p:strVal val="#ppt_y+.1"/>
                                          </p:val>
                                        </p:tav>
                                        <p:tav tm="100000">
                                          <p:val>
                                            <p:strVal val="#ppt_y"/>
                                          </p:val>
                                        </p:tav>
                                      </p:tavLst>
                                    </p:anim>
                                  </p:childTnLst>
                                </p:cTn>
                              </p:par>
                            </p:childTnLst>
                          </p:cTn>
                        </p:par>
                        <p:par>
                          <p:cTn id="149" fill="hold">
                            <p:stCondLst>
                              <p:cond delay="11000"/>
                            </p:stCondLst>
                            <p:childTnLst>
                              <p:par>
                                <p:cTn id="150" presetID="22" presetClass="entr" presetSubtype="4" fill="hold" grpId="0" nodeType="afterEffect">
                                  <p:stCondLst>
                                    <p:cond delay="0"/>
                                  </p:stCondLst>
                                  <p:childTnLst>
                                    <p:set>
                                      <p:cBhvr>
                                        <p:cTn id="151" dur="1" fill="hold">
                                          <p:stCondLst>
                                            <p:cond delay="0"/>
                                          </p:stCondLst>
                                        </p:cTn>
                                        <p:tgtEl>
                                          <p:spTgt spid="36"/>
                                        </p:tgtEl>
                                        <p:attrNameLst>
                                          <p:attrName>style.visibility</p:attrName>
                                        </p:attrNameLst>
                                      </p:cBhvr>
                                      <p:to>
                                        <p:strVal val="visible"/>
                                      </p:to>
                                    </p:set>
                                    <p:animEffect transition="in" filter="wipe(down)">
                                      <p:cBhvr>
                                        <p:cTn id="152" dur="500"/>
                                        <p:tgtEl>
                                          <p:spTgt spid="36"/>
                                        </p:tgtEl>
                                      </p:cBhvr>
                                    </p:animEffect>
                                  </p:childTnLst>
                                </p:cTn>
                              </p:par>
                              <p:par>
                                <p:cTn id="153" presetID="2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Effect transition="in" filter="wipe(down)">
                                      <p:cBhvr>
                                        <p:cTn id="155" dur="500"/>
                                        <p:tgtEl>
                                          <p:spTgt spid="51"/>
                                        </p:tgtEl>
                                      </p:cBhvr>
                                    </p:animEffect>
                                  </p:childTnLst>
                                </p:cTn>
                              </p:par>
                            </p:childTnLst>
                          </p:cTn>
                        </p:par>
                        <p:par>
                          <p:cTn id="156" fill="hold">
                            <p:stCondLst>
                              <p:cond delay="11500"/>
                            </p:stCondLst>
                            <p:childTnLst>
                              <p:par>
                                <p:cTn id="157" presetID="22" presetClass="entr" presetSubtype="4" fill="hold" nodeType="afterEffect">
                                  <p:stCondLst>
                                    <p:cond delay="0"/>
                                  </p:stCondLst>
                                  <p:childTnLst>
                                    <p:set>
                                      <p:cBhvr>
                                        <p:cTn id="158" dur="1" fill="hold">
                                          <p:stCondLst>
                                            <p:cond delay="0"/>
                                          </p:stCondLst>
                                        </p:cTn>
                                        <p:tgtEl>
                                          <p:spTgt spid="37"/>
                                        </p:tgtEl>
                                        <p:attrNameLst>
                                          <p:attrName>style.visibility</p:attrName>
                                        </p:attrNameLst>
                                      </p:cBhvr>
                                      <p:to>
                                        <p:strVal val="visible"/>
                                      </p:to>
                                    </p:set>
                                    <p:animEffect transition="in" filter="wipe(down)">
                                      <p:cBhvr>
                                        <p:cTn id="159" dur="500"/>
                                        <p:tgtEl>
                                          <p:spTgt spid="37"/>
                                        </p:tgtEl>
                                      </p:cBhvr>
                                    </p:animEffect>
                                  </p:childTnLst>
                                </p:cTn>
                              </p:par>
                              <p:par>
                                <p:cTn id="160" presetID="22" presetClass="entr" presetSubtype="4" fill="hold" nodeType="withEffect">
                                  <p:stCondLst>
                                    <p:cond delay="0"/>
                                  </p:stCondLst>
                                  <p:childTnLst>
                                    <p:set>
                                      <p:cBhvr>
                                        <p:cTn id="161" dur="1" fill="hold">
                                          <p:stCondLst>
                                            <p:cond delay="0"/>
                                          </p:stCondLst>
                                        </p:cTn>
                                        <p:tgtEl>
                                          <p:spTgt spid="52"/>
                                        </p:tgtEl>
                                        <p:attrNameLst>
                                          <p:attrName>style.visibility</p:attrName>
                                        </p:attrNameLst>
                                      </p:cBhvr>
                                      <p:to>
                                        <p:strVal val="visible"/>
                                      </p:to>
                                    </p:set>
                                    <p:animEffect transition="in" filter="wipe(down)">
                                      <p:cBhvr>
                                        <p:cTn id="162" dur="500"/>
                                        <p:tgtEl>
                                          <p:spTgt spid="52"/>
                                        </p:tgtEl>
                                      </p:cBhvr>
                                    </p:animEffect>
                                  </p:childTnLst>
                                </p:cTn>
                              </p:par>
                            </p:childTnLst>
                          </p:cTn>
                        </p:par>
                        <p:par>
                          <p:cTn id="163" fill="hold">
                            <p:stCondLst>
                              <p:cond delay="12000"/>
                            </p:stCondLst>
                            <p:childTnLst>
                              <p:par>
                                <p:cTn id="164" presetID="53" presetClass="entr" presetSubtype="16" fill="hold" grpId="0" nodeType="afterEffect">
                                  <p:stCondLst>
                                    <p:cond delay="0"/>
                                  </p:stCondLst>
                                  <p:childTnLst>
                                    <p:set>
                                      <p:cBhvr>
                                        <p:cTn id="165" dur="1" fill="hold">
                                          <p:stCondLst>
                                            <p:cond delay="0"/>
                                          </p:stCondLst>
                                        </p:cTn>
                                        <p:tgtEl>
                                          <p:spTgt spid="38"/>
                                        </p:tgtEl>
                                        <p:attrNameLst>
                                          <p:attrName>style.visibility</p:attrName>
                                        </p:attrNameLst>
                                      </p:cBhvr>
                                      <p:to>
                                        <p:strVal val="visible"/>
                                      </p:to>
                                    </p:set>
                                    <p:anim calcmode="lin" valueType="num">
                                      <p:cBhvr>
                                        <p:cTn id="166" dur="500" fill="hold"/>
                                        <p:tgtEl>
                                          <p:spTgt spid="38"/>
                                        </p:tgtEl>
                                        <p:attrNameLst>
                                          <p:attrName>ppt_w</p:attrName>
                                        </p:attrNameLst>
                                      </p:cBhvr>
                                      <p:tavLst>
                                        <p:tav tm="0">
                                          <p:val>
                                            <p:fltVal val="0"/>
                                          </p:val>
                                        </p:tav>
                                        <p:tav tm="100000">
                                          <p:val>
                                            <p:strVal val="#ppt_w"/>
                                          </p:val>
                                        </p:tav>
                                      </p:tavLst>
                                    </p:anim>
                                    <p:anim calcmode="lin" valueType="num">
                                      <p:cBhvr>
                                        <p:cTn id="167" dur="500" fill="hold"/>
                                        <p:tgtEl>
                                          <p:spTgt spid="38"/>
                                        </p:tgtEl>
                                        <p:attrNameLst>
                                          <p:attrName>ppt_h</p:attrName>
                                        </p:attrNameLst>
                                      </p:cBhvr>
                                      <p:tavLst>
                                        <p:tav tm="0">
                                          <p:val>
                                            <p:fltVal val="0"/>
                                          </p:val>
                                        </p:tav>
                                        <p:tav tm="100000">
                                          <p:val>
                                            <p:strVal val="#ppt_h"/>
                                          </p:val>
                                        </p:tav>
                                      </p:tavLst>
                                    </p:anim>
                                    <p:animEffect transition="in" filter="fade">
                                      <p:cBhvr>
                                        <p:cTn id="168" dur="500"/>
                                        <p:tgtEl>
                                          <p:spTgt spid="38"/>
                                        </p:tgtEl>
                                      </p:cBhvr>
                                    </p:animEffect>
                                  </p:childTnLst>
                                </p:cTn>
                              </p:par>
                              <p:par>
                                <p:cTn id="169" presetID="53" presetClass="entr" presetSubtype="16" fill="hold" grpId="0" nodeType="withEffect">
                                  <p:stCondLst>
                                    <p:cond delay="0"/>
                                  </p:stCondLst>
                                  <p:childTnLst>
                                    <p:set>
                                      <p:cBhvr>
                                        <p:cTn id="170" dur="1" fill="hold">
                                          <p:stCondLst>
                                            <p:cond delay="0"/>
                                          </p:stCondLst>
                                        </p:cTn>
                                        <p:tgtEl>
                                          <p:spTgt spid="53"/>
                                        </p:tgtEl>
                                        <p:attrNameLst>
                                          <p:attrName>style.visibility</p:attrName>
                                        </p:attrNameLst>
                                      </p:cBhvr>
                                      <p:to>
                                        <p:strVal val="visible"/>
                                      </p:to>
                                    </p:set>
                                    <p:anim calcmode="lin" valueType="num">
                                      <p:cBhvr>
                                        <p:cTn id="171" dur="500" fill="hold"/>
                                        <p:tgtEl>
                                          <p:spTgt spid="53"/>
                                        </p:tgtEl>
                                        <p:attrNameLst>
                                          <p:attrName>ppt_w</p:attrName>
                                        </p:attrNameLst>
                                      </p:cBhvr>
                                      <p:tavLst>
                                        <p:tav tm="0">
                                          <p:val>
                                            <p:fltVal val="0"/>
                                          </p:val>
                                        </p:tav>
                                        <p:tav tm="100000">
                                          <p:val>
                                            <p:strVal val="#ppt_w"/>
                                          </p:val>
                                        </p:tav>
                                      </p:tavLst>
                                    </p:anim>
                                    <p:anim calcmode="lin" valueType="num">
                                      <p:cBhvr>
                                        <p:cTn id="172" dur="500" fill="hold"/>
                                        <p:tgtEl>
                                          <p:spTgt spid="53"/>
                                        </p:tgtEl>
                                        <p:attrNameLst>
                                          <p:attrName>ppt_h</p:attrName>
                                        </p:attrNameLst>
                                      </p:cBhvr>
                                      <p:tavLst>
                                        <p:tav tm="0">
                                          <p:val>
                                            <p:fltVal val="0"/>
                                          </p:val>
                                        </p:tav>
                                        <p:tav tm="100000">
                                          <p:val>
                                            <p:strVal val="#ppt_h"/>
                                          </p:val>
                                        </p:tav>
                                      </p:tavLst>
                                    </p:anim>
                                    <p:animEffect transition="in" filter="fade">
                                      <p:cBhvr>
                                        <p:cTn id="173" dur="500"/>
                                        <p:tgtEl>
                                          <p:spTgt spid="53"/>
                                        </p:tgtEl>
                                      </p:cBhvr>
                                    </p:animEffect>
                                  </p:childTnLst>
                                </p:cTn>
                              </p:par>
                            </p:childTnLst>
                          </p:cTn>
                        </p:par>
                        <p:par>
                          <p:cTn id="174" fill="hold">
                            <p:stCondLst>
                              <p:cond delay="12500"/>
                            </p:stCondLst>
                            <p:childTnLst>
                              <p:par>
                                <p:cTn id="175" presetID="22" presetClass="entr" presetSubtype="1" fill="hold" grpId="0" nodeType="afterEffect">
                                  <p:stCondLst>
                                    <p:cond delay="0"/>
                                  </p:stCondLst>
                                  <p:childTnLst>
                                    <p:set>
                                      <p:cBhvr>
                                        <p:cTn id="176" dur="1" fill="hold">
                                          <p:stCondLst>
                                            <p:cond delay="0"/>
                                          </p:stCondLst>
                                        </p:cTn>
                                        <p:tgtEl>
                                          <p:spTgt spid="25"/>
                                        </p:tgtEl>
                                        <p:attrNameLst>
                                          <p:attrName>style.visibility</p:attrName>
                                        </p:attrNameLst>
                                      </p:cBhvr>
                                      <p:to>
                                        <p:strVal val="visible"/>
                                      </p:to>
                                    </p:set>
                                    <p:animEffect transition="in" filter="wipe(up)">
                                      <p:cBhvr>
                                        <p:cTn id="17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23" grpId="0" animBg="1"/>
      <p:bldP spid="24" grpId="0" animBg="1"/>
      <p:bldP spid="25" grpId="0"/>
      <p:bldP spid="26" grpId="0" animBg="1"/>
      <p:bldP spid="27" grpId="0"/>
      <p:bldP spid="30" grpId="0" animBg="1"/>
      <p:bldP spid="31" grpId="0" animBg="1"/>
      <p:bldP spid="33" grpId="0" animBg="1"/>
      <p:bldP spid="35" grpId="0" animBg="1"/>
      <p:bldP spid="36" grpId="0" animBg="1"/>
      <p:bldP spid="38" grpId="0" animBg="1"/>
      <p:bldP spid="40" grpId="0" animBg="1"/>
      <p:bldP spid="41" grpId="0" animBg="1"/>
      <p:bldP spid="43" grpId="0" animBg="1"/>
      <p:bldP spid="45" grpId="0" animBg="1"/>
      <p:bldP spid="46" grpId="0" animBg="1"/>
      <p:bldP spid="48" grpId="0" animBg="1"/>
      <p:bldP spid="50" grpId="0" animBg="1"/>
      <p:bldP spid="51" grpId="0" animBg="1"/>
      <p:bldP spid="5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86062" y="2115058"/>
            <a:ext cx="2743200" cy="93844"/>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7366B0A4-EA04-467B-807B-781676F77C58}"/>
              </a:ext>
            </a:extLst>
          </p:cNvPr>
          <p:cNvGrpSpPr/>
          <p:nvPr/>
        </p:nvGrpSpPr>
        <p:grpSpPr>
          <a:xfrm>
            <a:off x="86062" y="3419725"/>
            <a:ext cx="2743200" cy="502920"/>
            <a:chOff x="86062" y="3419725"/>
            <a:chExt cx="2743200" cy="502920"/>
          </a:xfrm>
        </p:grpSpPr>
        <p:sp>
          <p:nvSpPr>
            <p:cNvPr id="12" name="Rectangle 11">
              <a:extLst>
                <a:ext uri="{FF2B5EF4-FFF2-40B4-BE49-F238E27FC236}">
                  <a16:creationId xmlns:a16="http://schemas.microsoft.com/office/drawing/2014/main" id="{28B78A67-5D6E-40CE-99F4-9DFCDE59906D}"/>
                </a:ext>
              </a:extLst>
            </p:cNvPr>
            <p:cNvSpPr/>
            <p:nvPr/>
          </p:nvSpPr>
          <p:spPr>
            <a:xfrm>
              <a:off x="86062"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86062"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Storage</a:t>
              </a:r>
            </a:p>
          </p:txBody>
        </p:sp>
      </p:grpSp>
      <p:grpSp>
        <p:nvGrpSpPr>
          <p:cNvPr id="129" name="Group 128">
            <a:extLst>
              <a:ext uri="{FF2B5EF4-FFF2-40B4-BE49-F238E27FC236}">
                <a16:creationId xmlns:a16="http://schemas.microsoft.com/office/drawing/2014/main" id="{7E36E16B-C505-4AF2-B184-38C12CD46552}"/>
              </a:ext>
            </a:extLst>
          </p:cNvPr>
          <p:cNvGrpSpPr/>
          <p:nvPr/>
        </p:nvGrpSpPr>
        <p:grpSpPr>
          <a:xfrm>
            <a:off x="0" y="5362227"/>
            <a:ext cx="2829262" cy="763793"/>
            <a:chOff x="0" y="5362227"/>
            <a:chExt cx="2829262" cy="763793"/>
          </a:xfrm>
        </p:grpSpPr>
        <p:sp>
          <p:nvSpPr>
            <p:cNvPr id="10" name="Rectangle 9">
              <a:extLst>
                <a:ext uri="{FF2B5EF4-FFF2-40B4-BE49-F238E27FC236}">
                  <a16:creationId xmlns:a16="http://schemas.microsoft.com/office/drawing/2014/main" id="{9DCAF0E8-F8EE-4611-A2D7-D538644AE086}"/>
                </a:ext>
              </a:extLst>
            </p:cNvPr>
            <p:cNvSpPr/>
            <p:nvPr/>
          </p:nvSpPr>
          <p:spPr>
            <a:xfrm>
              <a:off x="86062" y="5362227"/>
              <a:ext cx="2743200" cy="76379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7F8AAE66-C9E2-41B4-A109-F698375C4DC0}"/>
                </a:ext>
              </a:extLst>
            </p:cNvPr>
            <p:cNvSpPr txBox="1"/>
            <p:nvPr/>
          </p:nvSpPr>
          <p:spPr>
            <a:xfrm>
              <a:off x="0"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ECONOMY SERVER</a:t>
              </a:r>
            </a:p>
          </p:txBody>
        </p:sp>
      </p:grpSp>
      <p:grpSp>
        <p:nvGrpSpPr>
          <p:cNvPr id="126" name="Group 125">
            <a:extLst>
              <a:ext uri="{FF2B5EF4-FFF2-40B4-BE49-F238E27FC236}">
                <a16:creationId xmlns:a16="http://schemas.microsoft.com/office/drawing/2014/main" id="{D31C90BF-96E6-41CE-AA27-C9D7E184FE5E}"/>
              </a:ext>
            </a:extLst>
          </p:cNvPr>
          <p:cNvGrpSpPr/>
          <p:nvPr/>
        </p:nvGrpSpPr>
        <p:grpSpPr>
          <a:xfrm>
            <a:off x="86062" y="3922645"/>
            <a:ext cx="2743200" cy="502920"/>
            <a:chOff x="86062" y="3922645"/>
            <a:chExt cx="2743200" cy="502920"/>
          </a:xfrm>
        </p:grpSpPr>
        <p:sp>
          <p:nvSpPr>
            <p:cNvPr id="13" name="Rectangle 12">
              <a:extLst>
                <a:ext uri="{FF2B5EF4-FFF2-40B4-BE49-F238E27FC236}">
                  <a16:creationId xmlns:a16="http://schemas.microsoft.com/office/drawing/2014/main" id="{F94112BE-CCA7-4282-BF6C-732DDBBF81B8}"/>
                </a:ext>
              </a:extLst>
            </p:cNvPr>
            <p:cNvSpPr/>
            <p:nvPr/>
          </p:nvSpPr>
          <p:spPr>
            <a:xfrm>
              <a:off x="86062"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86062"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 Mbps Bandwidth</a:t>
              </a:r>
            </a:p>
          </p:txBody>
        </p:sp>
      </p:grpSp>
      <p:grpSp>
        <p:nvGrpSpPr>
          <p:cNvPr id="127" name="Group 126">
            <a:extLst>
              <a:ext uri="{FF2B5EF4-FFF2-40B4-BE49-F238E27FC236}">
                <a16:creationId xmlns:a16="http://schemas.microsoft.com/office/drawing/2014/main" id="{957076EF-1434-4303-9A51-9BC42BB03BFC}"/>
              </a:ext>
            </a:extLst>
          </p:cNvPr>
          <p:cNvGrpSpPr/>
          <p:nvPr/>
        </p:nvGrpSpPr>
        <p:grpSpPr>
          <a:xfrm>
            <a:off x="86062" y="4425565"/>
            <a:ext cx="2743200" cy="502920"/>
            <a:chOff x="86062" y="4425565"/>
            <a:chExt cx="2743200" cy="502920"/>
          </a:xfrm>
        </p:grpSpPr>
        <p:sp>
          <p:nvSpPr>
            <p:cNvPr id="14" name="Rectangle 13">
              <a:extLst>
                <a:ext uri="{FF2B5EF4-FFF2-40B4-BE49-F238E27FC236}">
                  <a16:creationId xmlns:a16="http://schemas.microsoft.com/office/drawing/2014/main" id="{1A46ADB7-48EE-4A4D-82F7-164642E99E36}"/>
                </a:ext>
              </a:extLst>
            </p:cNvPr>
            <p:cNvSpPr/>
            <p:nvPr/>
          </p:nvSpPr>
          <p:spPr>
            <a:xfrm>
              <a:off x="86062"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86062"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4 GB DDR3 Ram</a:t>
              </a:r>
            </a:p>
          </p:txBody>
        </p:sp>
      </p:grpSp>
      <p:grpSp>
        <p:nvGrpSpPr>
          <p:cNvPr id="128" name="Group 127">
            <a:extLst>
              <a:ext uri="{FF2B5EF4-FFF2-40B4-BE49-F238E27FC236}">
                <a16:creationId xmlns:a16="http://schemas.microsoft.com/office/drawing/2014/main" id="{0ACF2891-A71E-47CD-B169-1A75F4FFB0FD}"/>
              </a:ext>
            </a:extLst>
          </p:cNvPr>
          <p:cNvGrpSpPr/>
          <p:nvPr/>
        </p:nvGrpSpPr>
        <p:grpSpPr>
          <a:xfrm>
            <a:off x="86062" y="4928485"/>
            <a:ext cx="2743200" cy="502920"/>
            <a:chOff x="86062" y="4928485"/>
            <a:chExt cx="2743200" cy="502920"/>
          </a:xfrm>
        </p:grpSpPr>
        <p:sp>
          <p:nvSpPr>
            <p:cNvPr id="15" name="Rectangle 14">
              <a:extLst>
                <a:ext uri="{FF2B5EF4-FFF2-40B4-BE49-F238E27FC236}">
                  <a16:creationId xmlns:a16="http://schemas.microsoft.com/office/drawing/2014/main" id="{AE6DF905-D9E5-4F00-9D9B-E4CA2B892AE0}"/>
                </a:ext>
              </a:extLst>
            </p:cNvPr>
            <p:cNvSpPr/>
            <p:nvPr/>
          </p:nvSpPr>
          <p:spPr>
            <a:xfrm>
              <a:off x="86062"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86062"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Outbound</a:t>
              </a:r>
            </a:p>
          </p:txBody>
        </p:sp>
      </p:grpSp>
      <p:grpSp>
        <p:nvGrpSpPr>
          <p:cNvPr id="124" name="Group 123">
            <a:extLst>
              <a:ext uri="{FF2B5EF4-FFF2-40B4-BE49-F238E27FC236}">
                <a16:creationId xmlns:a16="http://schemas.microsoft.com/office/drawing/2014/main" id="{45F7C050-5700-4170-BB80-360A20BBECF3}"/>
              </a:ext>
            </a:extLst>
          </p:cNvPr>
          <p:cNvGrpSpPr/>
          <p:nvPr/>
        </p:nvGrpSpPr>
        <p:grpSpPr>
          <a:xfrm>
            <a:off x="86062" y="2190666"/>
            <a:ext cx="2743200" cy="1229059"/>
            <a:chOff x="86062" y="2190666"/>
            <a:chExt cx="2743200" cy="1229059"/>
          </a:xfrm>
        </p:grpSpPr>
        <p:sp>
          <p:nvSpPr>
            <p:cNvPr id="11" name="Rectangle 10">
              <a:extLst>
                <a:ext uri="{FF2B5EF4-FFF2-40B4-BE49-F238E27FC236}">
                  <a16:creationId xmlns:a16="http://schemas.microsoft.com/office/drawing/2014/main" id="{1658B1B2-F30A-416C-B19B-E2A6F89D9189}"/>
                </a:ext>
              </a:extLst>
            </p:cNvPr>
            <p:cNvSpPr/>
            <p:nvPr/>
          </p:nvSpPr>
          <p:spPr>
            <a:xfrm>
              <a:off x="86062"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86062"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863302"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$99</a:t>
            </a:r>
          </a:p>
          <a:p>
            <a:pPr algn="ctr"/>
            <a:r>
              <a:rPr lang="en-US" sz="1200" b="1" dirty="0">
                <a:latin typeface="Candara" panose="020E0502030303020204" pitchFamily="34" charset="0"/>
              </a:rPr>
              <a:t>Month</a:t>
            </a:r>
          </a:p>
        </p:txBody>
      </p:sp>
      <p:sp>
        <p:nvSpPr>
          <p:cNvPr id="80" name="Rectangle 79">
            <a:extLst>
              <a:ext uri="{FF2B5EF4-FFF2-40B4-BE49-F238E27FC236}">
                <a16:creationId xmlns:a16="http://schemas.microsoft.com/office/drawing/2014/main" id="{2180F2A0-C790-4AA1-A316-3649693EE91C}"/>
              </a:ext>
            </a:extLst>
          </p:cNvPr>
          <p:cNvSpPr/>
          <p:nvPr/>
        </p:nvSpPr>
        <p:spPr>
          <a:xfrm>
            <a:off x="2921571" y="2115058"/>
            <a:ext cx="2743200" cy="9384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1" name="Group 130">
            <a:extLst>
              <a:ext uri="{FF2B5EF4-FFF2-40B4-BE49-F238E27FC236}">
                <a16:creationId xmlns:a16="http://schemas.microsoft.com/office/drawing/2014/main" id="{6832F259-FF5B-4435-804A-4BCB08E73CEF}"/>
              </a:ext>
            </a:extLst>
          </p:cNvPr>
          <p:cNvGrpSpPr/>
          <p:nvPr/>
        </p:nvGrpSpPr>
        <p:grpSpPr>
          <a:xfrm>
            <a:off x="2921571" y="3419725"/>
            <a:ext cx="2743200" cy="502920"/>
            <a:chOff x="2921571" y="3419725"/>
            <a:chExt cx="2743200" cy="502920"/>
          </a:xfrm>
        </p:grpSpPr>
        <p:sp>
          <p:nvSpPr>
            <p:cNvPr id="83" name="Rectangle 82">
              <a:extLst>
                <a:ext uri="{FF2B5EF4-FFF2-40B4-BE49-F238E27FC236}">
                  <a16:creationId xmlns:a16="http://schemas.microsoft.com/office/drawing/2014/main" id="{4C60EAA3-83E5-4E16-9C1A-91DE094DDEBE}"/>
                </a:ext>
              </a:extLst>
            </p:cNvPr>
            <p:cNvSpPr/>
            <p:nvPr/>
          </p:nvSpPr>
          <p:spPr>
            <a:xfrm>
              <a:off x="2921571"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a:extLst>
                <a:ext uri="{FF2B5EF4-FFF2-40B4-BE49-F238E27FC236}">
                  <a16:creationId xmlns:a16="http://schemas.microsoft.com/office/drawing/2014/main" id="{84BBE4D3-CF30-4669-9CFA-C6CDF3C8EB83}"/>
                </a:ext>
              </a:extLst>
            </p:cNvPr>
            <p:cNvSpPr txBox="1"/>
            <p:nvPr/>
          </p:nvSpPr>
          <p:spPr>
            <a:xfrm>
              <a:off x="2921571"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Storage</a:t>
              </a:r>
            </a:p>
          </p:txBody>
        </p:sp>
      </p:grpSp>
      <p:grpSp>
        <p:nvGrpSpPr>
          <p:cNvPr id="135" name="Group 134">
            <a:extLst>
              <a:ext uri="{FF2B5EF4-FFF2-40B4-BE49-F238E27FC236}">
                <a16:creationId xmlns:a16="http://schemas.microsoft.com/office/drawing/2014/main" id="{899CAC95-726E-432D-AF5C-972A517D59F8}"/>
              </a:ext>
            </a:extLst>
          </p:cNvPr>
          <p:cNvGrpSpPr/>
          <p:nvPr/>
        </p:nvGrpSpPr>
        <p:grpSpPr>
          <a:xfrm>
            <a:off x="2835509" y="5362227"/>
            <a:ext cx="2829262" cy="763793"/>
            <a:chOff x="2835509" y="5362227"/>
            <a:chExt cx="2829262" cy="763793"/>
          </a:xfrm>
        </p:grpSpPr>
        <p:sp>
          <p:nvSpPr>
            <p:cNvPr id="81" name="Rectangle 80">
              <a:extLst>
                <a:ext uri="{FF2B5EF4-FFF2-40B4-BE49-F238E27FC236}">
                  <a16:creationId xmlns:a16="http://schemas.microsoft.com/office/drawing/2014/main" id="{A9F2CE54-82E2-4B1C-8071-EC5CD6201568}"/>
                </a:ext>
              </a:extLst>
            </p:cNvPr>
            <p:cNvSpPr/>
            <p:nvPr/>
          </p:nvSpPr>
          <p:spPr>
            <a:xfrm>
              <a:off x="2921571" y="5362227"/>
              <a:ext cx="2743200" cy="763793"/>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87">
              <a:extLst>
                <a:ext uri="{FF2B5EF4-FFF2-40B4-BE49-F238E27FC236}">
                  <a16:creationId xmlns:a16="http://schemas.microsoft.com/office/drawing/2014/main" id="{94EE6941-A97D-4F56-B0E1-1AE39E400495}"/>
                </a:ext>
              </a:extLst>
            </p:cNvPr>
            <p:cNvSpPr txBox="1"/>
            <p:nvPr/>
          </p:nvSpPr>
          <p:spPr>
            <a:xfrm>
              <a:off x="2835509"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DELUXE SERVER</a:t>
              </a:r>
            </a:p>
          </p:txBody>
        </p:sp>
      </p:grpSp>
      <p:grpSp>
        <p:nvGrpSpPr>
          <p:cNvPr id="132" name="Group 131">
            <a:extLst>
              <a:ext uri="{FF2B5EF4-FFF2-40B4-BE49-F238E27FC236}">
                <a16:creationId xmlns:a16="http://schemas.microsoft.com/office/drawing/2014/main" id="{C1ED872A-0BEE-4173-A987-57BED6C60313}"/>
              </a:ext>
            </a:extLst>
          </p:cNvPr>
          <p:cNvGrpSpPr/>
          <p:nvPr/>
        </p:nvGrpSpPr>
        <p:grpSpPr>
          <a:xfrm>
            <a:off x="2921571" y="3922645"/>
            <a:ext cx="2743200" cy="502920"/>
            <a:chOff x="2921571" y="3922645"/>
            <a:chExt cx="2743200" cy="502920"/>
          </a:xfrm>
        </p:grpSpPr>
        <p:sp>
          <p:nvSpPr>
            <p:cNvPr id="84" name="Rectangle 83">
              <a:extLst>
                <a:ext uri="{FF2B5EF4-FFF2-40B4-BE49-F238E27FC236}">
                  <a16:creationId xmlns:a16="http://schemas.microsoft.com/office/drawing/2014/main" id="{1C7B92DE-EE61-4750-BB47-EEF86039C4C9}"/>
                </a:ext>
              </a:extLst>
            </p:cNvPr>
            <p:cNvSpPr/>
            <p:nvPr/>
          </p:nvSpPr>
          <p:spPr>
            <a:xfrm>
              <a:off x="2921571"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Box 88">
              <a:extLst>
                <a:ext uri="{FF2B5EF4-FFF2-40B4-BE49-F238E27FC236}">
                  <a16:creationId xmlns:a16="http://schemas.microsoft.com/office/drawing/2014/main" id="{7A8152A6-3690-49CD-9F1F-72E15BBF85DA}"/>
                </a:ext>
              </a:extLst>
            </p:cNvPr>
            <p:cNvSpPr txBox="1"/>
            <p:nvPr/>
          </p:nvSpPr>
          <p:spPr>
            <a:xfrm>
              <a:off x="2921571"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Mbps Bandwidth</a:t>
              </a:r>
            </a:p>
          </p:txBody>
        </p:sp>
      </p:grpSp>
      <p:grpSp>
        <p:nvGrpSpPr>
          <p:cNvPr id="133" name="Group 132">
            <a:extLst>
              <a:ext uri="{FF2B5EF4-FFF2-40B4-BE49-F238E27FC236}">
                <a16:creationId xmlns:a16="http://schemas.microsoft.com/office/drawing/2014/main" id="{58863C1C-C980-49C3-BCC2-EE5345B4793A}"/>
              </a:ext>
            </a:extLst>
          </p:cNvPr>
          <p:cNvGrpSpPr/>
          <p:nvPr/>
        </p:nvGrpSpPr>
        <p:grpSpPr>
          <a:xfrm>
            <a:off x="2921571" y="4425565"/>
            <a:ext cx="2743200" cy="502920"/>
            <a:chOff x="2921571" y="4425565"/>
            <a:chExt cx="2743200" cy="502920"/>
          </a:xfrm>
        </p:grpSpPr>
        <p:sp>
          <p:nvSpPr>
            <p:cNvPr id="85" name="Rectangle 84">
              <a:extLst>
                <a:ext uri="{FF2B5EF4-FFF2-40B4-BE49-F238E27FC236}">
                  <a16:creationId xmlns:a16="http://schemas.microsoft.com/office/drawing/2014/main" id="{51C0730C-C5D6-47AF-A560-7D8A06DF1098}"/>
                </a:ext>
              </a:extLst>
            </p:cNvPr>
            <p:cNvSpPr/>
            <p:nvPr/>
          </p:nvSpPr>
          <p:spPr>
            <a:xfrm>
              <a:off x="2921571"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8A6061E-592D-4E7C-9BE0-9A116A7FE492}"/>
                </a:ext>
              </a:extLst>
            </p:cNvPr>
            <p:cNvSpPr txBox="1"/>
            <p:nvPr/>
          </p:nvSpPr>
          <p:spPr>
            <a:xfrm>
              <a:off x="2921571"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8 GB DDR3 Ram</a:t>
              </a:r>
            </a:p>
          </p:txBody>
        </p:sp>
      </p:grpSp>
      <p:grpSp>
        <p:nvGrpSpPr>
          <p:cNvPr id="134" name="Group 133">
            <a:extLst>
              <a:ext uri="{FF2B5EF4-FFF2-40B4-BE49-F238E27FC236}">
                <a16:creationId xmlns:a16="http://schemas.microsoft.com/office/drawing/2014/main" id="{5AB773DE-C719-416D-87B5-75E5F298ADF9}"/>
              </a:ext>
            </a:extLst>
          </p:cNvPr>
          <p:cNvGrpSpPr/>
          <p:nvPr/>
        </p:nvGrpSpPr>
        <p:grpSpPr>
          <a:xfrm>
            <a:off x="2921571" y="4928485"/>
            <a:ext cx="2743200" cy="502920"/>
            <a:chOff x="2921571" y="4928485"/>
            <a:chExt cx="2743200" cy="502920"/>
          </a:xfrm>
        </p:grpSpPr>
        <p:sp>
          <p:nvSpPr>
            <p:cNvPr id="86" name="Rectangle 85">
              <a:extLst>
                <a:ext uri="{FF2B5EF4-FFF2-40B4-BE49-F238E27FC236}">
                  <a16:creationId xmlns:a16="http://schemas.microsoft.com/office/drawing/2014/main" id="{A71F50FB-C706-4819-9555-30158D0957AC}"/>
                </a:ext>
              </a:extLst>
            </p:cNvPr>
            <p:cNvSpPr/>
            <p:nvPr/>
          </p:nvSpPr>
          <p:spPr>
            <a:xfrm>
              <a:off x="2921571"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7126D174-A6CB-48A9-A80D-8C0B09BEE224}"/>
                </a:ext>
              </a:extLst>
            </p:cNvPr>
            <p:cNvSpPr txBox="1"/>
            <p:nvPr/>
          </p:nvSpPr>
          <p:spPr>
            <a:xfrm>
              <a:off x="2921571"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Outbound</a:t>
              </a:r>
            </a:p>
          </p:txBody>
        </p:sp>
      </p:grpSp>
      <p:grpSp>
        <p:nvGrpSpPr>
          <p:cNvPr id="130" name="Group 129">
            <a:extLst>
              <a:ext uri="{FF2B5EF4-FFF2-40B4-BE49-F238E27FC236}">
                <a16:creationId xmlns:a16="http://schemas.microsoft.com/office/drawing/2014/main" id="{6E50FA7F-7BD0-4D74-AA16-91A694C3D559}"/>
              </a:ext>
            </a:extLst>
          </p:cNvPr>
          <p:cNvGrpSpPr/>
          <p:nvPr/>
        </p:nvGrpSpPr>
        <p:grpSpPr>
          <a:xfrm>
            <a:off x="2921571" y="2190666"/>
            <a:ext cx="2743200" cy="1229059"/>
            <a:chOff x="2921571" y="2190666"/>
            <a:chExt cx="2743200" cy="1229059"/>
          </a:xfrm>
        </p:grpSpPr>
        <p:sp>
          <p:nvSpPr>
            <p:cNvPr id="82" name="Rectangle 81">
              <a:extLst>
                <a:ext uri="{FF2B5EF4-FFF2-40B4-BE49-F238E27FC236}">
                  <a16:creationId xmlns:a16="http://schemas.microsoft.com/office/drawing/2014/main" id="{C2AAC281-F4D8-4420-8D95-505D8048557D}"/>
                </a:ext>
              </a:extLst>
            </p:cNvPr>
            <p:cNvSpPr/>
            <p:nvPr/>
          </p:nvSpPr>
          <p:spPr>
            <a:xfrm>
              <a:off x="2921571"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44AE5900-0BCD-4BFC-AE7C-63541F496409}"/>
                </a:ext>
              </a:extLst>
            </p:cNvPr>
            <p:cNvSpPr txBox="1"/>
            <p:nvPr/>
          </p:nvSpPr>
          <p:spPr>
            <a:xfrm>
              <a:off x="2921571"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Xeon Dual Core</a:t>
              </a:r>
            </a:p>
          </p:txBody>
        </p:sp>
      </p:grpSp>
      <p:sp>
        <p:nvSpPr>
          <p:cNvPr id="93" name="Freeform: Shape 92">
            <a:extLst>
              <a:ext uri="{FF2B5EF4-FFF2-40B4-BE49-F238E27FC236}">
                <a16:creationId xmlns:a16="http://schemas.microsoft.com/office/drawing/2014/main" id="{A2C87D8C-6C93-4967-94D4-BAAF637E9DF8}"/>
              </a:ext>
            </a:extLst>
          </p:cNvPr>
          <p:cNvSpPr>
            <a:spLocks noChangeAspect="1"/>
          </p:cNvSpPr>
          <p:nvPr/>
        </p:nvSpPr>
        <p:spPr>
          <a:xfrm>
            <a:off x="3698811"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$135</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95" name="Rectangle 94">
            <a:extLst>
              <a:ext uri="{FF2B5EF4-FFF2-40B4-BE49-F238E27FC236}">
                <a16:creationId xmlns:a16="http://schemas.microsoft.com/office/drawing/2014/main" id="{627002EA-75EB-4499-9F60-95B829ED618C}"/>
              </a:ext>
            </a:extLst>
          </p:cNvPr>
          <p:cNvSpPr/>
          <p:nvPr/>
        </p:nvSpPr>
        <p:spPr>
          <a:xfrm>
            <a:off x="5761591" y="2112275"/>
            <a:ext cx="2743200" cy="93844"/>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7" name="Group 136">
            <a:extLst>
              <a:ext uri="{FF2B5EF4-FFF2-40B4-BE49-F238E27FC236}">
                <a16:creationId xmlns:a16="http://schemas.microsoft.com/office/drawing/2014/main" id="{CEFF8104-74A6-4492-9236-38C1CAF53CFF}"/>
              </a:ext>
            </a:extLst>
          </p:cNvPr>
          <p:cNvGrpSpPr/>
          <p:nvPr/>
        </p:nvGrpSpPr>
        <p:grpSpPr>
          <a:xfrm>
            <a:off x="5761591" y="3416942"/>
            <a:ext cx="2743200" cy="502920"/>
            <a:chOff x="5761591" y="3416942"/>
            <a:chExt cx="2743200" cy="502920"/>
          </a:xfrm>
        </p:grpSpPr>
        <p:sp>
          <p:nvSpPr>
            <p:cNvPr id="98" name="Rectangle 97">
              <a:extLst>
                <a:ext uri="{FF2B5EF4-FFF2-40B4-BE49-F238E27FC236}">
                  <a16:creationId xmlns:a16="http://schemas.microsoft.com/office/drawing/2014/main" id="{F2980DE8-2C6D-4215-8741-44195BB9B48D}"/>
                </a:ext>
              </a:extLst>
            </p:cNvPr>
            <p:cNvSpPr/>
            <p:nvPr/>
          </p:nvSpPr>
          <p:spPr>
            <a:xfrm>
              <a:off x="576159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extBox 101">
              <a:extLst>
                <a:ext uri="{FF2B5EF4-FFF2-40B4-BE49-F238E27FC236}">
                  <a16:creationId xmlns:a16="http://schemas.microsoft.com/office/drawing/2014/main" id="{20AF419C-483D-4527-B60C-3088312C15EB}"/>
                </a:ext>
              </a:extLst>
            </p:cNvPr>
            <p:cNvSpPr txBox="1"/>
            <p:nvPr/>
          </p:nvSpPr>
          <p:spPr>
            <a:xfrm>
              <a:off x="576159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Storage</a:t>
              </a:r>
            </a:p>
          </p:txBody>
        </p:sp>
      </p:grpSp>
      <p:grpSp>
        <p:nvGrpSpPr>
          <p:cNvPr id="141" name="Group 140">
            <a:extLst>
              <a:ext uri="{FF2B5EF4-FFF2-40B4-BE49-F238E27FC236}">
                <a16:creationId xmlns:a16="http://schemas.microsoft.com/office/drawing/2014/main" id="{DD9E2D83-23DB-4E47-96C8-7A6CCAAA98D6}"/>
              </a:ext>
            </a:extLst>
          </p:cNvPr>
          <p:cNvGrpSpPr/>
          <p:nvPr/>
        </p:nvGrpSpPr>
        <p:grpSpPr>
          <a:xfrm>
            <a:off x="5675529" y="5359444"/>
            <a:ext cx="2829262" cy="763793"/>
            <a:chOff x="5675529" y="5359444"/>
            <a:chExt cx="2829262" cy="763793"/>
          </a:xfrm>
        </p:grpSpPr>
        <p:sp>
          <p:nvSpPr>
            <p:cNvPr id="96" name="Rectangle 95">
              <a:extLst>
                <a:ext uri="{FF2B5EF4-FFF2-40B4-BE49-F238E27FC236}">
                  <a16:creationId xmlns:a16="http://schemas.microsoft.com/office/drawing/2014/main" id="{F30EF795-6893-47B1-AA91-E30C85873FB6}"/>
                </a:ext>
              </a:extLst>
            </p:cNvPr>
            <p:cNvSpPr/>
            <p:nvPr/>
          </p:nvSpPr>
          <p:spPr>
            <a:xfrm>
              <a:off x="5761591" y="5359444"/>
              <a:ext cx="2743200" cy="763793"/>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extBox 102">
              <a:extLst>
                <a:ext uri="{FF2B5EF4-FFF2-40B4-BE49-F238E27FC236}">
                  <a16:creationId xmlns:a16="http://schemas.microsoft.com/office/drawing/2014/main" id="{7C824181-406B-49B8-898C-EF2520D2B246}"/>
                </a:ext>
              </a:extLst>
            </p:cNvPr>
            <p:cNvSpPr txBox="1"/>
            <p:nvPr/>
          </p:nvSpPr>
          <p:spPr>
            <a:xfrm>
              <a:off x="567552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ULTIMATE SERVER</a:t>
              </a:r>
            </a:p>
          </p:txBody>
        </p:sp>
      </p:grpSp>
      <p:grpSp>
        <p:nvGrpSpPr>
          <p:cNvPr id="138" name="Group 137">
            <a:extLst>
              <a:ext uri="{FF2B5EF4-FFF2-40B4-BE49-F238E27FC236}">
                <a16:creationId xmlns:a16="http://schemas.microsoft.com/office/drawing/2014/main" id="{C8D6A3CE-4A3D-4336-9497-1B0457151C04}"/>
              </a:ext>
            </a:extLst>
          </p:cNvPr>
          <p:cNvGrpSpPr/>
          <p:nvPr/>
        </p:nvGrpSpPr>
        <p:grpSpPr>
          <a:xfrm>
            <a:off x="5761591" y="3919862"/>
            <a:ext cx="2743200" cy="502920"/>
            <a:chOff x="5761591" y="3919862"/>
            <a:chExt cx="2743200" cy="502920"/>
          </a:xfrm>
        </p:grpSpPr>
        <p:sp>
          <p:nvSpPr>
            <p:cNvPr id="99" name="Rectangle 98">
              <a:extLst>
                <a:ext uri="{FF2B5EF4-FFF2-40B4-BE49-F238E27FC236}">
                  <a16:creationId xmlns:a16="http://schemas.microsoft.com/office/drawing/2014/main" id="{9558C943-C436-4694-875B-AC27AFE82BF1}"/>
                </a:ext>
              </a:extLst>
            </p:cNvPr>
            <p:cNvSpPr/>
            <p:nvPr/>
          </p:nvSpPr>
          <p:spPr>
            <a:xfrm>
              <a:off x="576159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Box 103">
              <a:extLst>
                <a:ext uri="{FF2B5EF4-FFF2-40B4-BE49-F238E27FC236}">
                  <a16:creationId xmlns:a16="http://schemas.microsoft.com/office/drawing/2014/main" id="{CFCFBC10-8A9A-4701-BD05-9B9ED1467629}"/>
                </a:ext>
              </a:extLst>
            </p:cNvPr>
            <p:cNvSpPr txBox="1"/>
            <p:nvPr/>
          </p:nvSpPr>
          <p:spPr>
            <a:xfrm>
              <a:off x="576159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200 Mbps Bandwidth</a:t>
              </a:r>
            </a:p>
          </p:txBody>
        </p:sp>
      </p:grpSp>
      <p:grpSp>
        <p:nvGrpSpPr>
          <p:cNvPr id="139" name="Group 138">
            <a:extLst>
              <a:ext uri="{FF2B5EF4-FFF2-40B4-BE49-F238E27FC236}">
                <a16:creationId xmlns:a16="http://schemas.microsoft.com/office/drawing/2014/main" id="{0C56C4AB-457F-431E-B8DC-9808618B733F}"/>
              </a:ext>
            </a:extLst>
          </p:cNvPr>
          <p:cNvGrpSpPr/>
          <p:nvPr/>
        </p:nvGrpSpPr>
        <p:grpSpPr>
          <a:xfrm>
            <a:off x="5761591" y="4422782"/>
            <a:ext cx="2743200" cy="502920"/>
            <a:chOff x="5761591" y="4422782"/>
            <a:chExt cx="2743200" cy="502920"/>
          </a:xfrm>
        </p:grpSpPr>
        <p:sp>
          <p:nvSpPr>
            <p:cNvPr id="100" name="Rectangle 99">
              <a:extLst>
                <a:ext uri="{FF2B5EF4-FFF2-40B4-BE49-F238E27FC236}">
                  <a16:creationId xmlns:a16="http://schemas.microsoft.com/office/drawing/2014/main" id="{596A6037-57E6-42AA-8BE7-290E951E5857}"/>
                </a:ext>
              </a:extLst>
            </p:cNvPr>
            <p:cNvSpPr/>
            <p:nvPr/>
          </p:nvSpPr>
          <p:spPr>
            <a:xfrm>
              <a:off x="576159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99B5B198-9842-4006-85F2-CFCC909109A0}"/>
                </a:ext>
              </a:extLst>
            </p:cNvPr>
            <p:cNvSpPr txBox="1"/>
            <p:nvPr/>
          </p:nvSpPr>
          <p:spPr>
            <a:xfrm>
              <a:off x="576159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16 GB DDR4 Ram</a:t>
              </a:r>
            </a:p>
          </p:txBody>
        </p:sp>
      </p:grpSp>
      <p:grpSp>
        <p:nvGrpSpPr>
          <p:cNvPr id="140" name="Group 139">
            <a:extLst>
              <a:ext uri="{FF2B5EF4-FFF2-40B4-BE49-F238E27FC236}">
                <a16:creationId xmlns:a16="http://schemas.microsoft.com/office/drawing/2014/main" id="{01D62A56-D0DF-478F-8A6F-F2950126018A}"/>
              </a:ext>
            </a:extLst>
          </p:cNvPr>
          <p:cNvGrpSpPr/>
          <p:nvPr/>
        </p:nvGrpSpPr>
        <p:grpSpPr>
          <a:xfrm>
            <a:off x="5761591" y="4925702"/>
            <a:ext cx="2743200" cy="502920"/>
            <a:chOff x="5761591" y="4925702"/>
            <a:chExt cx="2743200" cy="502920"/>
          </a:xfrm>
        </p:grpSpPr>
        <p:sp>
          <p:nvSpPr>
            <p:cNvPr id="101" name="Rectangle 100">
              <a:extLst>
                <a:ext uri="{FF2B5EF4-FFF2-40B4-BE49-F238E27FC236}">
                  <a16:creationId xmlns:a16="http://schemas.microsoft.com/office/drawing/2014/main" id="{A1849DF2-745E-412A-8555-9E0712A952F2}"/>
                </a:ext>
              </a:extLst>
            </p:cNvPr>
            <p:cNvSpPr/>
            <p:nvPr/>
          </p:nvSpPr>
          <p:spPr>
            <a:xfrm>
              <a:off x="576159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a:extLst>
                <a:ext uri="{FF2B5EF4-FFF2-40B4-BE49-F238E27FC236}">
                  <a16:creationId xmlns:a16="http://schemas.microsoft.com/office/drawing/2014/main" id="{28CDD05D-25CA-4E81-9233-C73F34660BDB}"/>
                </a:ext>
              </a:extLst>
            </p:cNvPr>
            <p:cNvSpPr txBox="1"/>
            <p:nvPr/>
          </p:nvSpPr>
          <p:spPr>
            <a:xfrm>
              <a:off x="576159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Outbound</a:t>
              </a:r>
            </a:p>
          </p:txBody>
        </p:sp>
      </p:grpSp>
      <p:grpSp>
        <p:nvGrpSpPr>
          <p:cNvPr id="136" name="Group 135">
            <a:extLst>
              <a:ext uri="{FF2B5EF4-FFF2-40B4-BE49-F238E27FC236}">
                <a16:creationId xmlns:a16="http://schemas.microsoft.com/office/drawing/2014/main" id="{1DE0F2A6-F0F0-4589-8E13-F6550B1F2C5C}"/>
              </a:ext>
            </a:extLst>
          </p:cNvPr>
          <p:cNvGrpSpPr/>
          <p:nvPr/>
        </p:nvGrpSpPr>
        <p:grpSpPr>
          <a:xfrm>
            <a:off x="5761591" y="2187883"/>
            <a:ext cx="2743200" cy="1229059"/>
            <a:chOff x="5761591" y="2187883"/>
            <a:chExt cx="2743200" cy="1229059"/>
          </a:xfrm>
        </p:grpSpPr>
        <p:sp>
          <p:nvSpPr>
            <p:cNvPr id="97" name="Rectangle 96">
              <a:extLst>
                <a:ext uri="{FF2B5EF4-FFF2-40B4-BE49-F238E27FC236}">
                  <a16:creationId xmlns:a16="http://schemas.microsoft.com/office/drawing/2014/main" id="{855E8F88-8E7E-4052-A362-499AEF9E9DE0}"/>
                </a:ext>
              </a:extLst>
            </p:cNvPr>
            <p:cNvSpPr/>
            <p:nvPr/>
          </p:nvSpPr>
          <p:spPr>
            <a:xfrm>
              <a:off x="576159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TextBox 106">
              <a:extLst>
                <a:ext uri="{FF2B5EF4-FFF2-40B4-BE49-F238E27FC236}">
                  <a16:creationId xmlns:a16="http://schemas.microsoft.com/office/drawing/2014/main" id="{565ADCE8-5A08-4E82-9121-CADF8DE0229E}"/>
                </a:ext>
              </a:extLst>
            </p:cNvPr>
            <p:cNvSpPr txBox="1"/>
            <p:nvPr/>
          </p:nvSpPr>
          <p:spPr>
            <a:xfrm>
              <a:off x="576159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Quad Core</a:t>
              </a:r>
            </a:p>
          </p:txBody>
        </p:sp>
      </p:grpSp>
      <p:sp>
        <p:nvSpPr>
          <p:cNvPr id="108" name="Freeform: Shape 107">
            <a:extLst>
              <a:ext uri="{FF2B5EF4-FFF2-40B4-BE49-F238E27FC236}">
                <a16:creationId xmlns:a16="http://schemas.microsoft.com/office/drawing/2014/main" id="{47E73C1B-04FD-4574-9400-2A2DA23F1464}"/>
              </a:ext>
            </a:extLst>
          </p:cNvPr>
          <p:cNvSpPr>
            <a:spLocks noChangeAspect="1"/>
          </p:cNvSpPr>
          <p:nvPr/>
        </p:nvSpPr>
        <p:spPr>
          <a:xfrm>
            <a:off x="6538831"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$219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110" name="Rectangle 109">
            <a:extLst>
              <a:ext uri="{FF2B5EF4-FFF2-40B4-BE49-F238E27FC236}">
                <a16:creationId xmlns:a16="http://schemas.microsoft.com/office/drawing/2014/main" id="{8D9318C3-142E-4F39-B5DA-516A5D8B4B02}"/>
              </a:ext>
            </a:extLst>
          </p:cNvPr>
          <p:cNvSpPr/>
          <p:nvPr/>
        </p:nvSpPr>
        <p:spPr>
          <a:xfrm>
            <a:off x="8601611" y="2112275"/>
            <a:ext cx="2743200" cy="93844"/>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3" name="Group 142">
            <a:extLst>
              <a:ext uri="{FF2B5EF4-FFF2-40B4-BE49-F238E27FC236}">
                <a16:creationId xmlns:a16="http://schemas.microsoft.com/office/drawing/2014/main" id="{B89AD17D-B863-4860-B03A-CA3F5573861E}"/>
              </a:ext>
            </a:extLst>
          </p:cNvPr>
          <p:cNvGrpSpPr/>
          <p:nvPr/>
        </p:nvGrpSpPr>
        <p:grpSpPr>
          <a:xfrm>
            <a:off x="8601611" y="3416942"/>
            <a:ext cx="2743200" cy="502920"/>
            <a:chOff x="8601611" y="3416942"/>
            <a:chExt cx="2743200" cy="502920"/>
          </a:xfrm>
        </p:grpSpPr>
        <p:sp>
          <p:nvSpPr>
            <p:cNvPr id="113" name="Rectangle 112">
              <a:extLst>
                <a:ext uri="{FF2B5EF4-FFF2-40B4-BE49-F238E27FC236}">
                  <a16:creationId xmlns:a16="http://schemas.microsoft.com/office/drawing/2014/main" id="{BF658BC5-CB0B-4CC6-B661-7AEA9586E557}"/>
                </a:ext>
              </a:extLst>
            </p:cNvPr>
            <p:cNvSpPr/>
            <p:nvPr/>
          </p:nvSpPr>
          <p:spPr>
            <a:xfrm>
              <a:off x="860161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TextBox 116">
              <a:extLst>
                <a:ext uri="{FF2B5EF4-FFF2-40B4-BE49-F238E27FC236}">
                  <a16:creationId xmlns:a16="http://schemas.microsoft.com/office/drawing/2014/main" id="{788F6565-C3F8-4751-BE21-05F79E40E022}"/>
                </a:ext>
              </a:extLst>
            </p:cNvPr>
            <p:cNvSpPr txBox="1"/>
            <p:nvPr/>
          </p:nvSpPr>
          <p:spPr>
            <a:xfrm>
              <a:off x="860161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TB Storage</a:t>
              </a:r>
            </a:p>
          </p:txBody>
        </p:sp>
      </p:grpSp>
      <p:grpSp>
        <p:nvGrpSpPr>
          <p:cNvPr id="147" name="Group 146">
            <a:extLst>
              <a:ext uri="{FF2B5EF4-FFF2-40B4-BE49-F238E27FC236}">
                <a16:creationId xmlns:a16="http://schemas.microsoft.com/office/drawing/2014/main" id="{C5112865-F5D7-48A6-B570-68726B9A3C03}"/>
              </a:ext>
            </a:extLst>
          </p:cNvPr>
          <p:cNvGrpSpPr/>
          <p:nvPr/>
        </p:nvGrpSpPr>
        <p:grpSpPr>
          <a:xfrm>
            <a:off x="8515549" y="5359444"/>
            <a:ext cx="2829262" cy="763793"/>
            <a:chOff x="8515549" y="5359444"/>
            <a:chExt cx="2829262" cy="763793"/>
          </a:xfrm>
        </p:grpSpPr>
        <p:sp>
          <p:nvSpPr>
            <p:cNvPr id="111" name="Rectangle 110">
              <a:extLst>
                <a:ext uri="{FF2B5EF4-FFF2-40B4-BE49-F238E27FC236}">
                  <a16:creationId xmlns:a16="http://schemas.microsoft.com/office/drawing/2014/main" id="{BBB88AAD-D7DB-436E-91C7-73C49D165793}"/>
                </a:ext>
              </a:extLst>
            </p:cNvPr>
            <p:cNvSpPr/>
            <p:nvPr/>
          </p:nvSpPr>
          <p:spPr>
            <a:xfrm>
              <a:off x="8601611" y="5359444"/>
              <a:ext cx="2743200" cy="763793"/>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28EAEB5A-E429-4802-8144-123BB3FAA0CA}"/>
                </a:ext>
              </a:extLst>
            </p:cNvPr>
            <p:cNvSpPr txBox="1"/>
            <p:nvPr/>
          </p:nvSpPr>
          <p:spPr>
            <a:xfrm>
              <a:off x="851554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POWER SERVER</a:t>
              </a:r>
            </a:p>
          </p:txBody>
        </p:sp>
      </p:grpSp>
      <p:grpSp>
        <p:nvGrpSpPr>
          <p:cNvPr id="144" name="Group 143">
            <a:extLst>
              <a:ext uri="{FF2B5EF4-FFF2-40B4-BE49-F238E27FC236}">
                <a16:creationId xmlns:a16="http://schemas.microsoft.com/office/drawing/2014/main" id="{198FDA81-00F6-4FB6-8FC0-884ABBAD1981}"/>
              </a:ext>
            </a:extLst>
          </p:cNvPr>
          <p:cNvGrpSpPr/>
          <p:nvPr/>
        </p:nvGrpSpPr>
        <p:grpSpPr>
          <a:xfrm>
            <a:off x="8601611" y="3919862"/>
            <a:ext cx="2743200" cy="502920"/>
            <a:chOff x="8601611" y="3919862"/>
            <a:chExt cx="2743200" cy="502920"/>
          </a:xfrm>
        </p:grpSpPr>
        <p:sp>
          <p:nvSpPr>
            <p:cNvPr id="114" name="Rectangle 113">
              <a:extLst>
                <a:ext uri="{FF2B5EF4-FFF2-40B4-BE49-F238E27FC236}">
                  <a16:creationId xmlns:a16="http://schemas.microsoft.com/office/drawing/2014/main" id="{20E521B0-152D-42D1-B9FC-72CC756A3656}"/>
                </a:ext>
              </a:extLst>
            </p:cNvPr>
            <p:cNvSpPr/>
            <p:nvPr/>
          </p:nvSpPr>
          <p:spPr>
            <a:xfrm>
              <a:off x="860161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TextBox 118">
              <a:extLst>
                <a:ext uri="{FF2B5EF4-FFF2-40B4-BE49-F238E27FC236}">
                  <a16:creationId xmlns:a16="http://schemas.microsoft.com/office/drawing/2014/main" id="{40CB3775-EC74-481C-A6A0-E51AC7CD9DD9}"/>
                </a:ext>
              </a:extLst>
            </p:cNvPr>
            <p:cNvSpPr txBox="1"/>
            <p:nvPr/>
          </p:nvSpPr>
          <p:spPr>
            <a:xfrm>
              <a:off x="860161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a:t>
              </a:r>
              <a:r>
                <a:rPr lang="en-US" sz="1400" b="1" dirty="0" err="1">
                  <a:solidFill>
                    <a:schemeClr val="bg2">
                      <a:lumMod val="10000"/>
                    </a:schemeClr>
                  </a:solidFill>
                  <a:latin typeface="Candara" panose="020E0502030303020204" pitchFamily="34" charset="0"/>
                </a:rPr>
                <a:t>Gbps</a:t>
              </a:r>
              <a:r>
                <a:rPr lang="en-US" sz="1400" b="1" dirty="0">
                  <a:solidFill>
                    <a:schemeClr val="bg2">
                      <a:lumMod val="10000"/>
                    </a:schemeClr>
                  </a:solidFill>
                  <a:latin typeface="Candara" panose="020E0502030303020204" pitchFamily="34" charset="0"/>
                </a:rPr>
                <a:t> Bandwidth</a:t>
              </a:r>
            </a:p>
          </p:txBody>
        </p:sp>
      </p:grpSp>
      <p:grpSp>
        <p:nvGrpSpPr>
          <p:cNvPr id="145" name="Group 144">
            <a:extLst>
              <a:ext uri="{FF2B5EF4-FFF2-40B4-BE49-F238E27FC236}">
                <a16:creationId xmlns:a16="http://schemas.microsoft.com/office/drawing/2014/main" id="{5D41B325-958D-4109-BED2-F0A49BF5B64B}"/>
              </a:ext>
            </a:extLst>
          </p:cNvPr>
          <p:cNvGrpSpPr/>
          <p:nvPr/>
        </p:nvGrpSpPr>
        <p:grpSpPr>
          <a:xfrm>
            <a:off x="8601611" y="4422782"/>
            <a:ext cx="2743200" cy="502920"/>
            <a:chOff x="8601611" y="4422782"/>
            <a:chExt cx="2743200" cy="502920"/>
          </a:xfrm>
        </p:grpSpPr>
        <p:sp>
          <p:nvSpPr>
            <p:cNvPr id="115" name="Rectangle 114">
              <a:extLst>
                <a:ext uri="{FF2B5EF4-FFF2-40B4-BE49-F238E27FC236}">
                  <a16:creationId xmlns:a16="http://schemas.microsoft.com/office/drawing/2014/main" id="{C250F7AD-A387-4883-AD05-16B821687674}"/>
                </a:ext>
              </a:extLst>
            </p:cNvPr>
            <p:cNvSpPr/>
            <p:nvPr/>
          </p:nvSpPr>
          <p:spPr>
            <a:xfrm>
              <a:off x="860161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Box 119">
              <a:extLst>
                <a:ext uri="{FF2B5EF4-FFF2-40B4-BE49-F238E27FC236}">
                  <a16:creationId xmlns:a16="http://schemas.microsoft.com/office/drawing/2014/main" id="{71CED360-1F5F-4986-B013-70704FE4B8B5}"/>
                </a:ext>
              </a:extLst>
            </p:cNvPr>
            <p:cNvSpPr txBox="1"/>
            <p:nvPr/>
          </p:nvSpPr>
          <p:spPr>
            <a:xfrm>
              <a:off x="860161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32 GB DDR4 Ram</a:t>
              </a:r>
            </a:p>
          </p:txBody>
        </p:sp>
      </p:grpSp>
      <p:grpSp>
        <p:nvGrpSpPr>
          <p:cNvPr id="146" name="Group 145">
            <a:extLst>
              <a:ext uri="{FF2B5EF4-FFF2-40B4-BE49-F238E27FC236}">
                <a16:creationId xmlns:a16="http://schemas.microsoft.com/office/drawing/2014/main" id="{B8CDB209-90A4-4D5C-A1FC-7BE440927201}"/>
              </a:ext>
            </a:extLst>
          </p:cNvPr>
          <p:cNvGrpSpPr/>
          <p:nvPr/>
        </p:nvGrpSpPr>
        <p:grpSpPr>
          <a:xfrm>
            <a:off x="8601611" y="4925702"/>
            <a:ext cx="2743200" cy="502920"/>
            <a:chOff x="8601611" y="4925702"/>
            <a:chExt cx="2743200" cy="502920"/>
          </a:xfrm>
        </p:grpSpPr>
        <p:sp>
          <p:nvSpPr>
            <p:cNvPr id="116" name="Rectangle 115">
              <a:extLst>
                <a:ext uri="{FF2B5EF4-FFF2-40B4-BE49-F238E27FC236}">
                  <a16:creationId xmlns:a16="http://schemas.microsoft.com/office/drawing/2014/main" id="{88146526-A482-4419-931B-F9F56C397C36}"/>
                </a:ext>
              </a:extLst>
            </p:cNvPr>
            <p:cNvSpPr/>
            <p:nvPr/>
          </p:nvSpPr>
          <p:spPr>
            <a:xfrm>
              <a:off x="860161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TextBox 120">
              <a:extLst>
                <a:ext uri="{FF2B5EF4-FFF2-40B4-BE49-F238E27FC236}">
                  <a16:creationId xmlns:a16="http://schemas.microsoft.com/office/drawing/2014/main" id="{A4D06FDA-E002-4475-A5D9-0E023A4DA8C8}"/>
                </a:ext>
              </a:extLst>
            </p:cNvPr>
            <p:cNvSpPr txBox="1"/>
            <p:nvPr/>
          </p:nvSpPr>
          <p:spPr>
            <a:xfrm>
              <a:off x="860161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TB Outbound</a:t>
              </a:r>
            </a:p>
          </p:txBody>
        </p:sp>
      </p:grpSp>
      <p:grpSp>
        <p:nvGrpSpPr>
          <p:cNvPr id="142" name="Group 141">
            <a:extLst>
              <a:ext uri="{FF2B5EF4-FFF2-40B4-BE49-F238E27FC236}">
                <a16:creationId xmlns:a16="http://schemas.microsoft.com/office/drawing/2014/main" id="{45C2564B-76A4-4D86-BD93-C4C5806F69E2}"/>
              </a:ext>
            </a:extLst>
          </p:cNvPr>
          <p:cNvGrpSpPr/>
          <p:nvPr/>
        </p:nvGrpSpPr>
        <p:grpSpPr>
          <a:xfrm>
            <a:off x="8601611" y="2187883"/>
            <a:ext cx="2743200" cy="1229059"/>
            <a:chOff x="8601611" y="2187883"/>
            <a:chExt cx="2743200" cy="1229059"/>
          </a:xfrm>
        </p:grpSpPr>
        <p:sp>
          <p:nvSpPr>
            <p:cNvPr id="112" name="Rectangle 111">
              <a:extLst>
                <a:ext uri="{FF2B5EF4-FFF2-40B4-BE49-F238E27FC236}">
                  <a16:creationId xmlns:a16="http://schemas.microsoft.com/office/drawing/2014/main" id="{A4DBD5F1-E2D7-475F-A4E8-1A1E11DCD0BF}"/>
                </a:ext>
              </a:extLst>
            </p:cNvPr>
            <p:cNvSpPr/>
            <p:nvPr/>
          </p:nvSpPr>
          <p:spPr>
            <a:xfrm>
              <a:off x="860161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TextBox 121">
              <a:extLst>
                <a:ext uri="{FF2B5EF4-FFF2-40B4-BE49-F238E27FC236}">
                  <a16:creationId xmlns:a16="http://schemas.microsoft.com/office/drawing/2014/main" id="{C8407E58-4B51-47EE-8789-E8D2AAEDBF66}"/>
                </a:ext>
              </a:extLst>
            </p:cNvPr>
            <p:cNvSpPr txBox="1"/>
            <p:nvPr/>
          </p:nvSpPr>
          <p:spPr>
            <a:xfrm>
              <a:off x="860161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Hex Core</a:t>
              </a:r>
            </a:p>
          </p:txBody>
        </p:sp>
      </p:grpSp>
      <p:sp>
        <p:nvSpPr>
          <p:cNvPr id="123" name="Freeform: Shape 122">
            <a:extLst>
              <a:ext uri="{FF2B5EF4-FFF2-40B4-BE49-F238E27FC236}">
                <a16:creationId xmlns:a16="http://schemas.microsoft.com/office/drawing/2014/main" id="{01562E7C-D1CD-4CA2-A130-FC96E14FCD4A}"/>
              </a:ext>
            </a:extLst>
          </p:cNvPr>
          <p:cNvSpPr>
            <a:spLocks noChangeAspect="1"/>
          </p:cNvSpPr>
          <p:nvPr/>
        </p:nvSpPr>
        <p:spPr>
          <a:xfrm>
            <a:off x="9378851"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$279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Tree>
    <p:extLst>
      <p:ext uri="{BB962C8B-B14F-4D97-AF65-F5344CB8AC3E}">
        <p14:creationId xmlns:p14="http://schemas.microsoft.com/office/powerpoint/2010/main" val="1961754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250" fill="hold"/>
                                        <p:tgtEl>
                                          <p:spTgt spid="9"/>
                                        </p:tgtEl>
                                        <p:attrNameLst>
                                          <p:attrName>ppt_x</p:attrName>
                                        </p:attrNameLst>
                                      </p:cBhvr>
                                      <p:tavLst>
                                        <p:tav tm="0">
                                          <p:val>
                                            <p:strVal val="#ppt_x"/>
                                          </p:val>
                                        </p:tav>
                                        <p:tav tm="100000">
                                          <p:val>
                                            <p:strVal val="#ppt_x"/>
                                          </p:val>
                                        </p:tav>
                                      </p:tavLst>
                                    </p:anim>
                                    <p:anim calcmode="lin" valueType="num">
                                      <p:cBhvr additive="base">
                                        <p:cTn id="12" dur="25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nodeType="afterEffect">
                                  <p:stCondLst>
                                    <p:cond delay="0"/>
                                  </p:stCondLst>
                                  <p:childTnLst>
                                    <p:set>
                                      <p:cBhvr>
                                        <p:cTn id="20" dur="1" fill="hold">
                                          <p:stCondLst>
                                            <p:cond delay="0"/>
                                          </p:stCondLst>
                                        </p:cTn>
                                        <p:tgtEl>
                                          <p:spTgt spid="124"/>
                                        </p:tgtEl>
                                        <p:attrNameLst>
                                          <p:attrName>style.visibility</p:attrName>
                                        </p:attrNameLst>
                                      </p:cBhvr>
                                      <p:to>
                                        <p:strVal val="visible"/>
                                      </p:to>
                                    </p:set>
                                    <p:anim calcmode="lin" valueType="num">
                                      <p:cBhvr additive="base">
                                        <p:cTn id="21" dur="250" fill="hold"/>
                                        <p:tgtEl>
                                          <p:spTgt spid="124"/>
                                        </p:tgtEl>
                                        <p:attrNameLst>
                                          <p:attrName>ppt_x</p:attrName>
                                        </p:attrNameLst>
                                      </p:cBhvr>
                                      <p:tavLst>
                                        <p:tav tm="0">
                                          <p:val>
                                            <p:strVal val="#ppt_x"/>
                                          </p:val>
                                        </p:tav>
                                        <p:tav tm="100000">
                                          <p:val>
                                            <p:strVal val="#ppt_x"/>
                                          </p:val>
                                        </p:tav>
                                      </p:tavLst>
                                    </p:anim>
                                    <p:anim calcmode="lin" valueType="num">
                                      <p:cBhvr additive="base">
                                        <p:cTn id="22" dur="250" fill="hold"/>
                                        <p:tgtEl>
                                          <p:spTgt spid="12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nodeType="afterEffect">
                                  <p:stCondLst>
                                    <p:cond delay="0"/>
                                  </p:stCondLst>
                                  <p:childTnLst>
                                    <p:set>
                                      <p:cBhvr>
                                        <p:cTn id="25" dur="1" fill="hold">
                                          <p:stCondLst>
                                            <p:cond delay="0"/>
                                          </p:stCondLst>
                                        </p:cTn>
                                        <p:tgtEl>
                                          <p:spTgt spid="125"/>
                                        </p:tgtEl>
                                        <p:attrNameLst>
                                          <p:attrName>style.visibility</p:attrName>
                                        </p:attrNameLst>
                                      </p:cBhvr>
                                      <p:to>
                                        <p:strVal val="visible"/>
                                      </p:to>
                                    </p:set>
                                    <p:anim calcmode="lin" valueType="num">
                                      <p:cBhvr additive="base">
                                        <p:cTn id="26" dur="250" fill="hold"/>
                                        <p:tgtEl>
                                          <p:spTgt spid="125"/>
                                        </p:tgtEl>
                                        <p:attrNameLst>
                                          <p:attrName>ppt_x</p:attrName>
                                        </p:attrNameLst>
                                      </p:cBhvr>
                                      <p:tavLst>
                                        <p:tav tm="0">
                                          <p:val>
                                            <p:strVal val="#ppt_x"/>
                                          </p:val>
                                        </p:tav>
                                        <p:tav tm="100000">
                                          <p:val>
                                            <p:strVal val="#ppt_x"/>
                                          </p:val>
                                        </p:tav>
                                      </p:tavLst>
                                    </p:anim>
                                    <p:anim calcmode="lin" valueType="num">
                                      <p:cBhvr additive="base">
                                        <p:cTn id="27" dur="250" fill="hold"/>
                                        <p:tgtEl>
                                          <p:spTgt spid="12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nodeType="afterEffect">
                                  <p:stCondLst>
                                    <p:cond delay="0"/>
                                  </p:stCondLst>
                                  <p:childTnLst>
                                    <p:set>
                                      <p:cBhvr>
                                        <p:cTn id="30" dur="1" fill="hold">
                                          <p:stCondLst>
                                            <p:cond delay="0"/>
                                          </p:stCondLst>
                                        </p:cTn>
                                        <p:tgtEl>
                                          <p:spTgt spid="126"/>
                                        </p:tgtEl>
                                        <p:attrNameLst>
                                          <p:attrName>style.visibility</p:attrName>
                                        </p:attrNameLst>
                                      </p:cBhvr>
                                      <p:to>
                                        <p:strVal val="visible"/>
                                      </p:to>
                                    </p:set>
                                    <p:anim calcmode="lin" valueType="num">
                                      <p:cBhvr additive="base">
                                        <p:cTn id="31" dur="250" fill="hold"/>
                                        <p:tgtEl>
                                          <p:spTgt spid="126"/>
                                        </p:tgtEl>
                                        <p:attrNameLst>
                                          <p:attrName>ppt_x</p:attrName>
                                        </p:attrNameLst>
                                      </p:cBhvr>
                                      <p:tavLst>
                                        <p:tav tm="0">
                                          <p:val>
                                            <p:strVal val="#ppt_x"/>
                                          </p:val>
                                        </p:tav>
                                        <p:tav tm="100000">
                                          <p:val>
                                            <p:strVal val="#ppt_x"/>
                                          </p:val>
                                        </p:tav>
                                      </p:tavLst>
                                    </p:anim>
                                    <p:anim calcmode="lin" valueType="num">
                                      <p:cBhvr additive="base">
                                        <p:cTn id="32" dur="250" fill="hold"/>
                                        <p:tgtEl>
                                          <p:spTgt spid="12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nodeType="afterEffect">
                                  <p:stCondLst>
                                    <p:cond delay="0"/>
                                  </p:stCondLst>
                                  <p:childTnLst>
                                    <p:set>
                                      <p:cBhvr>
                                        <p:cTn id="35" dur="1" fill="hold">
                                          <p:stCondLst>
                                            <p:cond delay="0"/>
                                          </p:stCondLst>
                                        </p:cTn>
                                        <p:tgtEl>
                                          <p:spTgt spid="127"/>
                                        </p:tgtEl>
                                        <p:attrNameLst>
                                          <p:attrName>style.visibility</p:attrName>
                                        </p:attrNameLst>
                                      </p:cBhvr>
                                      <p:to>
                                        <p:strVal val="visible"/>
                                      </p:to>
                                    </p:set>
                                    <p:anim calcmode="lin" valueType="num">
                                      <p:cBhvr additive="base">
                                        <p:cTn id="36" dur="250" fill="hold"/>
                                        <p:tgtEl>
                                          <p:spTgt spid="127"/>
                                        </p:tgtEl>
                                        <p:attrNameLst>
                                          <p:attrName>ppt_x</p:attrName>
                                        </p:attrNameLst>
                                      </p:cBhvr>
                                      <p:tavLst>
                                        <p:tav tm="0">
                                          <p:val>
                                            <p:strVal val="#ppt_x"/>
                                          </p:val>
                                        </p:tav>
                                        <p:tav tm="100000">
                                          <p:val>
                                            <p:strVal val="#ppt_x"/>
                                          </p:val>
                                        </p:tav>
                                      </p:tavLst>
                                    </p:anim>
                                    <p:anim calcmode="lin" valueType="num">
                                      <p:cBhvr additive="base">
                                        <p:cTn id="37" dur="250" fill="hold"/>
                                        <p:tgtEl>
                                          <p:spTgt spid="12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nodeType="afterEffect">
                                  <p:stCondLst>
                                    <p:cond delay="0"/>
                                  </p:stCondLst>
                                  <p:childTnLst>
                                    <p:set>
                                      <p:cBhvr>
                                        <p:cTn id="40" dur="1" fill="hold">
                                          <p:stCondLst>
                                            <p:cond delay="0"/>
                                          </p:stCondLst>
                                        </p:cTn>
                                        <p:tgtEl>
                                          <p:spTgt spid="128"/>
                                        </p:tgtEl>
                                        <p:attrNameLst>
                                          <p:attrName>style.visibility</p:attrName>
                                        </p:attrNameLst>
                                      </p:cBhvr>
                                      <p:to>
                                        <p:strVal val="visible"/>
                                      </p:to>
                                    </p:set>
                                    <p:anim calcmode="lin" valueType="num">
                                      <p:cBhvr additive="base">
                                        <p:cTn id="41" dur="250" fill="hold"/>
                                        <p:tgtEl>
                                          <p:spTgt spid="128"/>
                                        </p:tgtEl>
                                        <p:attrNameLst>
                                          <p:attrName>ppt_x</p:attrName>
                                        </p:attrNameLst>
                                      </p:cBhvr>
                                      <p:tavLst>
                                        <p:tav tm="0">
                                          <p:val>
                                            <p:strVal val="#ppt_x"/>
                                          </p:val>
                                        </p:tav>
                                        <p:tav tm="100000">
                                          <p:val>
                                            <p:strVal val="#ppt_x"/>
                                          </p:val>
                                        </p:tav>
                                      </p:tavLst>
                                    </p:anim>
                                    <p:anim calcmode="lin" valueType="num">
                                      <p:cBhvr additive="base">
                                        <p:cTn id="42" dur="250" fill="hold"/>
                                        <p:tgtEl>
                                          <p:spTgt spid="12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nodeType="afterEffect">
                                  <p:stCondLst>
                                    <p:cond delay="0"/>
                                  </p:stCondLst>
                                  <p:childTnLst>
                                    <p:set>
                                      <p:cBhvr>
                                        <p:cTn id="45" dur="1" fill="hold">
                                          <p:stCondLst>
                                            <p:cond delay="0"/>
                                          </p:stCondLst>
                                        </p:cTn>
                                        <p:tgtEl>
                                          <p:spTgt spid="129"/>
                                        </p:tgtEl>
                                        <p:attrNameLst>
                                          <p:attrName>style.visibility</p:attrName>
                                        </p:attrNameLst>
                                      </p:cBhvr>
                                      <p:to>
                                        <p:strVal val="visible"/>
                                      </p:to>
                                    </p:set>
                                    <p:anim calcmode="lin" valueType="num">
                                      <p:cBhvr additive="base">
                                        <p:cTn id="46" dur="250" fill="hold"/>
                                        <p:tgtEl>
                                          <p:spTgt spid="129"/>
                                        </p:tgtEl>
                                        <p:attrNameLst>
                                          <p:attrName>ppt_x</p:attrName>
                                        </p:attrNameLst>
                                      </p:cBhvr>
                                      <p:tavLst>
                                        <p:tav tm="0">
                                          <p:val>
                                            <p:strVal val="#ppt_x"/>
                                          </p:val>
                                        </p:tav>
                                        <p:tav tm="100000">
                                          <p:val>
                                            <p:strVal val="#ppt_x"/>
                                          </p:val>
                                        </p:tav>
                                      </p:tavLst>
                                    </p:anim>
                                    <p:anim calcmode="lin" valueType="num">
                                      <p:cBhvr additive="base">
                                        <p:cTn id="47" dur="250" fill="hold"/>
                                        <p:tgtEl>
                                          <p:spTgt spid="129"/>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1"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additive="base">
                                        <p:cTn id="51" dur="500" fill="hold"/>
                                        <p:tgtEl>
                                          <p:spTgt spid="93"/>
                                        </p:tgtEl>
                                        <p:attrNameLst>
                                          <p:attrName>ppt_x</p:attrName>
                                        </p:attrNameLst>
                                      </p:cBhvr>
                                      <p:tavLst>
                                        <p:tav tm="0">
                                          <p:val>
                                            <p:strVal val="#ppt_x"/>
                                          </p:val>
                                        </p:tav>
                                        <p:tav tm="100000">
                                          <p:val>
                                            <p:strVal val="#ppt_x"/>
                                          </p:val>
                                        </p:tav>
                                      </p:tavLst>
                                    </p:anim>
                                    <p:anim calcmode="lin" valueType="num">
                                      <p:cBhvr additive="base">
                                        <p:cTn id="52" dur="500" fill="hold"/>
                                        <p:tgtEl>
                                          <p:spTgt spid="93"/>
                                        </p:tgtEl>
                                        <p:attrNameLst>
                                          <p:attrName>ppt_y</p:attrName>
                                        </p:attrNameLst>
                                      </p:cBhvr>
                                      <p:tavLst>
                                        <p:tav tm="0">
                                          <p:val>
                                            <p:strVal val="0-#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0"/>
                                        </p:tgtEl>
                                        <p:attrNameLst>
                                          <p:attrName>style.visibility</p:attrName>
                                        </p:attrNameLst>
                                      </p:cBhvr>
                                      <p:to>
                                        <p:strVal val="visible"/>
                                      </p:to>
                                    </p:set>
                                    <p:anim calcmode="lin" valueType="num">
                                      <p:cBhvr additive="base">
                                        <p:cTn id="56" dur="250" fill="hold"/>
                                        <p:tgtEl>
                                          <p:spTgt spid="80"/>
                                        </p:tgtEl>
                                        <p:attrNameLst>
                                          <p:attrName>ppt_x</p:attrName>
                                        </p:attrNameLst>
                                      </p:cBhvr>
                                      <p:tavLst>
                                        <p:tav tm="0">
                                          <p:val>
                                            <p:strVal val="#ppt_x"/>
                                          </p:val>
                                        </p:tav>
                                        <p:tav tm="100000">
                                          <p:val>
                                            <p:strVal val="#ppt_x"/>
                                          </p:val>
                                        </p:tav>
                                      </p:tavLst>
                                    </p:anim>
                                    <p:anim calcmode="lin" valueType="num">
                                      <p:cBhvr additive="base">
                                        <p:cTn id="57" dur="250" fill="hold"/>
                                        <p:tgtEl>
                                          <p:spTgt spid="80"/>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nodeType="afterEffect">
                                  <p:stCondLst>
                                    <p:cond delay="0"/>
                                  </p:stCondLst>
                                  <p:childTnLst>
                                    <p:set>
                                      <p:cBhvr>
                                        <p:cTn id="60" dur="1" fill="hold">
                                          <p:stCondLst>
                                            <p:cond delay="0"/>
                                          </p:stCondLst>
                                        </p:cTn>
                                        <p:tgtEl>
                                          <p:spTgt spid="130"/>
                                        </p:tgtEl>
                                        <p:attrNameLst>
                                          <p:attrName>style.visibility</p:attrName>
                                        </p:attrNameLst>
                                      </p:cBhvr>
                                      <p:to>
                                        <p:strVal val="visible"/>
                                      </p:to>
                                    </p:set>
                                    <p:anim calcmode="lin" valueType="num">
                                      <p:cBhvr additive="base">
                                        <p:cTn id="61" dur="250" fill="hold"/>
                                        <p:tgtEl>
                                          <p:spTgt spid="130"/>
                                        </p:tgtEl>
                                        <p:attrNameLst>
                                          <p:attrName>ppt_x</p:attrName>
                                        </p:attrNameLst>
                                      </p:cBhvr>
                                      <p:tavLst>
                                        <p:tav tm="0">
                                          <p:val>
                                            <p:strVal val="#ppt_x"/>
                                          </p:val>
                                        </p:tav>
                                        <p:tav tm="100000">
                                          <p:val>
                                            <p:strVal val="#ppt_x"/>
                                          </p:val>
                                        </p:tav>
                                      </p:tavLst>
                                    </p:anim>
                                    <p:anim calcmode="lin" valueType="num">
                                      <p:cBhvr additive="base">
                                        <p:cTn id="62" dur="250" fill="hold"/>
                                        <p:tgtEl>
                                          <p:spTgt spid="13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 calcmode="lin" valueType="num">
                                      <p:cBhvr additive="base">
                                        <p:cTn id="66" dur="250" fill="hold"/>
                                        <p:tgtEl>
                                          <p:spTgt spid="131"/>
                                        </p:tgtEl>
                                        <p:attrNameLst>
                                          <p:attrName>ppt_x</p:attrName>
                                        </p:attrNameLst>
                                      </p:cBhvr>
                                      <p:tavLst>
                                        <p:tav tm="0">
                                          <p:val>
                                            <p:strVal val="#ppt_x"/>
                                          </p:val>
                                        </p:tav>
                                        <p:tav tm="100000">
                                          <p:val>
                                            <p:strVal val="#ppt_x"/>
                                          </p:val>
                                        </p:tav>
                                      </p:tavLst>
                                    </p:anim>
                                    <p:anim calcmode="lin" valueType="num">
                                      <p:cBhvr additive="base">
                                        <p:cTn id="67" dur="250" fill="hold"/>
                                        <p:tgtEl>
                                          <p:spTgt spid="131"/>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nodeType="after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250" fill="hold"/>
                                        <p:tgtEl>
                                          <p:spTgt spid="132"/>
                                        </p:tgtEl>
                                        <p:attrNameLst>
                                          <p:attrName>ppt_x</p:attrName>
                                        </p:attrNameLst>
                                      </p:cBhvr>
                                      <p:tavLst>
                                        <p:tav tm="0">
                                          <p:val>
                                            <p:strVal val="#ppt_x"/>
                                          </p:val>
                                        </p:tav>
                                        <p:tav tm="100000">
                                          <p:val>
                                            <p:strVal val="#ppt_x"/>
                                          </p:val>
                                        </p:tav>
                                      </p:tavLst>
                                    </p:anim>
                                    <p:anim calcmode="lin" valueType="num">
                                      <p:cBhvr additive="base">
                                        <p:cTn id="72" dur="250" fill="hold"/>
                                        <p:tgtEl>
                                          <p:spTgt spid="132"/>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nodeType="afterEffect">
                                  <p:stCondLst>
                                    <p:cond delay="0"/>
                                  </p:stCondLst>
                                  <p:childTnLst>
                                    <p:set>
                                      <p:cBhvr>
                                        <p:cTn id="75" dur="1" fill="hold">
                                          <p:stCondLst>
                                            <p:cond delay="0"/>
                                          </p:stCondLst>
                                        </p:cTn>
                                        <p:tgtEl>
                                          <p:spTgt spid="133"/>
                                        </p:tgtEl>
                                        <p:attrNameLst>
                                          <p:attrName>style.visibility</p:attrName>
                                        </p:attrNameLst>
                                      </p:cBhvr>
                                      <p:to>
                                        <p:strVal val="visible"/>
                                      </p:to>
                                    </p:set>
                                    <p:anim calcmode="lin" valueType="num">
                                      <p:cBhvr additive="base">
                                        <p:cTn id="76" dur="250" fill="hold"/>
                                        <p:tgtEl>
                                          <p:spTgt spid="133"/>
                                        </p:tgtEl>
                                        <p:attrNameLst>
                                          <p:attrName>ppt_x</p:attrName>
                                        </p:attrNameLst>
                                      </p:cBhvr>
                                      <p:tavLst>
                                        <p:tav tm="0">
                                          <p:val>
                                            <p:strVal val="#ppt_x"/>
                                          </p:val>
                                        </p:tav>
                                        <p:tav tm="100000">
                                          <p:val>
                                            <p:strVal val="#ppt_x"/>
                                          </p:val>
                                        </p:tav>
                                      </p:tavLst>
                                    </p:anim>
                                    <p:anim calcmode="lin" valueType="num">
                                      <p:cBhvr additive="base">
                                        <p:cTn id="77" dur="250" fill="hold"/>
                                        <p:tgtEl>
                                          <p:spTgt spid="133"/>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nodeType="afterEffect">
                                  <p:stCondLst>
                                    <p:cond delay="0"/>
                                  </p:stCondLst>
                                  <p:childTnLst>
                                    <p:set>
                                      <p:cBhvr>
                                        <p:cTn id="80" dur="1" fill="hold">
                                          <p:stCondLst>
                                            <p:cond delay="0"/>
                                          </p:stCondLst>
                                        </p:cTn>
                                        <p:tgtEl>
                                          <p:spTgt spid="134"/>
                                        </p:tgtEl>
                                        <p:attrNameLst>
                                          <p:attrName>style.visibility</p:attrName>
                                        </p:attrNameLst>
                                      </p:cBhvr>
                                      <p:to>
                                        <p:strVal val="visible"/>
                                      </p:to>
                                    </p:set>
                                    <p:anim calcmode="lin" valueType="num">
                                      <p:cBhvr additive="base">
                                        <p:cTn id="81" dur="250" fill="hold"/>
                                        <p:tgtEl>
                                          <p:spTgt spid="134"/>
                                        </p:tgtEl>
                                        <p:attrNameLst>
                                          <p:attrName>ppt_x</p:attrName>
                                        </p:attrNameLst>
                                      </p:cBhvr>
                                      <p:tavLst>
                                        <p:tav tm="0">
                                          <p:val>
                                            <p:strVal val="#ppt_x"/>
                                          </p:val>
                                        </p:tav>
                                        <p:tav tm="100000">
                                          <p:val>
                                            <p:strVal val="#ppt_x"/>
                                          </p:val>
                                        </p:tav>
                                      </p:tavLst>
                                    </p:anim>
                                    <p:anim calcmode="lin" valueType="num">
                                      <p:cBhvr additive="base">
                                        <p:cTn id="82" dur="250" fill="hold"/>
                                        <p:tgtEl>
                                          <p:spTgt spid="134"/>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nodeType="afterEffect">
                                  <p:stCondLst>
                                    <p:cond delay="0"/>
                                  </p:stCondLst>
                                  <p:childTnLst>
                                    <p:set>
                                      <p:cBhvr>
                                        <p:cTn id="85" dur="1" fill="hold">
                                          <p:stCondLst>
                                            <p:cond delay="0"/>
                                          </p:stCondLst>
                                        </p:cTn>
                                        <p:tgtEl>
                                          <p:spTgt spid="135"/>
                                        </p:tgtEl>
                                        <p:attrNameLst>
                                          <p:attrName>style.visibility</p:attrName>
                                        </p:attrNameLst>
                                      </p:cBhvr>
                                      <p:to>
                                        <p:strVal val="visible"/>
                                      </p:to>
                                    </p:set>
                                    <p:anim calcmode="lin" valueType="num">
                                      <p:cBhvr additive="base">
                                        <p:cTn id="86" dur="250" fill="hold"/>
                                        <p:tgtEl>
                                          <p:spTgt spid="135"/>
                                        </p:tgtEl>
                                        <p:attrNameLst>
                                          <p:attrName>ppt_x</p:attrName>
                                        </p:attrNameLst>
                                      </p:cBhvr>
                                      <p:tavLst>
                                        <p:tav tm="0">
                                          <p:val>
                                            <p:strVal val="#ppt_x"/>
                                          </p:val>
                                        </p:tav>
                                        <p:tav tm="100000">
                                          <p:val>
                                            <p:strVal val="#ppt_x"/>
                                          </p:val>
                                        </p:tav>
                                      </p:tavLst>
                                    </p:anim>
                                    <p:anim calcmode="lin" valueType="num">
                                      <p:cBhvr additive="base">
                                        <p:cTn id="87" dur="250" fill="hold"/>
                                        <p:tgtEl>
                                          <p:spTgt spid="135"/>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 calcmode="lin" valueType="num">
                                      <p:cBhvr additive="base">
                                        <p:cTn id="91" dur="500" fill="hold"/>
                                        <p:tgtEl>
                                          <p:spTgt spid="108"/>
                                        </p:tgtEl>
                                        <p:attrNameLst>
                                          <p:attrName>ppt_x</p:attrName>
                                        </p:attrNameLst>
                                      </p:cBhvr>
                                      <p:tavLst>
                                        <p:tav tm="0">
                                          <p:val>
                                            <p:strVal val="#ppt_x"/>
                                          </p:val>
                                        </p:tav>
                                        <p:tav tm="100000">
                                          <p:val>
                                            <p:strVal val="#ppt_x"/>
                                          </p:val>
                                        </p:tav>
                                      </p:tavLst>
                                    </p:anim>
                                    <p:anim calcmode="lin" valueType="num">
                                      <p:cBhvr additive="base">
                                        <p:cTn id="92" dur="500" fill="hold"/>
                                        <p:tgtEl>
                                          <p:spTgt spid="108"/>
                                        </p:tgtEl>
                                        <p:attrNameLst>
                                          <p:attrName>ppt_y</p:attrName>
                                        </p:attrNameLst>
                                      </p:cBhvr>
                                      <p:tavLst>
                                        <p:tav tm="0">
                                          <p:val>
                                            <p:strVal val="0-#ppt_h/2"/>
                                          </p:val>
                                        </p:tav>
                                        <p:tav tm="100000">
                                          <p:val>
                                            <p:strVal val="#ppt_y"/>
                                          </p:val>
                                        </p:tav>
                                      </p:tavLst>
                                    </p:anim>
                                  </p:childTnLst>
                                </p:cTn>
                              </p:par>
                            </p:childTnLst>
                          </p:cTn>
                        </p:par>
                        <p:par>
                          <p:cTn id="93" fill="hold">
                            <p:stCondLst>
                              <p:cond delay="5250"/>
                            </p:stCondLst>
                            <p:childTnLst>
                              <p:par>
                                <p:cTn id="94" presetID="2" presetClass="entr" presetSubtype="4" fill="hold" grpId="0" nodeType="afterEffect">
                                  <p:stCondLst>
                                    <p:cond delay="0"/>
                                  </p:stCondLst>
                                  <p:childTnLst>
                                    <p:set>
                                      <p:cBhvr>
                                        <p:cTn id="95" dur="1" fill="hold">
                                          <p:stCondLst>
                                            <p:cond delay="0"/>
                                          </p:stCondLst>
                                        </p:cTn>
                                        <p:tgtEl>
                                          <p:spTgt spid="95"/>
                                        </p:tgtEl>
                                        <p:attrNameLst>
                                          <p:attrName>style.visibility</p:attrName>
                                        </p:attrNameLst>
                                      </p:cBhvr>
                                      <p:to>
                                        <p:strVal val="visible"/>
                                      </p:to>
                                    </p:set>
                                    <p:anim calcmode="lin" valueType="num">
                                      <p:cBhvr additive="base">
                                        <p:cTn id="96" dur="250" fill="hold"/>
                                        <p:tgtEl>
                                          <p:spTgt spid="95"/>
                                        </p:tgtEl>
                                        <p:attrNameLst>
                                          <p:attrName>ppt_x</p:attrName>
                                        </p:attrNameLst>
                                      </p:cBhvr>
                                      <p:tavLst>
                                        <p:tav tm="0">
                                          <p:val>
                                            <p:strVal val="#ppt_x"/>
                                          </p:val>
                                        </p:tav>
                                        <p:tav tm="100000">
                                          <p:val>
                                            <p:strVal val="#ppt_x"/>
                                          </p:val>
                                        </p:tav>
                                      </p:tavLst>
                                    </p:anim>
                                    <p:anim calcmode="lin" valueType="num">
                                      <p:cBhvr additive="base">
                                        <p:cTn id="97" dur="250" fill="hold"/>
                                        <p:tgtEl>
                                          <p:spTgt spid="95"/>
                                        </p:tgtEl>
                                        <p:attrNameLst>
                                          <p:attrName>ppt_y</p:attrName>
                                        </p:attrNameLst>
                                      </p:cBhvr>
                                      <p:tavLst>
                                        <p:tav tm="0">
                                          <p:val>
                                            <p:strVal val="1+#ppt_h/2"/>
                                          </p:val>
                                        </p:tav>
                                        <p:tav tm="100000">
                                          <p:val>
                                            <p:strVal val="#ppt_y"/>
                                          </p:val>
                                        </p:tav>
                                      </p:tavLst>
                                    </p:anim>
                                  </p:childTnLst>
                                </p:cTn>
                              </p:par>
                            </p:childTnLst>
                          </p:cTn>
                        </p:par>
                        <p:par>
                          <p:cTn id="98" fill="hold">
                            <p:stCondLst>
                              <p:cond delay="5500"/>
                            </p:stCondLst>
                            <p:childTnLst>
                              <p:par>
                                <p:cTn id="99" presetID="2" presetClass="entr" presetSubtype="4" fill="hold" nodeType="afterEffect">
                                  <p:stCondLst>
                                    <p:cond delay="0"/>
                                  </p:stCondLst>
                                  <p:childTnLst>
                                    <p:set>
                                      <p:cBhvr>
                                        <p:cTn id="100" dur="1" fill="hold">
                                          <p:stCondLst>
                                            <p:cond delay="0"/>
                                          </p:stCondLst>
                                        </p:cTn>
                                        <p:tgtEl>
                                          <p:spTgt spid="136"/>
                                        </p:tgtEl>
                                        <p:attrNameLst>
                                          <p:attrName>style.visibility</p:attrName>
                                        </p:attrNameLst>
                                      </p:cBhvr>
                                      <p:to>
                                        <p:strVal val="visible"/>
                                      </p:to>
                                    </p:set>
                                    <p:anim calcmode="lin" valueType="num">
                                      <p:cBhvr additive="base">
                                        <p:cTn id="101" dur="250" fill="hold"/>
                                        <p:tgtEl>
                                          <p:spTgt spid="136"/>
                                        </p:tgtEl>
                                        <p:attrNameLst>
                                          <p:attrName>ppt_x</p:attrName>
                                        </p:attrNameLst>
                                      </p:cBhvr>
                                      <p:tavLst>
                                        <p:tav tm="0">
                                          <p:val>
                                            <p:strVal val="#ppt_x"/>
                                          </p:val>
                                        </p:tav>
                                        <p:tav tm="100000">
                                          <p:val>
                                            <p:strVal val="#ppt_x"/>
                                          </p:val>
                                        </p:tav>
                                      </p:tavLst>
                                    </p:anim>
                                    <p:anim calcmode="lin" valueType="num">
                                      <p:cBhvr additive="base">
                                        <p:cTn id="102" dur="250" fill="hold"/>
                                        <p:tgtEl>
                                          <p:spTgt spid="136"/>
                                        </p:tgtEl>
                                        <p:attrNameLst>
                                          <p:attrName>ppt_y</p:attrName>
                                        </p:attrNameLst>
                                      </p:cBhvr>
                                      <p:tavLst>
                                        <p:tav tm="0">
                                          <p:val>
                                            <p:strVal val="1+#ppt_h/2"/>
                                          </p:val>
                                        </p:tav>
                                        <p:tav tm="100000">
                                          <p:val>
                                            <p:strVal val="#ppt_y"/>
                                          </p:val>
                                        </p:tav>
                                      </p:tavLst>
                                    </p:anim>
                                  </p:childTnLst>
                                </p:cTn>
                              </p:par>
                            </p:childTnLst>
                          </p:cTn>
                        </p:par>
                        <p:par>
                          <p:cTn id="103" fill="hold">
                            <p:stCondLst>
                              <p:cond delay="5750"/>
                            </p:stCondLst>
                            <p:childTnLst>
                              <p:par>
                                <p:cTn id="104" presetID="2" presetClass="entr" presetSubtype="4" fill="hold" nodeType="afterEffect">
                                  <p:stCondLst>
                                    <p:cond delay="0"/>
                                  </p:stCondLst>
                                  <p:childTnLst>
                                    <p:set>
                                      <p:cBhvr>
                                        <p:cTn id="105" dur="1" fill="hold">
                                          <p:stCondLst>
                                            <p:cond delay="0"/>
                                          </p:stCondLst>
                                        </p:cTn>
                                        <p:tgtEl>
                                          <p:spTgt spid="137"/>
                                        </p:tgtEl>
                                        <p:attrNameLst>
                                          <p:attrName>style.visibility</p:attrName>
                                        </p:attrNameLst>
                                      </p:cBhvr>
                                      <p:to>
                                        <p:strVal val="visible"/>
                                      </p:to>
                                    </p:set>
                                    <p:anim calcmode="lin" valueType="num">
                                      <p:cBhvr additive="base">
                                        <p:cTn id="106" dur="250" fill="hold"/>
                                        <p:tgtEl>
                                          <p:spTgt spid="137"/>
                                        </p:tgtEl>
                                        <p:attrNameLst>
                                          <p:attrName>ppt_x</p:attrName>
                                        </p:attrNameLst>
                                      </p:cBhvr>
                                      <p:tavLst>
                                        <p:tav tm="0">
                                          <p:val>
                                            <p:strVal val="#ppt_x"/>
                                          </p:val>
                                        </p:tav>
                                        <p:tav tm="100000">
                                          <p:val>
                                            <p:strVal val="#ppt_x"/>
                                          </p:val>
                                        </p:tav>
                                      </p:tavLst>
                                    </p:anim>
                                    <p:anim calcmode="lin" valueType="num">
                                      <p:cBhvr additive="base">
                                        <p:cTn id="107" dur="250" fill="hold"/>
                                        <p:tgtEl>
                                          <p:spTgt spid="137"/>
                                        </p:tgtEl>
                                        <p:attrNameLst>
                                          <p:attrName>ppt_y</p:attrName>
                                        </p:attrNameLst>
                                      </p:cBhvr>
                                      <p:tavLst>
                                        <p:tav tm="0">
                                          <p:val>
                                            <p:strVal val="1+#ppt_h/2"/>
                                          </p:val>
                                        </p:tav>
                                        <p:tav tm="100000">
                                          <p:val>
                                            <p:strVal val="#ppt_y"/>
                                          </p:val>
                                        </p:tav>
                                      </p:tavLst>
                                    </p:anim>
                                  </p:childTnLst>
                                </p:cTn>
                              </p:par>
                            </p:childTnLst>
                          </p:cTn>
                        </p:par>
                        <p:par>
                          <p:cTn id="108" fill="hold">
                            <p:stCondLst>
                              <p:cond delay="6000"/>
                            </p:stCondLst>
                            <p:childTnLst>
                              <p:par>
                                <p:cTn id="109" presetID="2" presetClass="entr" presetSubtype="4" fill="hold" nodeType="afterEffect">
                                  <p:stCondLst>
                                    <p:cond delay="0"/>
                                  </p:stCondLst>
                                  <p:childTnLst>
                                    <p:set>
                                      <p:cBhvr>
                                        <p:cTn id="110" dur="1" fill="hold">
                                          <p:stCondLst>
                                            <p:cond delay="0"/>
                                          </p:stCondLst>
                                        </p:cTn>
                                        <p:tgtEl>
                                          <p:spTgt spid="138"/>
                                        </p:tgtEl>
                                        <p:attrNameLst>
                                          <p:attrName>style.visibility</p:attrName>
                                        </p:attrNameLst>
                                      </p:cBhvr>
                                      <p:to>
                                        <p:strVal val="visible"/>
                                      </p:to>
                                    </p:set>
                                    <p:anim calcmode="lin" valueType="num">
                                      <p:cBhvr additive="base">
                                        <p:cTn id="111" dur="250" fill="hold"/>
                                        <p:tgtEl>
                                          <p:spTgt spid="138"/>
                                        </p:tgtEl>
                                        <p:attrNameLst>
                                          <p:attrName>ppt_x</p:attrName>
                                        </p:attrNameLst>
                                      </p:cBhvr>
                                      <p:tavLst>
                                        <p:tav tm="0">
                                          <p:val>
                                            <p:strVal val="#ppt_x"/>
                                          </p:val>
                                        </p:tav>
                                        <p:tav tm="100000">
                                          <p:val>
                                            <p:strVal val="#ppt_x"/>
                                          </p:val>
                                        </p:tav>
                                      </p:tavLst>
                                    </p:anim>
                                    <p:anim calcmode="lin" valueType="num">
                                      <p:cBhvr additive="base">
                                        <p:cTn id="112" dur="250" fill="hold"/>
                                        <p:tgtEl>
                                          <p:spTgt spid="138"/>
                                        </p:tgtEl>
                                        <p:attrNameLst>
                                          <p:attrName>ppt_y</p:attrName>
                                        </p:attrNameLst>
                                      </p:cBhvr>
                                      <p:tavLst>
                                        <p:tav tm="0">
                                          <p:val>
                                            <p:strVal val="1+#ppt_h/2"/>
                                          </p:val>
                                        </p:tav>
                                        <p:tav tm="100000">
                                          <p:val>
                                            <p:strVal val="#ppt_y"/>
                                          </p:val>
                                        </p:tav>
                                      </p:tavLst>
                                    </p:anim>
                                  </p:childTnLst>
                                </p:cTn>
                              </p:par>
                            </p:childTnLst>
                          </p:cTn>
                        </p:par>
                        <p:par>
                          <p:cTn id="113" fill="hold">
                            <p:stCondLst>
                              <p:cond delay="6250"/>
                            </p:stCondLst>
                            <p:childTnLst>
                              <p:par>
                                <p:cTn id="114" presetID="2" presetClass="entr" presetSubtype="4" fill="hold" nodeType="afterEffect">
                                  <p:stCondLst>
                                    <p:cond delay="0"/>
                                  </p:stCondLst>
                                  <p:childTnLst>
                                    <p:set>
                                      <p:cBhvr>
                                        <p:cTn id="115" dur="1" fill="hold">
                                          <p:stCondLst>
                                            <p:cond delay="0"/>
                                          </p:stCondLst>
                                        </p:cTn>
                                        <p:tgtEl>
                                          <p:spTgt spid="139"/>
                                        </p:tgtEl>
                                        <p:attrNameLst>
                                          <p:attrName>style.visibility</p:attrName>
                                        </p:attrNameLst>
                                      </p:cBhvr>
                                      <p:to>
                                        <p:strVal val="visible"/>
                                      </p:to>
                                    </p:set>
                                    <p:anim calcmode="lin" valueType="num">
                                      <p:cBhvr additive="base">
                                        <p:cTn id="116" dur="250" fill="hold"/>
                                        <p:tgtEl>
                                          <p:spTgt spid="139"/>
                                        </p:tgtEl>
                                        <p:attrNameLst>
                                          <p:attrName>ppt_x</p:attrName>
                                        </p:attrNameLst>
                                      </p:cBhvr>
                                      <p:tavLst>
                                        <p:tav tm="0">
                                          <p:val>
                                            <p:strVal val="#ppt_x"/>
                                          </p:val>
                                        </p:tav>
                                        <p:tav tm="100000">
                                          <p:val>
                                            <p:strVal val="#ppt_x"/>
                                          </p:val>
                                        </p:tav>
                                      </p:tavLst>
                                    </p:anim>
                                    <p:anim calcmode="lin" valueType="num">
                                      <p:cBhvr additive="base">
                                        <p:cTn id="117" dur="250" fill="hold"/>
                                        <p:tgtEl>
                                          <p:spTgt spid="139"/>
                                        </p:tgtEl>
                                        <p:attrNameLst>
                                          <p:attrName>ppt_y</p:attrName>
                                        </p:attrNameLst>
                                      </p:cBhvr>
                                      <p:tavLst>
                                        <p:tav tm="0">
                                          <p:val>
                                            <p:strVal val="1+#ppt_h/2"/>
                                          </p:val>
                                        </p:tav>
                                        <p:tav tm="100000">
                                          <p:val>
                                            <p:strVal val="#ppt_y"/>
                                          </p:val>
                                        </p:tav>
                                      </p:tavLst>
                                    </p:anim>
                                  </p:childTnLst>
                                </p:cTn>
                              </p:par>
                            </p:childTnLst>
                          </p:cTn>
                        </p:par>
                        <p:par>
                          <p:cTn id="118" fill="hold">
                            <p:stCondLst>
                              <p:cond delay="6500"/>
                            </p:stCondLst>
                            <p:childTnLst>
                              <p:par>
                                <p:cTn id="119" presetID="2" presetClass="entr" presetSubtype="4" fill="hold" nodeType="afterEffect">
                                  <p:stCondLst>
                                    <p:cond delay="0"/>
                                  </p:stCondLst>
                                  <p:childTnLst>
                                    <p:set>
                                      <p:cBhvr>
                                        <p:cTn id="120" dur="1" fill="hold">
                                          <p:stCondLst>
                                            <p:cond delay="0"/>
                                          </p:stCondLst>
                                        </p:cTn>
                                        <p:tgtEl>
                                          <p:spTgt spid="140"/>
                                        </p:tgtEl>
                                        <p:attrNameLst>
                                          <p:attrName>style.visibility</p:attrName>
                                        </p:attrNameLst>
                                      </p:cBhvr>
                                      <p:to>
                                        <p:strVal val="visible"/>
                                      </p:to>
                                    </p:set>
                                    <p:anim calcmode="lin" valueType="num">
                                      <p:cBhvr additive="base">
                                        <p:cTn id="121" dur="250" fill="hold"/>
                                        <p:tgtEl>
                                          <p:spTgt spid="140"/>
                                        </p:tgtEl>
                                        <p:attrNameLst>
                                          <p:attrName>ppt_x</p:attrName>
                                        </p:attrNameLst>
                                      </p:cBhvr>
                                      <p:tavLst>
                                        <p:tav tm="0">
                                          <p:val>
                                            <p:strVal val="#ppt_x"/>
                                          </p:val>
                                        </p:tav>
                                        <p:tav tm="100000">
                                          <p:val>
                                            <p:strVal val="#ppt_x"/>
                                          </p:val>
                                        </p:tav>
                                      </p:tavLst>
                                    </p:anim>
                                    <p:anim calcmode="lin" valueType="num">
                                      <p:cBhvr additive="base">
                                        <p:cTn id="122" dur="250" fill="hold"/>
                                        <p:tgtEl>
                                          <p:spTgt spid="140"/>
                                        </p:tgtEl>
                                        <p:attrNameLst>
                                          <p:attrName>ppt_y</p:attrName>
                                        </p:attrNameLst>
                                      </p:cBhvr>
                                      <p:tavLst>
                                        <p:tav tm="0">
                                          <p:val>
                                            <p:strVal val="1+#ppt_h/2"/>
                                          </p:val>
                                        </p:tav>
                                        <p:tav tm="100000">
                                          <p:val>
                                            <p:strVal val="#ppt_y"/>
                                          </p:val>
                                        </p:tav>
                                      </p:tavLst>
                                    </p:anim>
                                  </p:childTnLst>
                                </p:cTn>
                              </p:par>
                            </p:childTnLst>
                          </p:cTn>
                        </p:par>
                        <p:par>
                          <p:cTn id="123" fill="hold">
                            <p:stCondLst>
                              <p:cond delay="6750"/>
                            </p:stCondLst>
                            <p:childTnLst>
                              <p:par>
                                <p:cTn id="124" presetID="2" presetClass="entr" presetSubtype="4" fill="hold" nodeType="afterEffect">
                                  <p:stCondLst>
                                    <p:cond delay="0"/>
                                  </p:stCondLst>
                                  <p:childTnLst>
                                    <p:set>
                                      <p:cBhvr>
                                        <p:cTn id="125" dur="1" fill="hold">
                                          <p:stCondLst>
                                            <p:cond delay="0"/>
                                          </p:stCondLst>
                                        </p:cTn>
                                        <p:tgtEl>
                                          <p:spTgt spid="141"/>
                                        </p:tgtEl>
                                        <p:attrNameLst>
                                          <p:attrName>style.visibility</p:attrName>
                                        </p:attrNameLst>
                                      </p:cBhvr>
                                      <p:to>
                                        <p:strVal val="visible"/>
                                      </p:to>
                                    </p:set>
                                    <p:anim calcmode="lin" valueType="num">
                                      <p:cBhvr additive="base">
                                        <p:cTn id="126" dur="250" fill="hold"/>
                                        <p:tgtEl>
                                          <p:spTgt spid="141"/>
                                        </p:tgtEl>
                                        <p:attrNameLst>
                                          <p:attrName>ppt_x</p:attrName>
                                        </p:attrNameLst>
                                      </p:cBhvr>
                                      <p:tavLst>
                                        <p:tav tm="0">
                                          <p:val>
                                            <p:strVal val="#ppt_x"/>
                                          </p:val>
                                        </p:tav>
                                        <p:tav tm="100000">
                                          <p:val>
                                            <p:strVal val="#ppt_x"/>
                                          </p:val>
                                        </p:tav>
                                      </p:tavLst>
                                    </p:anim>
                                    <p:anim calcmode="lin" valueType="num">
                                      <p:cBhvr additive="base">
                                        <p:cTn id="127" dur="250" fill="hold"/>
                                        <p:tgtEl>
                                          <p:spTgt spid="141"/>
                                        </p:tgtEl>
                                        <p:attrNameLst>
                                          <p:attrName>ppt_y</p:attrName>
                                        </p:attrNameLst>
                                      </p:cBhvr>
                                      <p:tavLst>
                                        <p:tav tm="0">
                                          <p:val>
                                            <p:strVal val="1+#ppt_h/2"/>
                                          </p:val>
                                        </p:tav>
                                        <p:tav tm="100000">
                                          <p:val>
                                            <p:strVal val="#ppt_y"/>
                                          </p:val>
                                        </p:tav>
                                      </p:tavLst>
                                    </p:anim>
                                  </p:childTnLst>
                                </p:cTn>
                              </p:par>
                            </p:childTnLst>
                          </p:cTn>
                        </p:par>
                        <p:par>
                          <p:cTn id="128" fill="hold">
                            <p:stCondLst>
                              <p:cond delay="7000"/>
                            </p:stCondLst>
                            <p:childTnLst>
                              <p:par>
                                <p:cTn id="129" presetID="2" presetClass="entr" presetSubtype="1" fill="hold" grpId="0" nodeType="afterEffect">
                                  <p:stCondLst>
                                    <p:cond delay="0"/>
                                  </p:stCondLst>
                                  <p:childTnLst>
                                    <p:set>
                                      <p:cBhvr>
                                        <p:cTn id="130" dur="1" fill="hold">
                                          <p:stCondLst>
                                            <p:cond delay="0"/>
                                          </p:stCondLst>
                                        </p:cTn>
                                        <p:tgtEl>
                                          <p:spTgt spid="123"/>
                                        </p:tgtEl>
                                        <p:attrNameLst>
                                          <p:attrName>style.visibility</p:attrName>
                                        </p:attrNameLst>
                                      </p:cBhvr>
                                      <p:to>
                                        <p:strVal val="visible"/>
                                      </p:to>
                                    </p:set>
                                    <p:anim calcmode="lin" valueType="num">
                                      <p:cBhvr additive="base">
                                        <p:cTn id="131" dur="500" fill="hold"/>
                                        <p:tgtEl>
                                          <p:spTgt spid="123"/>
                                        </p:tgtEl>
                                        <p:attrNameLst>
                                          <p:attrName>ppt_x</p:attrName>
                                        </p:attrNameLst>
                                      </p:cBhvr>
                                      <p:tavLst>
                                        <p:tav tm="0">
                                          <p:val>
                                            <p:strVal val="#ppt_x"/>
                                          </p:val>
                                        </p:tav>
                                        <p:tav tm="100000">
                                          <p:val>
                                            <p:strVal val="#ppt_x"/>
                                          </p:val>
                                        </p:tav>
                                      </p:tavLst>
                                    </p:anim>
                                    <p:anim calcmode="lin" valueType="num">
                                      <p:cBhvr additive="base">
                                        <p:cTn id="132" dur="500" fill="hold"/>
                                        <p:tgtEl>
                                          <p:spTgt spid="123"/>
                                        </p:tgtEl>
                                        <p:attrNameLst>
                                          <p:attrName>ppt_y</p:attrName>
                                        </p:attrNameLst>
                                      </p:cBhvr>
                                      <p:tavLst>
                                        <p:tav tm="0">
                                          <p:val>
                                            <p:strVal val="0-#ppt_h/2"/>
                                          </p:val>
                                        </p:tav>
                                        <p:tav tm="100000">
                                          <p:val>
                                            <p:strVal val="#ppt_y"/>
                                          </p:val>
                                        </p:tav>
                                      </p:tavLst>
                                    </p:anim>
                                  </p:childTnLst>
                                </p:cTn>
                              </p:par>
                            </p:childTnLst>
                          </p:cTn>
                        </p:par>
                        <p:par>
                          <p:cTn id="133" fill="hold">
                            <p:stCondLst>
                              <p:cond delay="7500"/>
                            </p:stCondLst>
                            <p:childTnLst>
                              <p:par>
                                <p:cTn id="134" presetID="2" presetClass="entr" presetSubtype="4" fill="hold" grpId="0" nodeType="afterEffect">
                                  <p:stCondLst>
                                    <p:cond delay="0"/>
                                  </p:stCondLst>
                                  <p:childTnLst>
                                    <p:set>
                                      <p:cBhvr>
                                        <p:cTn id="135" dur="1" fill="hold">
                                          <p:stCondLst>
                                            <p:cond delay="0"/>
                                          </p:stCondLst>
                                        </p:cTn>
                                        <p:tgtEl>
                                          <p:spTgt spid="110"/>
                                        </p:tgtEl>
                                        <p:attrNameLst>
                                          <p:attrName>style.visibility</p:attrName>
                                        </p:attrNameLst>
                                      </p:cBhvr>
                                      <p:to>
                                        <p:strVal val="visible"/>
                                      </p:to>
                                    </p:set>
                                    <p:anim calcmode="lin" valueType="num">
                                      <p:cBhvr additive="base">
                                        <p:cTn id="136" dur="250" fill="hold"/>
                                        <p:tgtEl>
                                          <p:spTgt spid="110"/>
                                        </p:tgtEl>
                                        <p:attrNameLst>
                                          <p:attrName>ppt_x</p:attrName>
                                        </p:attrNameLst>
                                      </p:cBhvr>
                                      <p:tavLst>
                                        <p:tav tm="0">
                                          <p:val>
                                            <p:strVal val="#ppt_x"/>
                                          </p:val>
                                        </p:tav>
                                        <p:tav tm="100000">
                                          <p:val>
                                            <p:strVal val="#ppt_x"/>
                                          </p:val>
                                        </p:tav>
                                      </p:tavLst>
                                    </p:anim>
                                    <p:anim calcmode="lin" valueType="num">
                                      <p:cBhvr additive="base">
                                        <p:cTn id="137" dur="250" fill="hold"/>
                                        <p:tgtEl>
                                          <p:spTgt spid="110"/>
                                        </p:tgtEl>
                                        <p:attrNameLst>
                                          <p:attrName>ppt_y</p:attrName>
                                        </p:attrNameLst>
                                      </p:cBhvr>
                                      <p:tavLst>
                                        <p:tav tm="0">
                                          <p:val>
                                            <p:strVal val="1+#ppt_h/2"/>
                                          </p:val>
                                        </p:tav>
                                        <p:tav tm="100000">
                                          <p:val>
                                            <p:strVal val="#ppt_y"/>
                                          </p:val>
                                        </p:tav>
                                      </p:tavLst>
                                    </p:anim>
                                  </p:childTnLst>
                                </p:cTn>
                              </p:par>
                            </p:childTnLst>
                          </p:cTn>
                        </p:par>
                        <p:par>
                          <p:cTn id="138" fill="hold">
                            <p:stCondLst>
                              <p:cond delay="7750"/>
                            </p:stCondLst>
                            <p:childTnLst>
                              <p:par>
                                <p:cTn id="139" presetID="2" presetClass="entr" presetSubtype="4" fill="hold" nodeType="afterEffect">
                                  <p:stCondLst>
                                    <p:cond delay="0"/>
                                  </p:stCondLst>
                                  <p:childTnLst>
                                    <p:set>
                                      <p:cBhvr>
                                        <p:cTn id="140" dur="1" fill="hold">
                                          <p:stCondLst>
                                            <p:cond delay="0"/>
                                          </p:stCondLst>
                                        </p:cTn>
                                        <p:tgtEl>
                                          <p:spTgt spid="142"/>
                                        </p:tgtEl>
                                        <p:attrNameLst>
                                          <p:attrName>style.visibility</p:attrName>
                                        </p:attrNameLst>
                                      </p:cBhvr>
                                      <p:to>
                                        <p:strVal val="visible"/>
                                      </p:to>
                                    </p:set>
                                    <p:anim calcmode="lin" valueType="num">
                                      <p:cBhvr additive="base">
                                        <p:cTn id="141" dur="250" fill="hold"/>
                                        <p:tgtEl>
                                          <p:spTgt spid="142"/>
                                        </p:tgtEl>
                                        <p:attrNameLst>
                                          <p:attrName>ppt_x</p:attrName>
                                        </p:attrNameLst>
                                      </p:cBhvr>
                                      <p:tavLst>
                                        <p:tav tm="0">
                                          <p:val>
                                            <p:strVal val="#ppt_x"/>
                                          </p:val>
                                        </p:tav>
                                        <p:tav tm="100000">
                                          <p:val>
                                            <p:strVal val="#ppt_x"/>
                                          </p:val>
                                        </p:tav>
                                      </p:tavLst>
                                    </p:anim>
                                    <p:anim calcmode="lin" valueType="num">
                                      <p:cBhvr additive="base">
                                        <p:cTn id="142" dur="250" fill="hold"/>
                                        <p:tgtEl>
                                          <p:spTgt spid="142"/>
                                        </p:tgtEl>
                                        <p:attrNameLst>
                                          <p:attrName>ppt_y</p:attrName>
                                        </p:attrNameLst>
                                      </p:cBhvr>
                                      <p:tavLst>
                                        <p:tav tm="0">
                                          <p:val>
                                            <p:strVal val="1+#ppt_h/2"/>
                                          </p:val>
                                        </p:tav>
                                        <p:tav tm="100000">
                                          <p:val>
                                            <p:strVal val="#ppt_y"/>
                                          </p:val>
                                        </p:tav>
                                      </p:tavLst>
                                    </p:anim>
                                  </p:childTnLst>
                                </p:cTn>
                              </p:par>
                            </p:childTnLst>
                          </p:cTn>
                        </p:par>
                        <p:par>
                          <p:cTn id="143" fill="hold">
                            <p:stCondLst>
                              <p:cond delay="8000"/>
                            </p:stCondLst>
                            <p:childTnLst>
                              <p:par>
                                <p:cTn id="144" presetID="2" presetClass="entr" presetSubtype="4" fill="hold" nodeType="afterEffect">
                                  <p:stCondLst>
                                    <p:cond delay="0"/>
                                  </p:stCondLst>
                                  <p:childTnLst>
                                    <p:set>
                                      <p:cBhvr>
                                        <p:cTn id="145" dur="1" fill="hold">
                                          <p:stCondLst>
                                            <p:cond delay="0"/>
                                          </p:stCondLst>
                                        </p:cTn>
                                        <p:tgtEl>
                                          <p:spTgt spid="143"/>
                                        </p:tgtEl>
                                        <p:attrNameLst>
                                          <p:attrName>style.visibility</p:attrName>
                                        </p:attrNameLst>
                                      </p:cBhvr>
                                      <p:to>
                                        <p:strVal val="visible"/>
                                      </p:to>
                                    </p:set>
                                    <p:anim calcmode="lin" valueType="num">
                                      <p:cBhvr additive="base">
                                        <p:cTn id="146" dur="250" fill="hold"/>
                                        <p:tgtEl>
                                          <p:spTgt spid="143"/>
                                        </p:tgtEl>
                                        <p:attrNameLst>
                                          <p:attrName>ppt_x</p:attrName>
                                        </p:attrNameLst>
                                      </p:cBhvr>
                                      <p:tavLst>
                                        <p:tav tm="0">
                                          <p:val>
                                            <p:strVal val="#ppt_x"/>
                                          </p:val>
                                        </p:tav>
                                        <p:tav tm="100000">
                                          <p:val>
                                            <p:strVal val="#ppt_x"/>
                                          </p:val>
                                        </p:tav>
                                      </p:tavLst>
                                    </p:anim>
                                    <p:anim calcmode="lin" valueType="num">
                                      <p:cBhvr additive="base">
                                        <p:cTn id="147" dur="250" fill="hold"/>
                                        <p:tgtEl>
                                          <p:spTgt spid="143"/>
                                        </p:tgtEl>
                                        <p:attrNameLst>
                                          <p:attrName>ppt_y</p:attrName>
                                        </p:attrNameLst>
                                      </p:cBhvr>
                                      <p:tavLst>
                                        <p:tav tm="0">
                                          <p:val>
                                            <p:strVal val="1+#ppt_h/2"/>
                                          </p:val>
                                        </p:tav>
                                        <p:tav tm="100000">
                                          <p:val>
                                            <p:strVal val="#ppt_y"/>
                                          </p:val>
                                        </p:tav>
                                      </p:tavLst>
                                    </p:anim>
                                  </p:childTnLst>
                                </p:cTn>
                              </p:par>
                            </p:childTnLst>
                          </p:cTn>
                        </p:par>
                        <p:par>
                          <p:cTn id="148" fill="hold">
                            <p:stCondLst>
                              <p:cond delay="8250"/>
                            </p:stCondLst>
                            <p:childTnLst>
                              <p:par>
                                <p:cTn id="149" presetID="2" presetClass="entr" presetSubtype="4" fill="hold" nodeType="afterEffect">
                                  <p:stCondLst>
                                    <p:cond delay="0"/>
                                  </p:stCondLst>
                                  <p:childTnLst>
                                    <p:set>
                                      <p:cBhvr>
                                        <p:cTn id="150" dur="1" fill="hold">
                                          <p:stCondLst>
                                            <p:cond delay="0"/>
                                          </p:stCondLst>
                                        </p:cTn>
                                        <p:tgtEl>
                                          <p:spTgt spid="144"/>
                                        </p:tgtEl>
                                        <p:attrNameLst>
                                          <p:attrName>style.visibility</p:attrName>
                                        </p:attrNameLst>
                                      </p:cBhvr>
                                      <p:to>
                                        <p:strVal val="visible"/>
                                      </p:to>
                                    </p:set>
                                    <p:anim calcmode="lin" valueType="num">
                                      <p:cBhvr additive="base">
                                        <p:cTn id="151" dur="250" fill="hold"/>
                                        <p:tgtEl>
                                          <p:spTgt spid="144"/>
                                        </p:tgtEl>
                                        <p:attrNameLst>
                                          <p:attrName>ppt_x</p:attrName>
                                        </p:attrNameLst>
                                      </p:cBhvr>
                                      <p:tavLst>
                                        <p:tav tm="0">
                                          <p:val>
                                            <p:strVal val="#ppt_x"/>
                                          </p:val>
                                        </p:tav>
                                        <p:tav tm="100000">
                                          <p:val>
                                            <p:strVal val="#ppt_x"/>
                                          </p:val>
                                        </p:tav>
                                      </p:tavLst>
                                    </p:anim>
                                    <p:anim calcmode="lin" valueType="num">
                                      <p:cBhvr additive="base">
                                        <p:cTn id="152" dur="250" fill="hold"/>
                                        <p:tgtEl>
                                          <p:spTgt spid="144"/>
                                        </p:tgtEl>
                                        <p:attrNameLst>
                                          <p:attrName>ppt_y</p:attrName>
                                        </p:attrNameLst>
                                      </p:cBhvr>
                                      <p:tavLst>
                                        <p:tav tm="0">
                                          <p:val>
                                            <p:strVal val="1+#ppt_h/2"/>
                                          </p:val>
                                        </p:tav>
                                        <p:tav tm="100000">
                                          <p:val>
                                            <p:strVal val="#ppt_y"/>
                                          </p:val>
                                        </p:tav>
                                      </p:tavLst>
                                    </p:anim>
                                  </p:childTnLst>
                                </p:cTn>
                              </p:par>
                            </p:childTnLst>
                          </p:cTn>
                        </p:par>
                        <p:par>
                          <p:cTn id="153" fill="hold">
                            <p:stCondLst>
                              <p:cond delay="8500"/>
                            </p:stCondLst>
                            <p:childTnLst>
                              <p:par>
                                <p:cTn id="154" presetID="2" presetClass="entr" presetSubtype="4" fill="hold" nodeType="afterEffect">
                                  <p:stCondLst>
                                    <p:cond delay="0"/>
                                  </p:stCondLst>
                                  <p:childTnLst>
                                    <p:set>
                                      <p:cBhvr>
                                        <p:cTn id="155" dur="1" fill="hold">
                                          <p:stCondLst>
                                            <p:cond delay="0"/>
                                          </p:stCondLst>
                                        </p:cTn>
                                        <p:tgtEl>
                                          <p:spTgt spid="145"/>
                                        </p:tgtEl>
                                        <p:attrNameLst>
                                          <p:attrName>style.visibility</p:attrName>
                                        </p:attrNameLst>
                                      </p:cBhvr>
                                      <p:to>
                                        <p:strVal val="visible"/>
                                      </p:to>
                                    </p:set>
                                    <p:anim calcmode="lin" valueType="num">
                                      <p:cBhvr additive="base">
                                        <p:cTn id="156" dur="250" fill="hold"/>
                                        <p:tgtEl>
                                          <p:spTgt spid="145"/>
                                        </p:tgtEl>
                                        <p:attrNameLst>
                                          <p:attrName>ppt_x</p:attrName>
                                        </p:attrNameLst>
                                      </p:cBhvr>
                                      <p:tavLst>
                                        <p:tav tm="0">
                                          <p:val>
                                            <p:strVal val="#ppt_x"/>
                                          </p:val>
                                        </p:tav>
                                        <p:tav tm="100000">
                                          <p:val>
                                            <p:strVal val="#ppt_x"/>
                                          </p:val>
                                        </p:tav>
                                      </p:tavLst>
                                    </p:anim>
                                    <p:anim calcmode="lin" valueType="num">
                                      <p:cBhvr additive="base">
                                        <p:cTn id="157" dur="250" fill="hold"/>
                                        <p:tgtEl>
                                          <p:spTgt spid="145"/>
                                        </p:tgtEl>
                                        <p:attrNameLst>
                                          <p:attrName>ppt_y</p:attrName>
                                        </p:attrNameLst>
                                      </p:cBhvr>
                                      <p:tavLst>
                                        <p:tav tm="0">
                                          <p:val>
                                            <p:strVal val="1+#ppt_h/2"/>
                                          </p:val>
                                        </p:tav>
                                        <p:tav tm="100000">
                                          <p:val>
                                            <p:strVal val="#ppt_y"/>
                                          </p:val>
                                        </p:tav>
                                      </p:tavLst>
                                    </p:anim>
                                  </p:childTnLst>
                                </p:cTn>
                              </p:par>
                            </p:childTnLst>
                          </p:cTn>
                        </p:par>
                        <p:par>
                          <p:cTn id="158" fill="hold">
                            <p:stCondLst>
                              <p:cond delay="8750"/>
                            </p:stCondLst>
                            <p:childTnLst>
                              <p:par>
                                <p:cTn id="159" presetID="2" presetClass="entr" presetSubtype="4" fill="hold" nodeType="afterEffect">
                                  <p:stCondLst>
                                    <p:cond delay="0"/>
                                  </p:stCondLst>
                                  <p:childTnLst>
                                    <p:set>
                                      <p:cBhvr>
                                        <p:cTn id="160" dur="1" fill="hold">
                                          <p:stCondLst>
                                            <p:cond delay="0"/>
                                          </p:stCondLst>
                                        </p:cTn>
                                        <p:tgtEl>
                                          <p:spTgt spid="146"/>
                                        </p:tgtEl>
                                        <p:attrNameLst>
                                          <p:attrName>style.visibility</p:attrName>
                                        </p:attrNameLst>
                                      </p:cBhvr>
                                      <p:to>
                                        <p:strVal val="visible"/>
                                      </p:to>
                                    </p:set>
                                    <p:anim calcmode="lin" valueType="num">
                                      <p:cBhvr additive="base">
                                        <p:cTn id="161" dur="250" fill="hold"/>
                                        <p:tgtEl>
                                          <p:spTgt spid="146"/>
                                        </p:tgtEl>
                                        <p:attrNameLst>
                                          <p:attrName>ppt_x</p:attrName>
                                        </p:attrNameLst>
                                      </p:cBhvr>
                                      <p:tavLst>
                                        <p:tav tm="0">
                                          <p:val>
                                            <p:strVal val="#ppt_x"/>
                                          </p:val>
                                        </p:tav>
                                        <p:tav tm="100000">
                                          <p:val>
                                            <p:strVal val="#ppt_x"/>
                                          </p:val>
                                        </p:tav>
                                      </p:tavLst>
                                    </p:anim>
                                    <p:anim calcmode="lin" valueType="num">
                                      <p:cBhvr additive="base">
                                        <p:cTn id="162" dur="250" fill="hold"/>
                                        <p:tgtEl>
                                          <p:spTgt spid="146"/>
                                        </p:tgtEl>
                                        <p:attrNameLst>
                                          <p:attrName>ppt_y</p:attrName>
                                        </p:attrNameLst>
                                      </p:cBhvr>
                                      <p:tavLst>
                                        <p:tav tm="0">
                                          <p:val>
                                            <p:strVal val="1+#ppt_h/2"/>
                                          </p:val>
                                        </p:tav>
                                        <p:tav tm="100000">
                                          <p:val>
                                            <p:strVal val="#ppt_y"/>
                                          </p:val>
                                        </p:tav>
                                      </p:tavLst>
                                    </p:anim>
                                  </p:childTnLst>
                                </p:cTn>
                              </p:par>
                            </p:childTnLst>
                          </p:cTn>
                        </p:par>
                        <p:par>
                          <p:cTn id="163" fill="hold">
                            <p:stCondLst>
                              <p:cond delay="9000"/>
                            </p:stCondLst>
                            <p:childTnLst>
                              <p:par>
                                <p:cTn id="164" presetID="2" presetClass="entr" presetSubtype="4" fill="hold" nodeType="afterEffect">
                                  <p:stCondLst>
                                    <p:cond delay="0"/>
                                  </p:stCondLst>
                                  <p:childTnLst>
                                    <p:set>
                                      <p:cBhvr>
                                        <p:cTn id="165" dur="1" fill="hold">
                                          <p:stCondLst>
                                            <p:cond delay="0"/>
                                          </p:stCondLst>
                                        </p:cTn>
                                        <p:tgtEl>
                                          <p:spTgt spid="147"/>
                                        </p:tgtEl>
                                        <p:attrNameLst>
                                          <p:attrName>style.visibility</p:attrName>
                                        </p:attrNameLst>
                                      </p:cBhvr>
                                      <p:to>
                                        <p:strVal val="visible"/>
                                      </p:to>
                                    </p:set>
                                    <p:anim calcmode="lin" valueType="num">
                                      <p:cBhvr additive="base">
                                        <p:cTn id="166" dur="250" fill="hold"/>
                                        <p:tgtEl>
                                          <p:spTgt spid="147"/>
                                        </p:tgtEl>
                                        <p:attrNameLst>
                                          <p:attrName>ppt_x</p:attrName>
                                        </p:attrNameLst>
                                      </p:cBhvr>
                                      <p:tavLst>
                                        <p:tav tm="0">
                                          <p:val>
                                            <p:strVal val="#ppt_x"/>
                                          </p:val>
                                        </p:tav>
                                        <p:tav tm="100000">
                                          <p:val>
                                            <p:strVal val="#ppt_x"/>
                                          </p:val>
                                        </p:tav>
                                      </p:tavLst>
                                    </p:anim>
                                    <p:anim calcmode="lin" valueType="num">
                                      <p:cBhvr additive="base">
                                        <p:cTn id="167" dur="250" fill="hold"/>
                                        <p:tgtEl>
                                          <p:spTgt spid="1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80" grpId="0" animBg="1"/>
      <p:bldP spid="93" grpId="0" animBg="1"/>
      <p:bldP spid="95" grpId="0" animBg="1"/>
      <p:bldP spid="108" grpId="0" animBg="1"/>
      <p:bldP spid="110" grpId="0" animBg="1"/>
      <p:bldP spid="12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976982" y="1980479"/>
            <a:ext cx="3044414" cy="93844"/>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0" name="Group 59">
            <a:extLst>
              <a:ext uri="{FF2B5EF4-FFF2-40B4-BE49-F238E27FC236}">
                <a16:creationId xmlns:a16="http://schemas.microsoft.com/office/drawing/2014/main" id="{221737A6-78B7-45C3-9D01-00546DB1DC96}"/>
              </a:ext>
            </a:extLst>
          </p:cNvPr>
          <p:cNvGrpSpPr/>
          <p:nvPr/>
        </p:nvGrpSpPr>
        <p:grpSpPr>
          <a:xfrm>
            <a:off x="976982" y="3285146"/>
            <a:ext cx="3044414" cy="502920"/>
            <a:chOff x="976982" y="3285146"/>
            <a:chExt cx="3044414" cy="502920"/>
          </a:xfrm>
        </p:grpSpPr>
        <p:sp>
          <p:nvSpPr>
            <p:cNvPr id="12" name="Rectangle 11">
              <a:extLst>
                <a:ext uri="{FF2B5EF4-FFF2-40B4-BE49-F238E27FC236}">
                  <a16:creationId xmlns:a16="http://schemas.microsoft.com/office/drawing/2014/main" id="{28B78A67-5D6E-40CE-99F4-9DFCDE59906D}"/>
                </a:ext>
              </a:extLst>
            </p:cNvPr>
            <p:cNvSpPr/>
            <p:nvPr/>
          </p:nvSpPr>
          <p:spPr>
            <a:xfrm>
              <a:off x="976982"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1127589"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Storage</a:t>
              </a:r>
            </a:p>
          </p:txBody>
        </p:sp>
      </p:grpSp>
      <p:grpSp>
        <p:nvGrpSpPr>
          <p:cNvPr id="64" name="Group 63">
            <a:extLst>
              <a:ext uri="{FF2B5EF4-FFF2-40B4-BE49-F238E27FC236}">
                <a16:creationId xmlns:a16="http://schemas.microsoft.com/office/drawing/2014/main" id="{79F15D7C-34EF-4AB4-962E-7697997DAE4E}"/>
              </a:ext>
            </a:extLst>
          </p:cNvPr>
          <p:cNvGrpSpPr/>
          <p:nvPr/>
        </p:nvGrpSpPr>
        <p:grpSpPr>
          <a:xfrm>
            <a:off x="976982" y="5227648"/>
            <a:ext cx="3044414" cy="763793"/>
            <a:chOff x="976982" y="5227648"/>
            <a:chExt cx="3044414" cy="763793"/>
          </a:xfrm>
        </p:grpSpPr>
        <p:sp>
          <p:nvSpPr>
            <p:cNvPr id="10" name="Rectangle 9">
              <a:extLst>
                <a:ext uri="{FF2B5EF4-FFF2-40B4-BE49-F238E27FC236}">
                  <a16:creationId xmlns:a16="http://schemas.microsoft.com/office/drawing/2014/main" id="{9DCAF0E8-F8EE-4611-A2D7-D538644AE086}"/>
                </a:ext>
              </a:extLst>
            </p:cNvPr>
            <p:cNvSpPr/>
            <p:nvPr/>
          </p:nvSpPr>
          <p:spPr>
            <a:xfrm>
              <a:off x="976982" y="5227648"/>
              <a:ext cx="3044414" cy="76379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7F8AAE66-C9E2-41B4-A109-F698375C4DC0}"/>
                </a:ext>
              </a:extLst>
            </p:cNvPr>
            <p:cNvSpPr txBox="1"/>
            <p:nvPr/>
          </p:nvSpPr>
          <p:spPr>
            <a:xfrm>
              <a:off x="1127589"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ECONOMY SERVER</a:t>
              </a:r>
            </a:p>
          </p:txBody>
        </p:sp>
      </p:grpSp>
      <p:grpSp>
        <p:nvGrpSpPr>
          <p:cNvPr id="61" name="Group 60">
            <a:extLst>
              <a:ext uri="{FF2B5EF4-FFF2-40B4-BE49-F238E27FC236}">
                <a16:creationId xmlns:a16="http://schemas.microsoft.com/office/drawing/2014/main" id="{4C342E5D-1C67-4B37-A5C5-5D8F6B897713}"/>
              </a:ext>
            </a:extLst>
          </p:cNvPr>
          <p:cNvGrpSpPr/>
          <p:nvPr/>
        </p:nvGrpSpPr>
        <p:grpSpPr>
          <a:xfrm>
            <a:off x="976982" y="3788066"/>
            <a:ext cx="3044414" cy="502920"/>
            <a:chOff x="976982" y="3788066"/>
            <a:chExt cx="3044414" cy="502920"/>
          </a:xfrm>
        </p:grpSpPr>
        <p:sp>
          <p:nvSpPr>
            <p:cNvPr id="13" name="Rectangle 12">
              <a:extLst>
                <a:ext uri="{FF2B5EF4-FFF2-40B4-BE49-F238E27FC236}">
                  <a16:creationId xmlns:a16="http://schemas.microsoft.com/office/drawing/2014/main" id="{F94112BE-CCA7-4282-BF6C-732DDBBF81B8}"/>
                </a:ext>
              </a:extLst>
            </p:cNvPr>
            <p:cNvSpPr/>
            <p:nvPr/>
          </p:nvSpPr>
          <p:spPr>
            <a:xfrm>
              <a:off x="976982"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1127589"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 Mbps Bandwidth</a:t>
              </a:r>
            </a:p>
          </p:txBody>
        </p:sp>
      </p:grpSp>
      <p:grpSp>
        <p:nvGrpSpPr>
          <p:cNvPr id="62" name="Group 61">
            <a:extLst>
              <a:ext uri="{FF2B5EF4-FFF2-40B4-BE49-F238E27FC236}">
                <a16:creationId xmlns:a16="http://schemas.microsoft.com/office/drawing/2014/main" id="{0232A6B8-A6B6-45A3-91B0-0602B16E3FAE}"/>
              </a:ext>
            </a:extLst>
          </p:cNvPr>
          <p:cNvGrpSpPr/>
          <p:nvPr/>
        </p:nvGrpSpPr>
        <p:grpSpPr>
          <a:xfrm>
            <a:off x="976982" y="4290986"/>
            <a:ext cx="3044414" cy="502920"/>
            <a:chOff x="976982" y="4290986"/>
            <a:chExt cx="3044414" cy="502920"/>
          </a:xfrm>
        </p:grpSpPr>
        <p:sp>
          <p:nvSpPr>
            <p:cNvPr id="14" name="Rectangle 13">
              <a:extLst>
                <a:ext uri="{FF2B5EF4-FFF2-40B4-BE49-F238E27FC236}">
                  <a16:creationId xmlns:a16="http://schemas.microsoft.com/office/drawing/2014/main" id="{1A46ADB7-48EE-4A4D-82F7-164642E99E36}"/>
                </a:ext>
              </a:extLst>
            </p:cNvPr>
            <p:cNvSpPr/>
            <p:nvPr/>
          </p:nvSpPr>
          <p:spPr>
            <a:xfrm>
              <a:off x="976982"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1127589"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4 GB DDR3 Ram</a:t>
              </a:r>
            </a:p>
          </p:txBody>
        </p:sp>
      </p:grpSp>
      <p:grpSp>
        <p:nvGrpSpPr>
          <p:cNvPr id="63" name="Group 62">
            <a:extLst>
              <a:ext uri="{FF2B5EF4-FFF2-40B4-BE49-F238E27FC236}">
                <a16:creationId xmlns:a16="http://schemas.microsoft.com/office/drawing/2014/main" id="{AA64EDEA-8BA2-4ECF-BE62-F68C037FC02D}"/>
              </a:ext>
            </a:extLst>
          </p:cNvPr>
          <p:cNvGrpSpPr/>
          <p:nvPr/>
        </p:nvGrpSpPr>
        <p:grpSpPr>
          <a:xfrm>
            <a:off x="976982" y="4793906"/>
            <a:ext cx="3044414" cy="502920"/>
            <a:chOff x="976982" y="4793906"/>
            <a:chExt cx="3044414" cy="502920"/>
          </a:xfrm>
        </p:grpSpPr>
        <p:sp>
          <p:nvSpPr>
            <p:cNvPr id="15" name="Rectangle 14">
              <a:extLst>
                <a:ext uri="{FF2B5EF4-FFF2-40B4-BE49-F238E27FC236}">
                  <a16:creationId xmlns:a16="http://schemas.microsoft.com/office/drawing/2014/main" id="{AE6DF905-D9E5-4F00-9D9B-E4CA2B892AE0}"/>
                </a:ext>
              </a:extLst>
            </p:cNvPr>
            <p:cNvSpPr/>
            <p:nvPr/>
          </p:nvSpPr>
          <p:spPr>
            <a:xfrm>
              <a:off x="976982"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1127589"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Outbound</a:t>
              </a:r>
            </a:p>
          </p:txBody>
        </p:sp>
      </p:grpSp>
      <p:grpSp>
        <p:nvGrpSpPr>
          <p:cNvPr id="59" name="Group 58">
            <a:extLst>
              <a:ext uri="{FF2B5EF4-FFF2-40B4-BE49-F238E27FC236}">
                <a16:creationId xmlns:a16="http://schemas.microsoft.com/office/drawing/2014/main" id="{5E24B8D1-F49F-4784-8E55-C867569DA1D8}"/>
              </a:ext>
            </a:extLst>
          </p:cNvPr>
          <p:cNvGrpSpPr/>
          <p:nvPr/>
        </p:nvGrpSpPr>
        <p:grpSpPr>
          <a:xfrm>
            <a:off x="976982" y="2056087"/>
            <a:ext cx="3044414" cy="1229059"/>
            <a:chOff x="976982" y="2056087"/>
            <a:chExt cx="3044414" cy="1229059"/>
          </a:xfrm>
        </p:grpSpPr>
        <p:sp>
          <p:nvSpPr>
            <p:cNvPr id="11" name="Rectangle 10">
              <a:extLst>
                <a:ext uri="{FF2B5EF4-FFF2-40B4-BE49-F238E27FC236}">
                  <a16:creationId xmlns:a16="http://schemas.microsoft.com/office/drawing/2014/main" id="{1658B1B2-F30A-416C-B19B-E2A6F89D9189}"/>
                </a:ext>
              </a:extLst>
            </p:cNvPr>
            <p:cNvSpPr/>
            <p:nvPr/>
          </p:nvSpPr>
          <p:spPr>
            <a:xfrm>
              <a:off x="976982"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1127589"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1904829"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$99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34" name="Rectangle 33">
            <a:extLst>
              <a:ext uri="{FF2B5EF4-FFF2-40B4-BE49-F238E27FC236}">
                <a16:creationId xmlns:a16="http://schemas.microsoft.com/office/drawing/2014/main" id="{299FCCFF-F650-4D56-9803-52A478B7D2C8}"/>
              </a:ext>
            </a:extLst>
          </p:cNvPr>
          <p:cNvSpPr/>
          <p:nvPr/>
        </p:nvSpPr>
        <p:spPr>
          <a:xfrm>
            <a:off x="4247164" y="1980479"/>
            <a:ext cx="3044414" cy="9384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93526645-CD9F-47E4-85CB-2C668D01DA50}"/>
              </a:ext>
            </a:extLst>
          </p:cNvPr>
          <p:cNvGrpSpPr/>
          <p:nvPr/>
        </p:nvGrpSpPr>
        <p:grpSpPr>
          <a:xfrm>
            <a:off x="4247164" y="3285146"/>
            <a:ext cx="3044414" cy="502920"/>
            <a:chOff x="4247164" y="3285146"/>
            <a:chExt cx="3044414" cy="502920"/>
          </a:xfrm>
        </p:grpSpPr>
        <p:sp>
          <p:nvSpPr>
            <p:cNvPr id="37" name="Rectangle 36">
              <a:extLst>
                <a:ext uri="{FF2B5EF4-FFF2-40B4-BE49-F238E27FC236}">
                  <a16:creationId xmlns:a16="http://schemas.microsoft.com/office/drawing/2014/main" id="{3244028F-B061-40A6-9EDD-C05848EAFB74}"/>
                </a:ext>
              </a:extLst>
            </p:cNvPr>
            <p:cNvSpPr/>
            <p:nvPr/>
          </p:nvSpPr>
          <p:spPr>
            <a:xfrm>
              <a:off x="4247164"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1C15DF53-4152-4EF4-A2B9-9F3E797AE24C}"/>
                </a:ext>
              </a:extLst>
            </p:cNvPr>
            <p:cNvSpPr txBox="1"/>
            <p:nvPr/>
          </p:nvSpPr>
          <p:spPr>
            <a:xfrm>
              <a:off x="4397771"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Storage</a:t>
              </a:r>
            </a:p>
          </p:txBody>
        </p:sp>
      </p:grpSp>
      <p:grpSp>
        <p:nvGrpSpPr>
          <p:cNvPr id="70" name="Group 69">
            <a:extLst>
              <a:ext uri="{FF2B5EF4-FFF2-40B4-BE49-F238E27FC236}">
                <a16:creationId xmlns:a16="http://schemas.microsoft.com/office/drawing/2014/main" id="{31DC8A9B-86E0-4C95-81EF-85FF5C78C217}"/>
              </a:ext>
            </a:extLst>
          </p:cNvPr>
          <p:cNvGrpSpPr/>
          <p:nvPr/>
        </p:nvGrpSpPr>
        <p:grpSpPr>
          <a:xfrm>
            <a:off x="4247164" y="5227648"/>
            <a:ext cx="3044414" cy="763793"/>
            <a:chOff x="4247164" y="5227648"/>
            <a:chExt cx="3044414" cy="763793"/>
          </a:xfrm>
        </p:grpSpPr>
        <p:sp>
          <p:nvSpPr>
            <p:cNvPr id="35" name="Rectangle 34">
              <a:extLst>
                <a:ext uri="{FF2B5EF4-FFF2-40B4-BE49-F238E27FC236}">
                  <a16:creationId xmlns:a16="http://schemas.microsoft.com/office/drawing/2014/main" id="{B87347DC-79EB-430E-8564-DCB988CBC04B}"/>
                </a:ext>
              </a:extLst>
            </p:cNvPr>
            <p:cNvSpPr/>
            <p:nvPr/>
          </p:nvSpPr>
          <p:spPr>
            <a:xfrm>
              <a:off x="4247164" y="5227648"/>
              <a:ext cx="3044414" cy="763793"/>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A86B52BD-FC1F-437B-AE18-6B8C0DD8CB8D}"/>
                </a:ext>
              </a:extLst>
            </p:cNvPr>
            <p:cNvSpPr txBox="1"/>
            <p:nvPr/>
          </p:nvSpPr>
          <p:spPr>
            <a:xfrm>
              <a:off x="4397771"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DELUXE SERVER</a:t>
              </a:r>
            </a:p>
          </p:txBody>
        </p:sp>
      </p:grpSp>
      <p:grpSp>
        <p:nvGrpSpPr>
          <p:cNvPr id="67" name="Group 66">
            <a:extLst>
              <a:ext uri="{FF2B5EF4-FFF2-40B4-BE49-F238E27FC236}">
                <a16:creationId xmlns:a16="http://schemas.microsoft.com/office/drawing/2014/main" id="{262E1A86-1FBE-4051-A57A-9F0AC2A34BC2}"/>
              </a:ext>
            </a:extLst>
          </p:cNvPr>
          <p:cNvGrpSpPr/>
          <p:nvPr/>
        </p:nvGrpSpPr>
        <p:grpSpPr>
          <a:xfrm>
            <a:off x="4247164" y="3788066"/>
            <a:ext cx="3044414" cy="502920"/>
            <a:chOff x="4247164" y="3788066"/>
            <a:chExt cx="3044414" cy="502920"/>
          </a:xfrm>
        </p:grpSpPr>
        <p:sp>
          <p:nvSpPr>
            <p:cNvPr id="38" name="Rectangle 37">
              <a:extLst>
                <a:ext uri="{FF2B5EF4-FFF2-40B4-BE49-F238E27FC236}">
                  <a16:creationId xmlns:a16="http://schemas.microsoft.com/office/drawing/2014/main" id="{C84C9D6C-4443-4432-8515-9FAE68340861}"/>
                </a:ext>
              </a:extLst>
            </p:cNvPr>
            <p:cNvSpPr/>
            <p:nvPr/>
          </p:nvSpPr>
          <p:spPr>
            <a:xfrm>
              <a:off x="4247164"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9838F68D-6909-4CC9-960F-FF9EE6C7846B}"/>
                </a:ext>
              </a:extLst>
            </p:cNvPr>
            <p:cNvSpPr txBox="1"/>
            <p:nvPr/>
          </p:nvSpPr>
          <p:spPr>
            <a:xfrm>
              <a:off x="4397771"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Mbps Bandwidth</a:t>
              </a:r>
            </a:p>
          </p:txBody>
        </p:sp>
      </p:grpSp>
      <p:grpSp>
        <p:nvGrpSpPr>
          <p:cNvPr id="68" name="Group 67">
            <a:extLst>
              <a:ext uri="{FF2B5EF4-FFF2-40B4-BE49-F238E27FC236}">
                <a16:creationId xmlns:a16="http://schemas.microsoft.com/office/drawing/2014/main" id="{59BBFD62-D5A3-4777-BB50-740F99506E77}"/>
              </a:ext>
            </a:extLst>
          </p:cNvPr>
          <p:cNvGrpSpPr/>
          <p:nvPr/>
        </p:nvGrpSpPr>
        <p:grpSpPr>
          <a:xfrm>
            <a:off x="4247164" y="4290986"/>
            <a:ext cx="3044414" cy="502920"/>
            <a:chOff x="4247164" y="4290986"/>
            <a:chExt cx="3044414" cy="502920"/>
          </a:xfrm>
        </p:grpSpPr>
        <p:sp>
          <p:nvSpPr>
            <p:cNvPr id="39" name="Rectangle 38">
              <a:extLst>
                <a:ext uri="{FF2B5EF4-FFF2-40B4-BE49-F238E27FC236}">
                  <a16:creationId xmlns:a16="http://schemas.microsoft.com/office/drawing/2014/main" id="{7C9A52CB-6430-4B28-8A50-2F081D548392}"/>
                </a:ext>
              </a:extLst>
            </p:cNvPr>
            <p:cNvSpPr/>
            <p:nvPr/>
          </p:nvSpPr>
          <p:spPr>
            <a:xfrm>
              <a:off x="4247164"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BEF078B-B11E-4B7F-A050-9A3E998833A6}"/>
                </a:ext>
              </a:extLst>
            </p:cNvPr>
            <p:cNvSpPr txBox="1"/>
            <p:nvPr/>
          </p:nvSpPr>
          <p:spPr>
            <a:xfrm>
              <a:off x="4397771"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8 GB DDR3 Ram</a:t>
              </a:r>
            </a:p>
          </p:txBody>
        </p:sp>
      </p:grpSp>
      <p:grpSp>
        <p:nvGrpSpPr>
          <p:cNvPr id="69" name="Group 68">
            <a:extLst>
              <a:ext uri="{FF2B5EF4-FFF2-40B4-BE49-F238E27FC236}">
                <a16:creationId xmlns:a16="http://schemas.microsoft.com/office/drawing/2014/main" id="{99315208-6192-47E3-86F1-E24358EF26F5}"/>
              </a:ext>
            </a:extLst>
          </p:cNvPr>
          <p:cNvGrpSpPr/>
          <p:nvPr/>
        </p:nvGrpSpPr>
        <p:grpSpPr>
          <a:xfrm>
            <a:off x="4247164" y="4793906"/>
            <a:ext cx="3044414" cy="502920"/>
            <a:chOff x="4247164" y="4793906"/>
            <a:chExt cx="3044414" cy="502920"/>
          </a:xfrm>
        </p:grpSpPr>
        <p:sp>
          <p:nvSpPr>
            <p:cNvPr id="40" name="Rectangle 39">
              <a:extLst>
                <a:ext uri="{FF2B5EF4-FFF2-40B4-BE49-F238E27FC236}">
                  <a16:creationId xmlns:a16="http://schemas.microsoft.com/office/drawing/2014/main" id="{1142A308-FD9A-4A4F-87BD-2C6B3FFA09F0}"/>
                </a:ext>
              </a:extLst>
            </p:cNvPr>
            <p:cNvSpPr/>
            <p:nvPr/>
          </p:nvSpPr>
          <p:spPr>
            <a:xfrm>
              <a:off x="4247164"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784DA250-5D87-4F33-95C7-7BAD3E00FB35}"/>
                </a:ext>
              </a:extLst>
            </p:cNvPr>
            <p:cNvSpPr txBox="1"/>
            <p:nvPr/>
          </p:nvSpPr>
          <p:spPr>
            <a:xfrm>
              <a:off x="4397771"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Outbound</a:t>
              </a:r>
            </a:p>
          </p:txBody>
        </p:sp>
      </p:grpSp>
      <p:grpSp>
        <p:nvGrpSpPr>
          <p:cNvPr id="65" name="Group 64">
            <a:extLst>
              <a:ext uri="{FF2B5EF4-FFF2-40B4-BE49-F238E27FC236}">
                <a16:creationId xmlns:a16="http://schemas.microsoft.com/office/drawing/2014/main" id="{979C184B-48D1-40DD-A88B-F2F20B382ADE}"/>
              </a:ext>
            </a:extLst>
          </p:cNvPr>
          <p:cNvGrpSpPr/>
          <p:nvPr/>
        </p:nvGrpSpPr>
        <p:grpSpPr>
          <a:xfrm>
            <a:off x="4247164" y="2056087"/>
            <a:ext cx="3044414" cy="1229059"/>
            <a:chOff x="4247164" y="2056087"/>
            <a:chExt cx="3044414" cy="1229059"/>
          </a:xfrm>
        </p:grpSpPr>
        <p:sp>
          <p:nvSpPr>
            <p:cNvPr id="36" name="Rectangle 35">
              <a:extLst>
                <a:ext uri="{FF2B5EF4-FFF2-40B4-BE49-F238E27FC236}">
                  <a16:creationId xmlns:a16="http://schemas.microsoft.com/office/drawing/2014/main" id="{85A8B1DE-6E60-4210-8799-3110CE2A6A89}"/>
                </a:ext>
              </a:extLst>
            </p:cNvPr>
            <p:cNvSpPr/>
            <p:nvPr/>
          </p:nvSpPr>
          <p:spPr>
            <a:xfrm>
              <a:off x="4247164"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3952111-A046-4C96-9EEE-D7ACF07D8593}"/>
                </a:ext>
              </a:extLst>
            </p:cNvPr>
            <p:cNvSpPr txBox="1"/>
            <p:nvPr/>
          </p:nvSpPr>
          <p:spPr>
            <a:xfrm>
              <a:off x="4397771"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Xeon Dual Core</a:t>
              </a:r>
            </a:p>
          </p:txBody>
        </p:sp>
      </p:grpSp>
      <p:sp>
        <p:nvSpPr>
          <p:cNvPr id="26" name="Freeform: Shape 25">
            <a:extLst>
              <a:ext uri="{FF2B5EF4-FFF2-40B4-BE49-F238E27FC236}">
                <a16:creationId xmlns:a16="http://schemas.microsoft.com/office/drawing/2014/main" id="{7BF0EA43-1496-4943-9461-B9E3B199D57E}"/>
              </a:ext>
            </a:extLst>
          </p:cNvPr>
          <p:cNvSpPr>
            <a:spLocks noChangeAspect="1"/>
          </p:cNvSpPr>
          <p:nvPr/>
        </p:nvSpPr>
        <p:spPr>
          <a:xfrm>
            <a:off x="5175011"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$135</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51" name="Rectangle 50">
            <a:extLst>
              <a:ext uri="{FF2B5EF4-FFF2-40B4-BE49-F238E27FC236}">
                <a16:creationId xmlns:a16="http://schemas.microsoft.com/office/drawing/2014/main" id="{44B05C73-7AC5-4E6B-BC2E-91E38642FD14}"/>
              </a:ext>
            </a:extLst>
          </p:cNvPr>
          <p:cNvSpPr/>
          <p:nvPr/>
        </p:nvSpPr>
        <p:spPr>
          <a:xfrm>
            <a:off x="7517346" y="1980479"/>
            <a:ext cx="3044414" cy="93844"/>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678450F2-2A62-4EDE-9820-A00D5692E584}"/>
              </a:ext>
            </a:extLst>
          </p:cNvPr>
          <p:cNvGrpSpPr/>
          <p:nvPr/>
        </p:nvGrpSpPr>
        <p:grpSpPr>
          <a:xfrm>
            <a:off x="7517346" y="3285146"/>
            <a:ext cx="3044414" cy="502920"/>
            <a:chOff x="7517346" y="3285146"/>
            <a:chExt cx="3044414" cy="502920"/>
          </a:xfrm>
        </p:grpSpPr>
        <p:sp>
          <p:nvSpPr>
            <p:cNvPr id="54" name="Rectangle 53">
              <a:extLst>
                <a:ext uri="{FF2B5EF4-FFF2-40B4-BE49-F238E27FC236}">
                  <a16:creationId xmlns:a16="http://schemas.microsoft.com/office/drawing/2014/main" id="{47760FDD-5D45-4AAE-BB40-0B56EA24F8CE}"/>
                </a:ext>
              </a:extLst>
            </p:cNvPr>
            <p:cNvSpPr/>
            <p:nvPr/>
          </p:nvSpPr>
          <p:spPr>
            <a:xfrm>
              <a:off x="7517346"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A294735C-CEDA-44D2-AEB1-3F894E14C7CB}"/>
                </a:ext>
              </a:extLst>
            </p:cNvPr>
            <p:cNvSpPr txBox="1"/>
            <p:nvPr/>
          </p:nvSpPr>
          <p:spPr>
            <a:xfrm>
              <a:off x="7667953"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Storage</a:t>
              </a:r>
            </a:p>
          </p:txBody>
        </p:sp>
      </p:grpSp>
      <p:grpSp>
        <p:nvGrpSpPr>
          <p:cNvPr id="76" name="Group 75">
            <a:extLst>
              <a:ext uri="{FF2B5EF4-FFF2-40B4-BE49-F238E27FC236}">
                <a16:creationId xmlns:a16="http://schemas.microsoft.com/office/drawing/2014/main" id="{489F9310-5A93-4CF9-A55D-369548D5C90D}"/>
              </a:ext>
            </a:extLst>
          </p:cNvPr>
          <p:cNvGrpSpPr/>
          <p:nvPr/>
        </p:nvGrpSpPr>
        <p:grpSpPr>
          <a:xfrm>
            <a:off x="7517346" y="5227648"/>
            <a:ext cx="3044414" cy="763793"/>
            <a:chOff x="7517346" y="5227648"/>
            <a:chExt cx="3044414" cy="763793"/>
          </a:xfrm>
        </p:grpSpPr>
        <p:sp>
          <p:nvSpPr>
            <p:cNvPr id="52" name="Rectangle 51">
              <a:extLst>
                <a:ext uri="{FF2B5EF4-FFF2-40B4-BE49-F238E27FC236}">
                  <a16:creationId xmlns:a16="http://schemas.microsoft.com/office/drawing/2014/main" id="{C437F69B-935C-432C-8580-087AE301F795}"/>
                </a:ext>
              </a:extLst>
            </p:cNvPr>
            <p:cNvSpPr/>
            <p:nvPr/>
          </p:nvSpPr>
          <p:spPr>
            <a:xfrm>
              <a:off x="7517346" y="5227648"/>
              <a:ext cx="3044414" cy="763793"/>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EFB6397E-3D07-4B70-8066-32E378DE35C6}"/>
                </a:ext>
              </a:extLst>
            </p:cNvPr>
            <p:cNvSpPr txBox="1"/>
            <p:nvPr/>
          </p:nvSpPr>
          <p:spPr>
            <a:xfrm>
              <a:off x="7667953"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ULTIMATE SERVER</a:t>
              </a:r>
            </a:p>
          </p:txBody>
        </p:sp>
      </p:grpSp>
      <p:grpSp>
        <p:nvGrpSpPr>
          <p:cNvPr id="73" name="Group 72">
            <a:extLst>
              <a:ext uri="{FF2B5EF4-FFF2-40B4-BE49-F238E27FC236}">
                <a16:creationId xmlns:a16="http://schemas.microsoft.com/office/drawing/2014/main" id="{8AF7163D-E491-47AA-9C5A-77FC28B38231}"/>
              </a:ext>
            </a:extLst>
          </p:cNvPr>
          <p:cNvGrpSpPr/>
          <p:nvPr/>
        </p:nvGrpSpPr>
        <p:grpSpPr>
          <a:xfrm>
            <a:off x="7517346" y="3788066"/>
            <a:ext cx="3044414" cy="502920"/>
            <a:chOff x="7517346" y="3788066"/>
            <a:chExt cx="3044414" cy="502920"/>
          </a:xfrm>
        </p:grpSpPr>
        <p:sp>
          <p:nvSpPr>
            <p:cNvPr id="55" name="Rectangle 54">
              <a:extLst>
                <a:ext uri="{FF2B5EF4-FFF2-40B4-BE49-F238E27FC236}">
                  <a16:creationId xmlns:a16="http://schemas.microsoft.com/office/drawing/2014/main" id="{E7599B74-5089-4A7A-AD78-453740A0B797}"/>
                </a:ext>
              </a:extLst>
            </p:cNvPr>
            <p:cNvSpPr/>
            <p:nvPr/>
          </p:nvSpPr>
          <p:spPr>
            <a:xfrm>
              <a:off x="7517346"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B172D1A4-0C34-41C2-984B-1176A79DDF54}"/>
                </a:ext>
              </a:extLst>
            </p:cNvPr>
            <p:cNvSpPr txBox="1"/>
            <p:nvPr/>
          </p:nvSpPr>
          <p:spPr>
            <a:xfrm>
              <a:off x="7667953"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200 Mbps Bandwidth</a:t>
              </a:r>
            </a:p>
          </p:txBody>
        </p:sp>
      </p:grpSp>
      <p:grpSp>
        <p:nvGrpSpPr>
          <p:cNvPr id="74" name="Group 73">
            <a:extLst>
              <a:ext uri="{FF2B5EF4-FFF2-40B4-BE49-F238E27FC236}">
                <a16:creationId xmlns:a16="http://schemas.microsoft.com/office/drawing/2014/main" id="{9E217DA7-5530-4172-BD65-4B23AD1E5C91}"/>
              </a:ext>
            </a:extLst>
          </p:cNvPr>
          <p:cNvGrpSpPr/>
          <p:nvPr/>
        </p:nvGrpSpPr>
        <p:grpSpPr>
          <a:xfrm>
            <a:off x="7517346" y="4290986"/>
            <a:ext cx="3044414" cy="502920"/>
            <a:chOff x="7517346" y="4290986"/>
            <a:chExt cx="3044414" cy="502920"/>
          </a:xfrm>
        </p:grpSpPr>
        <p:sp>
          <p:nvSpPr>
            <p:cNvPr id="56" name="Rectangle 55">
              <a:extLst>
                <a:ext uri="{FF2B5EF4-FFF2-40B4-BE49-F238E27FC236}">
                  <a16:creationId xmlns:a16="http://schemas.microsoft.com/office/drawing/2014/main" id="{9AB163C3-BC0C-4F70-AC27-8716F86FF64D}"/>
                </a:ext>
              </a:extLst>
            </p:cNvPr>
            <p:cNvSpPr/>
            <p:nvPr/>
          </p:nvSpPr>
          <p:spPr>
            <a:xfrm>
              <a:off x="7517346"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CEC8C22C-719C-44B3-BE69-3C701922B248}"/>
                </a:ext>
              </a:extLst>
            </p:cNvPr>
            <p:cNvSpPr txBox="1"/>
            <p:nvPr/>
          </p:nvSpPr>
          <p:spPr>
            <a:xfrm>
              <a:off x="7667953"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16 GB DDR4 Ram</a:t>
              </a:r>
            </a:p>
          </p:txBody>
        </p:sp>
      </p:grpSp>
      <p:grpSp>
        <p:nvGrpSpPr>
          <p:cNvPr id="75" name="Group 74">
            <a:extLst>
              <a:ext uri="{FF2B5EF4-FFF2-40B4-BE49-F238E27FC236}">
                <a16:creationId xmlns:a16="http://schemas.microsoft.com/office/drawing/2014/main" id="{4AED7BA4-BB17-4C67-9238-80983BED9E7B}"/>
              </a:ext>
            </a:extLst>
          </p:cNvPr>
          <p:cNvGrpSpPr/>
          <p:nvPr/>
        </p:nvGrpSpPr>
        <p:grpSpPr>
          <a:xfrm>
            <a:off x="7517346" y="4793906"/>
            <a:ext cx="3044414" cy="502920"/>
            <a:chOff x="7517346" y="4793906"/>
            <a:chExt cx="3044414" cy="502920"/>
          </a:xfrm>
        </p:grpSpPr>
        <p:sp>
          <p:nvSpPr>
            <p:cNvPr id="57" name="Rectangle 56">
              <a:extLst>
                <a:ext uri="{FF2B5EF4-FFF2-40B4-BE49-F238E27FC236}">
                  <a16:creationId xmlns:a16="http://schemas.microsoft.com/office/drawing/2014/main" id="{8A26E3E4-C736-4C66-A85B-98A5B15257CB}"/>
                </a:ext>
              </a:extLst>
            </p:cNvPr>
            <p:cNvSpPr/>
            <p:nvPr/>
          </p:nvSpPr>
          <p:spPr>
            <a:xfrm>
              <a:off x="7517346"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0EC8C504-00F2-49B7-8C47-762A08A0F8CE}"/>
                </a:ext>
              </a:extLst>
            </p:cNvPr>
            <p:cNvSpPr txBox="1"/>
            <p:nvPr/>
          </p:nvSpPr>
          <p:spPr>
            <a:xfrm>
              <a:off x="7667953"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Outbound</a:t>
              </a:r>
            </a:p>
          </p:txBody>
        </p:sp>
      </p:grpSp>
      <p:grpSp>
        <p:nvGrpSpPr>
          <p:cNvPr id="71" name="Group 70">
            <a:extLst>
              <a:ext uri="{FF2B5EF4-FFF2-40B4-BE49-F238E27FC236}">
                <a16:creationId xmlns:a16="http://schemas.microsoft.com/office/drawing/2014/main" id="{6E6B8F03-6EE9-4EAF-B698-C09ADB482CCB}"/>
              </a:ext>
            </a:extLst>
          </p:cNvPr>
          <p:cNvGrpSpPr/>
          <p:nvPr/>
        </p:nvGrpSpPr>
        <p:grpSpPr>
          <a:xfrm>
            <a:off x="7517346" y="2056087"/>
            <a:ext cx="3044414" cy="1229059"/>
            <a:chOff x="7517346" y="2056087"/>
            <a:chExt cx="3044414" cy="1229059"/>
          </a:xfrm>
        </p:grpSpPr>
        <p:sp>
          <p:nvSpPr>
            <p:cNvPr id="53" name="Rectangle 52">
              <a:extLst>
                <a:ext uri="{FF2B5EF4-FFF2-40B4-BE49-F238E27FC236}">
                  <a16:creationId xmlns:a16="http://schemas.microsoft.com/office/drawing/2014/main" id="{2B46AE89-D948-4148-A25D-5BD5FE28F274}"/>
                </a:ext>
              </a:extLst>
            </p:cNvPr>
            <p:cNvSpPr/>
            <p:nvPr/>
          </p:nvSpPr>
          <p:spPr>
            <a:xfrm>
              <a:off x="7517346"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80CF426-42F5-4B99-9B15-63A114682BCF}"/>
                </a:ext>
              </a:extLst>
            </p:cNvPr>
            <p:cNvSpPr txBox="1"/>
            <p:nvPr/>
          </p:nvSpPr>
          <p:spPr>
            <a:xfrm>
              <a:off x="7667953"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Quad Core</a:t>
              </a:r>
            </a:p>
          </p:txBody>
        </p:sp>
      </p:grpSp>
      <p:sp>
        <p:nvSpPr>
          <p:cNvPr id="43" name="Freeform: Shape 42">
            <a:extLst>
              <a:ext uri="{FF2B5EF4-FFF2-40B4-BE49-F238E27FC236}">
                <a16:creationId xmlns:a16="http://schemas.microsoft.com/office/drawing/2014/main" id="{B027A54B-3ECB-4AE1-B2EF-D973E15EBD57}"/>
              </a:ext>
            </a:extLst>
          </p:cNvPr>
          <p:cNvSpPr>
            <a:spLocks noChangeAspect="1"/>
          </p:cNvSpPr>
          <p:nvPr/>
        </p:nvSpPr>
        <p:spPr>
          <a:xfrm>
            <a:off x="8445193"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$219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Tree>
    <p:extLst>
      <p:ext uri="{BB962C8B-B14F-4D97-AF65-F5344CB8AC3E}">
        <p14:creationId xmlns:p14="http://schemas.microsoft.com/office/powerpoint/2010/main" val="1501333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additive="base">
                                        <p:cTn id="21" dur="250" fill="hold"/>
                                        <p:tgtEl>
                                          <p:spTgt spid="59"/>
                                        </p:tgtEl>
                                        <p:attrNameLst>
                                          <p:attrName>ppt_x</p:attrName>
                                        </p:attrNameLst>
                                      </p:cBhvr>
                                      <p:tavLst>
                                        <p:tav tm="0">
                                          <p:val>
                                            <p:strVal val="#ppt_x"/>
                                          </p:val>
                                        </p:tav>
                                        <p:tav tm="100000">
                                          <p:val>
                                            <p:strVal val="#ppt_x"/>
                                          </p:val>
                                        </p:tav>
                                      </p:tavLst>
                                    </p:anim>
                                    <p:anim calcmode="lin" valueType="num">
                                      <p:cBhvr additive="base">
                                        <p:cTn id="22" dur="250" fill="hold"/>
                                        <p:tgtEl>
                                          <p:spTgt spid="59"/>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250" fill="hold"/>
                                        <p:tgtEl>
                                          <p:spTgt spid="60"/>
                                        </p:tgtEl>
                                        <p:attrNameLst>
                                          <p:attrName>ppt_x</p:attrName>
                                        </p:attrNameLst>
                                      </p:cBhvr>
                                      <p:tavLst>
                                        <p:tav tm="0">
                                          <p:val>
                                            <p:strVal val="#ppt_x"/>
                                          </p:val>
                                        </p:tav>
                                        <p:tav tm="100000">
                                          <p:val>
                                            <p:strVal val="#ppt_x"/>
                                          </p:val>
                                        </p:tav>
                                      </p:tavLst>
                                    </p:anim>
                                    <p:anim calcmode="lin" valueType="num">
                                      <p:cBhvr additive="base">
                                        <p:cTn id="27" dur="250" fill="hold"/>
                                        <p:tgtEl>
                                          <p:spTgt spid="60"/>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nodeType="afterEffect">
                                  <p:stCondLst>
                                    <p:cond delay="0"/>
                                  </p:stCondLst>
                                  <p:childTnLst>
                                    <p:set>
                                      <p:cBhvr>
                                        <p:cTn id="30" dur="1" fill="hold">
                                          <p:stCondLst>
                                            <p:cond delay="0"/>
                                          </p:stCondLst>
                                        </p:cTn>
                                        <p:tgtEl>
                                          <p:spTgt spid="61"/>
                                        </p:tgtEl>
                                        <p:attrNameLst>
                                          <p:attrName>style.visibility</p:attrName>
                                        </p:attrNameLst>
                                      </p:cBhvr>
                                      <p:to>
                                        <p:strVal val="visible"/>
                                      </p:to>
                                    </p:set>
                                    <p:anim calcmode="lin" valueType="num">
                                      <p:cBhvr additive="base">
                                        <p:cTn id="31" dur="250" fill="hold"/>
                                        <p:tgtEl>
                                          <p:spTgt spid="61"/>
                                        </p:tgtEl>
                                        <p:attrNameLst>
                                          <p:attrName>ppt_x</p:attrName>
                                        </p:attrNameLst>
                                      </p:cBhvr>
                                      <p:tavLst>
                                        <p:tav tm="0">
                                          <p:val>
                                            <p:strVal val="#ppt_x"/>
                                          </p:val>
                                        </p:tav>
                                        <p:tav tm="100000">
                                          <p:val>
                                            <p:strVal val="#ppt_x"/>
                                          </p:val>
                                        </p:tav>
                                      </p:tavLst>
                                    </p:anim>
                                    <p:anim calcmode="lin" valueType="num">
                                      <p:cBhvr additive="base">
                                        <p:cTn id="32" dur="250" fill="hold"/>
                                        <p:tgtEl>
                                          <p:spTgt spid="61"/>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 calcmode="lin" valueType="num">
                                      <p:cBhvr additive="base">
                                        <p:cTn id="36" dur="250" fill="hold"/>
                                        <p:tgtEl>
                                          <p:spTgt spid="62"/>
                                        </p:tgtEl>
                                        <p:attrNameLst>
                                          <p:attrName>ppt_x</p:attrName>
                                        </p:attrNameLst>
                                      </p:cBhvr>
                                      <p:tavLst>
                                        <p:tav tm="0">
                                          <p:val>
                                            <p:strVal val="#ppt_x"/>
                                          </p:val>
                                        </p:tav>
                                        <p:tav tm="100000">
                                          <p:val>
                                            <p:strVal val="#ppt_x"/>
                                          </p:val>
                                        </p:tav>
                                      </p:tavLst>
                                    </p:anim>
                                    <p:anim calcmode="lin" valueType="num">
                                      <p:cBhvr additive="base">
                                        <p:cTn id="37" dur="250" fill="hold"/>
                                        <p:tgtEl>
                                          <p:spTgt spid="62"/>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nodeType="afterEffect">
                                  <p:stCondLst>
                                    <p:cond delay="0"/>
                                  </p:stCondLst>
                                  <p:childTnLst>
                                    <p:set>
                                      <p:cBhvr>
                                        <p:cTn id="40" dur="1" fill="hold">
                                          <p:stCondLst>
                                            <p:cond delay="0"/>
                                          </p:stCondLst>
                                        </p:cTn>
                                        <p:tgtEl>
                                          <p:spTgt spid="63"/>
                                        </p:tgtEl>
                                        <p:attrNameLst>
                                          <p:attrName>style.visibility</p:attrName>
                                        </p:attrNameLst>
                                      </p:cBhvr>
                                      <p:to>
                                        <p:strVal val="visible"/>
                                      </p:to>
                                    </p:set>
                                    <p:anim calcmode="lin" valueType="num">
                                      <p:cBhvr additive="base">
                                        <p:cTn id="41" dur="250" fill="hold"/>
                                        <p:tgtEl>
                                          <p:spTgt spid="63"/>
                                        </p:tgtEl>
                                        <p:attrNameLst>
                                          <p:attrName>ppt_x</p:attrName>
                                        </p:attrNameLst>
                                      </p:cBhvr>
                                      <p:tavLst>
                                        <p:tav tm="0">
                                          <p:val>
                                            <p:strVal val="#ppt_x"/>
                                          </p:val>
                                        </p:tav>
                                        <p:tav tm="100000">
                                          <p:val>
                                            <p:strVal val="#ppt_x"/>
                                          </p:val>
                                        </p:tav>
                                      </p:tavLst>
                                    </p:anim>
                                    <p:anim calcmode="lin" valueType="num">
                                      <p:cBhvr additive="base">
                                        <p:cTn id="42" dur="250" fill="hold"/>
                                        <p:tgtEl>
                                          <p:spTgt spid="63"/>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nodeType="afterEffect">
                                  <p:stCondLst>
                                    <p:cond delay="0"/>
                                  </p:stCondLst>
                                  <p:childTnLst>
                                    <p:set>
                                      <p:cBhvr>
                                        <p:cTn id="45" dur="1" fill="hold">
                                          <p:stCondLst>
                                            <p:cond delay="0"/>
                                          </p:stCondLst>
                                        </p:cTn>
                                        <p:tgtEl>
                                          <p:spTgt spid="64"/>
                                        </p:tgtEl>
                                        <p:attrNameLst>
                                          <p:attrName>style.visibility</p:attrName>
                                        </p:attrNameLst>
                                      </p:cBhvr>
                                      <p:to>
                                        <p:strVal val="visible"/>
                                      </p:to>
                                    </p:set>
                                    <p:anim calcmode="lin" valueType="num">
                                      <p:cBhvr additive="base">
                                        <p:cTn id="46" dur="250" fill="hold"/>
                                        <p:tgtEl>
                                          <p:spTgt spid="64"/>
                                        </p:tgtEl>
                                        <p:attrNameLst>
                                          <p:attrName>ppt_x</p:attrName>
                                        </p:attrNameLst>
                                      </p:cBhvr>
                                      <p:tavLst>
                                        <p:tav tm="0">
                                          <p:val>
                                            <p:strVal val="#ppt_x"/>
                                          </p:val>
                                        </p:tav>
                                        <p:tav tm="100000">
                                          <p:val>
                                            <p:strVal val="#ppt_x"/>
                                          </p:val>
                                        </p:tav>
                                      </p:tavLst>
                                    </p:anim>
                                    <p:anim calcmode="lin" valueType="num">
                                      <p:cBhvr additive="base">
                                        <p:cTn id="47" dur="250" fill="hold"/>
                                        <p:tgtEl>
                                          <p:spTgt spid="64"/>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1"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 calcmode="lin" valueType="num">
                                      <p:cBhvr additive="base">
                                        <p:cTn id="51" dur="500" fill="hold"/>
                                        <p:tgtEl>
                                          <p:spTgt spid="26"/>
                                        </p:tgtEl>
                                        <p:attrNameLst>
                                          <p:attrName>ppt_x</p:attrName>
                                        </p:attrNameLst>
                                      </p:cBhvr>
                                      <p:tavLst>
                                        <p:tav tm="0">
                                          <p:val>
                                            <p:strVal val="#ppt_x"/>
                                          </p:val>
                                        </p:tav>
                                        <p:tav tm="100000">
                                          <p:val>
                                            <p:strVal val="#ppt_x"/>
                                          </p:val>
                                        </p:tav>
                                      </p:tavLst>
                                    </p:anim>
                                    <p:anim calcmode="lin" valueType="num">
                                      <p:cBhvr additive="base">
                                        <p:cTn id="52" dur="500" fill="hold"/>
                                        <p:tgtEl>
                                          <p:spTgt spid="26"/>
                                        </p:tgtEl>
                                        <p:attrNameLst>
                                          <p:attrName>ppt_y</p:attrName>
                                        </p:attrNameLst>
                                      </p:cBhvr>
                                      <p:tavLst>
                                        <p:tav tm="0">
                                          <p:val>
                                            <p:strVal val="0-#ppt_h/2"/>
                                          </p:val>
                                        </p:tav>
                                        <p:tav tm="100000">
                                          <p:val>
                                            <p:strVal val="#ppt_y"/>
                                          </p:val>
                                        </p:tav>
                                      </p:tavLst>
                                    </p:anim>
                                  </p:childTnLst>
                                </p:cTn>
                              </p:par>
                            </p:childTnLst>
                          </p:cTn>
                        </p:par>
                        <p:par>
                          <p:cTn id="53" fill="hold">
                            <p:stCondLst>
                              <p:cond delay="3250"/>
                            </p:stCondLst>
                            <p:childTnLst>
                              <p:par>
                                <p:cTn id="54" presetID="2" presetClass="entr" presetSubtype="4" fill="hold" grpId="0" nodeType="afterEffect">
                                  <p:stCondLst>
                                    <p:cond delay="0"/>
                                  </p:stCondLst>
                                  <p:childTnLst>
                                    <p:set>
                                      <p:cBhvr>
                                        <p:cTn id="55" dur="1" fill="hold">
                                          <p:stCondLst>
                                            <p:cond delay="0"/>
                                          </p:stCondLst>
                                        </p:cTn>
                                        <p:tgtEl>
                                          <p:spTgt spid="34"/>
                                        </p:tgtEl>
                                        <p:attrNameLst>
                                          <p:attrName>style.visibility</p:attrName>
                                        </p:attrNameLst>
                                      </p:cBhvr>
                                      <p:to>
                                        <p:strVal val="visible"/>
                                      </p:to>
                                    </p:set>
                                    <p:anim calcmode="lin" valueType="num">
                                      <p:cBhvr additive="base">
                                        <p:cTn id="56" dur="250" fill="hold"/>
                                        <p:tgtEl>
                                          <p:spTgt spid="34"/>
                                        </p:tgtEl>
                                        <p:attrNameLst>
                                          <p:attrName>ppt_x</p:attrName>
                                        </p:attrNameLst>
                                      </p:cBhvr>
                                      <p:tavLst>
                                        <p:tav tm="0">
                                          <p:val>
                                            <p:strVal val="#ppt_x"/>
                                          </p:val>
                                        </p:tav>
                                        <p:tav tm="100000">
                                          <p:val>
                                            <p:strVal val="#ppt_x"/>
                                          </p:val>
                                        </p:tav>
                                      </p:tavLst>
                                    </p:anim>
                                    <p:anim calcmode="lin" valueType="num">
                                      <p:cBhvr additive="base">
                                        <p:cTn id="57" dur="250" fill="hold"/>
                                        <p:tgtEl>
                                          <p:spTgt spid="34"/>
                                        </p:tgtEl>
                                        <p:attrNameLst>
                                          <p:attrName>ppt_y</p:attrName>
                                        </p:attrNameLst>
                                      </p:cBhvr>
                                      <p:tavLst>
                                        <p:tav tm="0">
                                          <p:val>
                                            <p:strVal val="1+#ppt_h/2"/>
                                          </p:val>
                                        </p:tav>
                                        <p:tav tm="100000">
                                          <p:val>
                                            <p:strVal val="#ppt_y"/>
                                          </p:val>
                                        </p:tav>
                                      </p:tavLst>
                                    </p:anim>
                                  </p:childTnLst>
                                </p:cTn>
                              </p:par>
                            </p:childTnLst>
                          </p:cTn>
                        </p:par>
                        <p:par>
                          <p:cTn id="58" fill="hold">
                            <p:stCondLst>
                              <p:cond delay="3500"/>
                            </p:stCondLst>
                            <p:childTnLst>
                              <p:par>
                                <p:cTn id="59" presetID="2" presetClass="entr" presetSubtype="4" fill="hold" nodeType="afterEffect">
                                  <p:stCondLst>
                                    <p:cond delay="0"/>
                                  </p:stCondLst>
                                  <p:childTnLst>
                                    <p:set>
                                      <p:cBhvr>
                                        <p:cTn id="60" dur="1" fill="hold">
                                          <p:stCondLst>
                                            <p:cond delay="0"/>
                                          </p:stCondLst>
                                        </p:cTn>
                                        <p:tgtEl>
                                          <p:spTgt spid="65"/>
                                        </p:tgtEl>
                                        <p:attrNameLst>
                                          <p:attrName>style.visibility</p:attrName>
                                        </p:attrNameLst>
                                      </p:cBhvr>
                                      <p:to>
                                        <p:strVal val="visible"/>
                                      </p:to>
                                    </p:set>
                                    <p:anim calcmode="lin" valueType="num">
                                      <p:cBhvr additive="base">
                                        <p:cTn id="61" dur="250" fill="hold"/>
                                        <p:tgtEl>
                                          <p:spTgt spid="65"/>
                                        </p:tgtEl>
                                        <p:attrNameLst>
                                          <p:attrName>ppt_x</p:attrName>
                                        </p:attrNameLst>
                                      </p:cBhvr>
                                      <p:tavLst>
                                        <p:tav tm="0">
                                          <p:val>
                                            <p:strVal val="#ppt_x"/>
                                          </p:val>
                                        </p:tav>
                                        <p:tav tm="100000">
                                          <p:val>
                                            <p:strVal val="#ppt_x"/>
                                          </p:val>
                                        </p:tav>
                                      </p:tavLst>
                                    </p:anim>
                                    <p:anim calcmode="lin" valueType="num">
                                      <p:cBhvr additive="base">
                                        <p:cTn id="62" dur="250" fill="hold"/>
                                        <p:tgtEl>
                                          <p:spTgt spid="65"/>
                                        </p:tgtEl>
                                        <p:attrNameLst>
                                          <p:attrName>ppt_y</p:attrName>
                                        </p:attrNameLst>
                                      </p:cBhvr>
                                      <p:tavLst>
                                        <p:tav tm="0">
                                          <p:val>
                                            <p:strVal val="1+#ppt_h/2"/>
                                          </p:val>
                                        </p:tav>
                                        <p:tav tm="100000">
                                          <p:val>
                                            <p:strVal val="#ppt_y"/>
                                          </p:val>
                                        </p:tav>
                                      </p:tavLst>
                                    </p:anim>
                                  </p:childTnLst>
                                </p:cTn>
                              </p:par>
                            </p:childTnLst>
                          </p:cTn>
                        </p:par>
                        <p:par>
                          <p:cTn id="63" fill="hold">
                            <p:stCondLst>
                              <p:cond delay="3750"/>
                            </p:stCondLst>
                            <p:childTnLst>
                              <p:par>
                                <p:cTn id="64" presetID="2" presetClass="entr" presetSubtype="4" fill="hold" nodeType="afterEffect">
                                  <p:stCondLst>
                                    <p:cond delay="0"/>
                                  </p:stCondLst>
                                  <p:childTnLst>
                                    <p:set>
                                      <p:cBhvr>
                                        <p:cTn id="65" dur="1" fill="hold">
                                          <p:stCondLst>
                                            <p:cond delay="0"/>
                                          </p:stCondLst>
                                        </p:cTn>
                                        <p:tgtEl>
                                          <p:spTgt spid="66"/>
                                        </p:tgtEl>
                                        <p:attrNameLst>
                                          <p:attrName>style.visibility</p:attrName>
                                        </p:attrNameLst>
                                      </p:cBhvr>
                                      <p:to>
                                        <p:strVal val="visible"/>
                                      </p:to>
                                    </p:set>
                                    <p:anim calcmode="lin" valueType="num">
                                      <p:cBhvr additive="base">
                                        <p:cTn id="66" dur="250" fill="hold"/>
                                        <p:tgtEl>
                                          <p:spTgt spid="66"/>
                                        </p:tgtEl>
                                        <p:attrNameLst>
                                          <p:attrName>ppt_x</p:attrName>
                                        </p:attrNameLst>
                                      </p:cBhvr>
                                      <p:tavLst>
                                        <p:tav tm="0">
                                          <p:val>
                                            <p:strVal val="#ppt_x"/>
                                          </p:val>
                                        </p:tav>
                                        <p:tav tm="100000">
                                          <p:val>
                                            <p:strVal val="#ppt_x"/>
                                          </p:val>
                                        </p:tav>
                                      </p:tavLst>
                                    </p:anim>
                                    <p:anim calcmode="lin" valueType="num">
                                      <p:cBhvr additive="base">
                                        <p:cTn id="67" dur="250" fill="hold"/>
                                        <p:tgtEl>
                                          <p:spTgt spid="66"/>
                                        </p:tgtEl>
                                        <p:attrNameLst>
                                          <p:attrName>ppt_y</p:attrName>
                                        </p:attrNameLst>
                                      </p:cBhvr>
                                      <p:tavLst>
                                        <p:tav tm="0">
                                          <p:val>
                                            <p:strVal val="1+#ppt_h/2"/>
                                          </p:val>
                                        </p:tav>
                                        <p:tav tm="100000">
                                          <p:val>
                                            <p:strVal val="#ppt_y"/>
                                          </p:val>
                                        </p:tav>
                                      </p:tavLst>
                                    </p:anim>
                                  </p:childTnLst>
                                </p:cTn>
                              </p:par>
                            </p:childTnLst>
                          </p:cTn>
                        </p:par>
                        <p:par>
                          <p:cTn id="68" fill="hold">
                            <p:stCondLst>
                              <p:cond delay="4000"/>
                            </p:stCondLst>
                            <p:childTnLst>
                              <p:par>
                                <p:cTn id="69" presetID="2" presetClass="entr" presetSubtype="4" fill="hold" nodeType="afterEffect">
                                  <p:stCondLst>
                                    <p:cond delay="0"/>
                                  </p:stCondLst>
                                  <p:childTnLst>
                                    <p:set>
                                      <p:cBhvr>
                                        <p:cTn id="70" dur="1" fill="hold">
                                          <p:stCondLst>
                                            <p:cond delay="0"/>
                                          </p:stCondLst>
                                        </p:cTn>
                                        <p:tgtEl>
                                          <p:spTgt spid="67"/>
                                        </p:tgtEl>
                                        <p:attrNameLst>
                                          <p:attrName>style.visibility</p:attrName>
                                        </p:attrNameLst>
                                      </p:cBhvr>
                                      <p:to>
                                        <p:strVal val="visible"/>
                                      </p:to>
                                    </p:set>
                                    <p:anim calcmode="lin" valueType="num">
                                      <p:cBhvr additive="base">
                                        <p:cTn id="71" dur="250" fill="hold"/>
                                        <p:tgtEl>
                                          <p:spTgt spid="67"/>
                                        </p:tgtEl>
                                        <p:attrNameLst>
                                          <p:attrName>ppt_x</p:attrName>
                                        </p:attrNameLst>
                                      </p:cBhvr>
                                      <p:tavLst>
                                        <p:tav tm="0">
                                          <p:val>
                                            <p:strVal val="#ppt_x"/>
                                          </p:val>
                                        </p:tav>
                                        <p:tav tm="100000">
                                          <p:val>
                                            <p:strVal val="#ppt_x"/>
                                          </p:val>
                                        </p:tav>
                                      </p:tavLst>
                                    </p:anim>
                                    <p:anim calcmode="lin" valueType="num">
                                      <p:cBhvr additive="base">
                                        <p:cTn id="72" dur="250" fill="hold"/>
                                        <p:tgtEl>
                                          <p:spTgt spid="67"/>
                                        </p:tgtEl>
                                        <p:attrNameLst>
                                          <p:attrName>ppt_y</p:attrName>
                                        </p:attrNameLst>
                                      </p:cBhvr>
                                      <p:tavLst>
                                        <p:tav tm="0">
                                          <p:val>
                                            <p:strVal val="1+#ppt_h/2"/>
                                          </p:val>
                                        </p:tav>
                                        <p:tav tm="100000">
                                          <p:val>
                                            <p:strVal val="#ppt_y"/>
                                          </p:val>
                                        </p:tav>
                                      </p:tavLst>
                                    </p:anim>
                                  </p:childTnLst>
                                </p:cTn>
                              </p:par>
                            </p:childTnLst>
                          </p:cTn>
                        </p:par>
                        <p:par>
                          <p:cTn id="73" fill="hold">
                            <p:stCondLst>
                              <p:cond delay="4250"/>
                            </p:stCondLst>
                            <p:childTnLst>
                              <p:par>
                                <p:cTn id="74" presetID="2" presetClass="entr" presetSubtype="4"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additive="base">
                                        <p:cTn id="76" dur="250" fill="hold"/>
                                        <p:tgtEl>
                                          <p:spTgt spid="68"/>
                                        </p:tgtEl>
                                        <p:attrNameLst>
                                          <p:attrName>ppt_x</p:attrName>
                                        </p:attrNameLst>
                                      </p:cBhvr>
                                      <p:tavLst>
                                        <p:tav tm="0">
                                          <p:val>
                                            <p:strVal val="#ppt_x"/>
                                          </p:val>
                                        </p:tav>
                                        <p:tav tm="100000">
                                          <p:val>
                                            <p:strVal val="#ppt_x"/>
                                          </p:val>
                                        </p:tav>
                                      </p:tavLst>
                                    </p:anim>
                                    <p:anim calcmode="lin" valueType="num">
                                      <p:cBhvr additive="base">
                                        <p:cTn id="77" dur="250" fill="hold"/>
                                        <p:tgtEl>
                                          <p:spTgt spid="68"/>
                                        </p:tgtEl>
                                        <p:attrNameLst>
                                          <p:attrName>ppt_y</p:attrName>
                                        </p:attrNameLst>
                                      </p:cBhvr>
                                      <p:tavLst>
                                        <p:tav tm="0">
                                          <p:val>
                                            <p:strVal val="1+#ppt_h/2"/>
                                          </p:val>
                                        </p:tav>
                                        <p:tav tm="100000">
                                          <p:val>
                                            <p:strVal val="#ppt_y"/>
                                          </p:val>
                                        </p:tav>
                                      </p:tavLst>
                                    </p:anim>
                                  </p:childTnLst>
                                </p:cTn>
                              </p:par>
                            </p:childTnLst>
                          </p:cTn>
                        </p:par>
                        <p:par>
                          <p:cTn id="78" fill="hold">
                            <p:stCondLst>
                              <p:cond delay="4500"/>
                            </p:stCondLst>
                            <p:childTnLst>
                              <p:par>
                                <p:cTn id="79" presetID="2" presetClass="entr" presetSubtype="4" fill="hold" nodeType="afterEffect">
                                  <p:stCondLst>
                                    <p:cond delay="0"/>
                                  </p:stCondLst>
                                  <p:childTnLst>
                                    <p:set>
                                      <p:cBhvr>
                                        <p:cTn id="80" dur="1" fill="hold">
                                          <p:stCondLst>
                                            <p:cond delay="0"/>
                                          </p:stCondLst>
                                        </p:cTn>
                                        <p:tgtEl>
                                          <p:spTgt spid="69"/>
                                        </p:tgtEl>
                                        <p:attrNameLst>
                                          <p:attrName>style.visibility</p:attrName>
                                        </p:attrNameLst>
                                      </p:cBhvr>
                                      <p:to>
                                        <p:strVal val="visible"/>
                                      </p:to>
                                    </p:set>
                                    <p:anim calcmode="lin" valueType="num">
                                      <p:cBhvr additive="base">
                                        <p:cTn id="81" dur="250" fill="hold"/>
                                        <p:tgtEl>
                                          <p:spTgt spid="69"/>
                                        </p:tgtEl>
                                        <p:attrNameLst>
                                          <p:attrName>ppt_x</p:attrName>
                                        </p:attrNameLst>
                                      </p:cBhvr>
                                      <p:tavLst>
                                        <p:tav tm="0">
                                          <p:val>
                                            <p:strVal val="#ppt_x"/>
                                          </p:val>
                                        </p:tav>
                                        <p:tav tm="100000">
                                          <p:val>
                                            <p:strVal val="#ppt_x"/>
                                          </p:val>
                                        </p:tav>
                                      </p:tavLst>
                                    </p:anim>
                                    <p:anim calcmode="lin" valueType="num">
                                      <p:cBhvr additive="base">
                                        <p:cTn id="82" dur="250" fill="hold"/>
                                        <p:tgtEl>
                                          <p:spTgt spid="69"/>
                                        </p:tgtEl>
                                        <p:attrNameLst>
                                          <p:attrName>ppt_y</p:attrName>
                                        </p:attrNameLst>
                                      </p:cBhvr>
                                      <p:tavLst>
                                        <p:tav tm="0">
                                          <p:val>
                                            <p:strVal val="1+#ppt_h/2"/>
                                          </p:val>
                                        </p:tav>
                                        <p:tav tm="100000">
                                          <p:val>
                                            <p:strVal val="#ppt_y"/>
                                          </p:val>
                                        </p:tav>
                                      </p:tavLst>
                                    </p:anim>
                                  </p:childTnLst>
                                </p:cTn>
                              </p:par>
                            </p:childTnLst>
                          </p:cTn>
                        </p:par>
                        <p:par>
                          <p:cTn id="83" fill="hold">
                            <p:stCondLst>
                              <p:cond delay="4750"/>
                            </p:stCondLst>
                            <p:childTnLst>
                              <p:par>
                                <p:cTn id="84" presetID="2" presetClass="entr" presetSubtype="4" fill="hold" nodeType="afterEffect">
                                  <p:stCondLst>
                                    <p:cond delay="0"/>
                                  </p:stCondLst>
                                  <p:childTnLst>
                                    <p:set>
                                      <p:cBhvr>
                                        <p:cTn id="85" dur="1" fill="hold">
                                          <p:stCondLst>
                                            <p:cond delay="0"/>
                                          </p:stCondLst>
                                        </p:cTn>
                                        <p:tgtEl>
                                          <p:spTgt spid="70"/>
                                        </p:tgtEl>
                                        <p:attrNameLst>
                                          <p:attrName>style.visibility</p:attrName>
                                        </p:attrNameLst>
                                      </p:cBhvr>
                                      <p:to>
                                        <p:strVal val="visible"/>
                                      </p:to>
                                    </p:set>
                                    <p:anim calcmode="lin" valueType="num">
                                      <p:cBhvr additive="base">
                                        <p:cTn id="86" dur="250" fill="hold"/>
                                        <p:tgtEl>
                                          <p:spTgt spid="70"/>
                                        </p:tgtEl>
                                        <p:attrNameLst>
                                          <p:attrName>ppt_x</p:attrName>
                                        </p:attrNameLst>
                                      </p:cBhvr>
                                      <p:tavLst>
                                        <p:tav tm="0">
                                          <p:val>
                                            <p:strVal val="#ppt_x"/>
                                          </p:val>
                                        </p:tav>
                                        <p:tav tm="100000">
                                          <p:val>
                                            <p:strVal val="#ppt_x"/>
                                          </p:val>
                                        </p:tav>
                                      </p:tavLst>
                                    </p:anim>
                                    <p:anim calcmode="lin" valueType="num">
                                      <p:cBhvr additive="base">
                                        <p:cTn id="87" dur="250" fill="hold"/>
                                        <p:tgtEl>
                                          <p:spTgt spid="70"/>
                                        </p:tgtEl>
                                        <p:attrNameLst>
                                          <p:attrName>ppt_y</p:attrName>
                                        </p:attrNameLst>
                                      </p:cBhvr>
                                      <p:tavLst>
                                        <p:tav tm="0">
                                          <p:val>
                                            <p:strVal val="1+#ppt_h/2"/>
                                          </p:val>
                                        </p:tav>
                                        <p:tav tm="100000">
                                          <p:val>
                                            <p:strVal val="#ppt_y"/>
                                          </p:val>
                                        </p:tav>
                                      </p:tavLst>
                                    </p:anim>
                                  </p:childTnLst>
                                </p:cTn>
                              </p:par>
                            </p:childTnLst>
                          </p:cTn>
                        </p:par>
                        <p:par>
                          <p:cTn id="88" fill="hold">
                            <p:stCondLst>
                              <p:cond delay="5000"/>
                            </p:stCondLst>
                            <p:childTnLst>
                              <p:par>
                                <p:cTn id="89" presetID="2" presetClass="entr" presetSubtype="1" fill="hold" grpId="0" nodeType="afterEffect">
                                  <p:stCondLst>
                                    <p:cond delay="0"/>
                                  </p:stCondLst>
                                  <p:childTnLst>
                                    <p:set>
                                      <p:cBhvr>
                                        <p:cTn id="90" dur="1" fill="hold">
                                          <p:stCondLst>
                                            <p:cond delay="0"/>
                                          </p:stCondLst>
                                        </p:cTn>
                                        <p:tgtEl>
                                          <p:spTgt spid="43"/>
                                        </p:tgtEl>
                                        <p:attrNameLst>
                                          <p:attrName>style.visibility</p:attrName>
                                        </p:attrNameLst>
                                      </p:cBhvr>
                                      <p:to>
                                        <p:strVal val="visible"/>
                                      </p:to>
                                    </p:set>
                                    <p:anim calcmode="lin" valueType="num">
                                      <p:cBhvr additive="base">
                                        <p:cTn id="91" dur="500" fill="hold"/>
                                        <p:tgtEl>
                                          <p:spTgt spid="43"/>
                                        </p:tgtEl>
                                        <p:attrNameLst>
                                          <p:attrName>ppt_x</p:attrName>
                                        </p:attrNameLst>
                                      </p:cBhvr>
                                      <p:tavLst>
                                        <p:tav tm="0">
                                          <p:val>
                                            <p:strVal val="#ppt_x"/>
                                          </p:val>
                                        </p:tav>
                                        <p:tav tm="100000">
                                          <p:val>
                                            <p:strVal val="#ppt_x"/>
                                          </p:val>
                                        </p:tav>
                                      </p:tavLst>
                                    </p:anim>
                                    <p:anim calcmode="lin" valueType="num">
                                      <p:cBhvr additive="base">
                                        <p:cTn id="92" dur="500" fill="hold"/>
                                        <p:tgtEl>
                                          <p:spTgt spid="43"/>
                                        </p:tgtEl>
                                        <p:attrNameLst>
                                          <p:attrName>ppt_y</p:attrName>
                                        </p:attrNameLst>
                                      </p:cBhvr>
                                      <p:tavLst>
                                        <p:tav tm="0">
                                          <p:val>
                                            <p:strVal val="0-#ppt_h/2"/>
                                          </p:val>
                                        </p:tav>
                                        <p:tav tm="100000">
                                          <p:val>
                                            <p:strVal val="#ppt_y"/>
                                          </p:val>
                                        </p:tav>
                                      </p:tavLst>
                                    </p:anim>
                                  </p:childTnLst>
                                </p:cTn>
                              </p:par>
                            </p:childTnLst>
                          </p:cTn>
                        </p:par>
                        <p:par>
                          <p:cTn id="93" fill="hold">
                            <p:stCondLst>
                              <p:cond delay="55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750"/>
                            </p:stCondLst>
                            <p:childTnLst>
                              <p:par>
                                <p:cTn id="99" presetID="2" presetClass="entr" presetSubtype="4" fill="hold" nodeType="afterEffect">
                                  <p:stCondLst>
                                    <p:cond delay="0"/>
                                  </p:stCondLst>
                                  <p:childTnLst>
                                    <p:set>
                                      <p:cBhvr>
                                        <p:cTn id="100" dur="1" fill="hold">
                                          <p:stCondLst>
                                            <p:cond delay="0"/>
                                          </p:stCondLst>
                                        </p:cTn>
                                        <p:tgtEl>
                                          <p:spTgt spid="71"/>
                                        </p:tgtEl>
                                        <p:attrNameLst>
                                          <p:attrName>style.visibility</p:attrName>
                                        </p:attrNameLst>
                                      </p:cBhvr>
                                      <p:to>
                                        <p:strVal val="visible"/>
                                      </p:to>
                                    </p:set>
                                    <p:anim calcmode="lin" valueType="num">
                                      <p:cBhvr additive="base">
                                        <p:cTn id="101" dur="250" fill="hold"/>
                                        <p:tgtEl>
                                          <p:spTgt spid="71"/>
                                        </p:tgtEl>
                                        <p:attrNameLst>
                                          <p:attrName>ppt_x</p:attrName>
                                        </p:attrNameLst>
                                      </p:cBhvr>
                                      <p:tavLst>
                                        <p:tav tm="0">
                                          <p:val>
                                            <p:strVal val="#ppt_x"/>
                                          </p:val>
                                        </p:tav>
                                        <p:tav tm="100000">
                                          <p:val>
                                            <p:strVal val="#ppt_x"/>
                                          </p:val>
                                        </p:tav>
                                      </p:tavLst>
                                    </p:anim>
                                    <p:anim calcmode="lin" valueType="num">
                                      <p:cBhvr additive="base">
                                        <p:cTn id="102" dur="250" fill="hold"/>
                                        <p:tgtEl>
                                          <p:spTgt spid="71"/>
                                        </p:tgtEl>
                                        <p:attrNameLst>
                                          <p:attrName>ppt_y</p:attrName>
                                        </p:attrNameLst>
                                      </p:cBhvr>
                                      <p:tavLst>
                                        <p:tav tm="0">
                                          <p:val>
                                            <p:strVal val="1+#ppt_h/2"/>
                                          </p:val>
                                        </p:tav>
                                        <p:tav tm="100000">
                                          <p:val>
                                            <p:strVal val="#ppt_y"/>
                                          </p:val>
                                        </p:tav>
                                      </p:tavLst>
                                    </p:anim>
                                  </p:childTnLst>
                                </p:cTn>
                              </p:par>
                            </p:childTnLst>
                          </p:cTn>
                        </p:par>
                        <p:par>
                          <p:cTn id="103" fill="hold">
                            <p:stCondLst>
                              <p:cond delay="6000"/>
                            </p:stCondLst>
                            <p:childTnLst>
                              <p:par>
                                <p:cTn id="104" presetID="2" presetClass="entr" presetSubtype="4" fill="hold" nodeType="afterEffect">
                                  <p:stCondLst>
                                    <p:cond delay="0"/>
                                  </p:stCondLst>
                                  <p:childTnLst>
                                    <p:set>
                                      <p:cBhvr>
                                        <p:cTn id="105" dur="1" fill="hold">
                                          <p:stCondLst>
                                            <p:cond delay="0"/>
                                          </p:stCondLst>
                                        </p:cTn>
                                        <p:tgtEl>
                                          <p:spTgt spid="72"/>
                                        </p:tgtEl>
                                        <p:attrNameLst>
                                          <p:attrName>style.visibility</p:attrName>
                                        </p:attrNameLst>
                                      </p:cBhvr>
                                      <p:to>
                                        <p:strVal val="visible"/>
                                      </p:to>
                                    </p:set>
                                    <p:anim calcmode="lin" valueType="num">
                                      <p:cBhvr additive="base">
                                        <p:cTn id="106" dur="250" fill="hold"/>
                                        <p:tgtEl>
                                          <p:spTgt spid="72"/>
                                        </p:tgtEl>
                                        <p:attrNameLst>
                                          <p:attrName>ppt_x</p:attrName>
                                        </p:attrNameLst>
                                      </p:cBhvr>
                                      <p:tavLst>
                                        <p:tav tm="0">
                                          <p:val>
                                            <p:strVal val="#ppt_x"/>
                                          </p:val>
                                        </p:tav>
                                        <p:tav tm="100000">
                                          <p:val>
                                            <p:strVal val="#ppt_x"/>
                                          </p:val>
                                        </p:tav>
                                      </p:tavLst>
                                    </p:anim>
                                    <p:anim calcmode="lin" valueType="num">
                                      <p:cBhvr additive="base">
                                        <p:cTn id="107" dur="250" fill="hold"/>
                                        <p:tgtEl>
                                          <p:spTgt spid="72"/>
                                        </p:tgtEl>
                                        <p:attrNameLst>
                                          <p:attrName>ppt_y</p:attrName>
                                        </p:attrNameLst>
                                      </p:cBhvr>
                                      <p:tavLst>
                                        <p:tav tm="0">
                                          <p:val>
                                            <p:strVal val="1+#ppt_h/2"/>
                                          </p:val>
                                        </p:tav>
                                        <p:tav tm="100000">
                                          <p:val>
                                            <p:strVal val="#ppt_y"/>
                                          </p:val>
                                        </p:tav>
                                      </p:tavLst>
                                    </p:anim>
                                  </p:childTnLst>
                                </p:cTn>
                              </p:par>
                            </p:childTnLst>
                          </p:cTn>
                        </p:par>
                        <p:par>
                          <p:cTn id="108" fill="hold">
                            <p:stCondLst>
                              <p:cond delay="6250"/>
                            </p:stCondLst>
                            <p:childTnLst>
                              <p:par>
                                <p:cTn id="109" presetID="2" presetClass="entr" presetSubtype="4" fill="hold" nodeType="afterEffect">
                                  <p:stCondLst>
                                    <p:cond delay="0"/>
                                  </p:stCondLst>
                                  <p:childTnLst>
                                    <p:set>
                                      <p:cBhvr>
                                        <p:cTn id="110" dur="1" fill="hold">
                                          <p:stCondLst>
                                            <p:cond delay="0"/>
                                          </p:stCondLst>
                                        </p:cTn>
                                        <p:tgtEl>
                                          <p:spTgt spid="73"/>
                                        </p:tgtEl>
                                        <p:attrNameLst>
                                          <p:attrName>style.visibility</p:attrName>
                                        </p:attrNameLst>
                                      </p:cBhvr>
                                      <p:to>
                                        <p:strVal val="visible"/>
                                      </p:to>
                                    </p:set>
                                    <p:anim calcmode="lin" valueType="num">
                                      <p:cBhvr additive="base">
                                        <p:cTn id="111" dur="250" fill="hold"/>
                                        <p:tgtEl>
                                          <p:spTgt spid="73"/>
                                        </p:tgtEl>
                                        <p:attrNameLst>
                                          <p:attrName>ppt_x</p:attrName>
                                        </p:attrNameLst>
                                      </p:cBhvr>
                                      <p:tavLst>
                                        <p:tav tm="0">
                                          <p:val>
                                            <p:strVal val="#ppt_x"/>
                                          </p:val>
                                        </p:tav>
                                        <p:tav tm="100000">
                                          <p:val>
                                            <p:strVal val="#ppt_x"/>
                                          </p:val>
                                        </p:tav>
                                      </p:tavLst>
                                    </p:anim>
                                    <p:anim calcmode="lin" valueType="num">
                                      <p:cBhvr additive="base">
                                        <p:cTn id="112" dur="250" fill="hold"/>
                                        <p:tgtEl>
                                          <p:spTgt spid="73"/>
                                        </p:tgtEl>
                                        <p:attrNameLst>
                                          <p:attrName>ppt_y</p:attrName>
                                        </p:attrNameLst>
                                      </p:cBhvr>
                                      <p:tavLst>
                                        <p:tav tm="0">
                                          <p:val>
                                            <p:strVal val="1+#ppt_h/2"/>
                                          </p:val>
                                        </p:tav>
                                        <p:tav tm="100000">
                                          <p:val>
                                            <p:strVal val="#ppt_y"/>
                                          </p:val>
                                        </p:tav>
                                      </p:tavLst>
                                    </p:anim>
                                  </p:childTnLst>
                                </p:cTn>
                              </p:par>
                            </p:childTnLst>
                          </p:cTn>
                        </p:par>
                        <p:par>
                          <p:cTn id="113" fill="hold">
                            <p:stCondLst>
                              <p:cond delay="6500"/>
                            </p:stCondLst>
                            <p:childTnLst>
                              <p:par>
                                <p:cTn id="114" presetID="2" presetClass="entr" presetSubtype="4" fill="hold" nodeType="afterEffect">
                                  <p:stCondLst>
                                    <p:cond delay="0"/>
                                  </p:stCondLst>
                                  <p:childTnLst>
                                    <p:set>
                                      <p:cBhvr>
                                        <p:cTn id="115" dur="1" fill="hold">
                                          <p:stCondLst>
                                            <p:cond delay="0"/>
                                          </p:stCondLst>
                                        </p:cTn>
                                        <p:tgtEl>
                                          <p:spTgt spid="74"/>
                                        </p:tgtEl>
                                        <p:attrNameLst>
                                          <p:attrName>style.visibility</p:attrName>
                                        </p:attrNameLst>
                                      </p:cBhvr>
                                      <p:to>
                                        <p:strVal val="visible"/>
                                      </p:to>
                                    </p:set>
                                    <p:anim calcmode="lin" valueType="num">
                                      <p:cBhvr additive="base">
                                        <p:cTn id="116" dur="250" fill="hold"/>
                                        <p:tgtEl>
                                          <p:spTgt spid="74"/>
                                        </p:tgtEl>
                                        <p:attrNameLst>
                                          <p:attrName>ppt_x</p:attrName>
                                        </p:attrNameLst>
                                      </p:cBhvr>
                                      <p:tavLst>
                                        <p:tav tm="0">
                                          <p:val>
                                            <p:strVal val="#ppt_x"/>
                                          </p:val>
                                        </p:tav>
                                        <p:tav tm="100000">
                                          <p:val>
                                            <p:strVal val="#ppt_x"/>
                                          </p:val>
                                        </p:tav>
                                      </p:tavLst>
                                    </p:anim>
                                    <p:anim calcmode="lin" valueType="num">
                                      <p:cBhvr additive="base">
                                        <p:cTn id="117" dur="250" fill="hold"/>
                                        <p:tgtEl>
                                          <p:spTgt spid="74"/>
                                        </p:tgtEl>
                                        <p:attrNameLst>
                                          <p:attrName>ppt_y</p:attrName>
                                        </p:attrNameLst>
                                      </p:cBhvr>
                                      <p:tavLst>
                                        <p:tav tm="0">
                                          <p:val>
                                            <p:strVal val="1+#ppt_h/2"/>
                                          </p:val>
                                        </p:tav>
                                        <p:tav tm="100000">
                                          <p:val>
                                            <p:strVal val="#ppt_y"/>
                                          </p:val>
                                        </p:tav>
                                      </p:tavLst>
                                    </p:anim>
                                  </p:childTnLst>
                                </p:cTn>
                              </p:par>
                            </p:childTnLst>
                          </p:cTn>
                        </p:par>
                        <p:par>
                          <p:cTn id="118" fill="hold">
                            <p:stCondLst>
                              <p:cond delay="6750"/>
                            </p:stCondLst>
                            <p:childTnLst>
                              <p:par>
                                <p:cTn id="119" presetID="2" presetClass="entr" presetSubtype="4" fill="hold" nodeType="afterEffect">
                                  <p:stCondLst>
                                    <p:cond delay="0"/>
                                  </p:stCondLst>
                                  <p:childTnLst>
                                    <p:set>
                                      <p:cBhvr>
                                        <p:cTn id="120" dur="1" fill="hold">
                                          <p:stCondLst>
                                            <p:cond delay="0"/>
                                          </p:stCondLst>
                                        </p:cTn>
                                        <p:tgtEl>
                                          <p:spTgt spid="75"/>
                                        </p:tgtEl>
                                        <p:attrNameLst>
                                          <p:attrName>style.visibility</p:attrName>
                                        </p:attrNameLst>
                                      </p:cBhvr>
                                      <p:to>
                                        <p:strVal val="visible"/>
                                      </p:to>
                                    </p:set>
                                    <p:anim calcmode="lin" valueType="num">
                                      <p:cBhvr additive="base">
                                        <p:cTn id="121" dur="250" fill="hold"/>
                                        <p:tgtEl>
                                          <p:spTgt spid="75"/>
                                        </p:tgtEl>
                                        <p:attrNameLst>
                                          <p:attrName>ppt_x</p:attrName>
                                        </p:attrNameLst>
                                      </p:cBhvr>
                                      <p:tavLst>
                                        <p:tav tm="0">
                                          <p:val>
                                            <p:strVal val="#ppt_x"/>
                                          </p:val>
                                        </p:tav>
                                        <p:tav tm="100000">
                                          <p:val>
                                            <p:strVal val="#ppt_x"/>
                                          </p:val>
                                        </p:tav>
                                      </p:tavLst>
                                    </p:anim>
                                    <p:anim calcmode="lin" valueType="num">
                                      <p:cBhvr additive="base">
                                        <p:cTn id="122" dur="250" fill="hold"/>
                                        <p:tgtEl>
                                          <p:spTgt spid="75"/>
                                        </p:tgtEl>
                                        <p:attrNameLst>
                                          <p:attrName>ppt_y</p:attrName>
                                        </p:attrNameLst>
                                      </p:cBhvr>
                                      <p:tavLst>
                                        <p:tav tm="0">
                                          <p:val>
                                            <p:strVal val="1+#ppt_h/2"/>
                                          </p:val>
                                        </p:tav>
                                        <p:tav tm="100000">
                                          <p:val>
                                            <p:strVal val="#ppt_y"/>
                                          </p:val>
                                        </p:tav>
                                      </p:tavLst>
                                    </p:anim>
                                  </p:childTnLst>
                                </p:cTn>
                              </p:par>
                            </p:childTnLst>
                          </p:cTn>
                        </p:par>
                        <p:par>
                          <p:cTn id="123" fill="hold">
                            <p:stCondLst>
                              <p:cond delay="7000"/>
                            </p:stCondLst>
                            <p:childTnLst>
                              <p:par>
                                <p:cTn id="124" presetID="2" presetClass="entr" presetSubtype="4" fill="hold" nodeType="afterEffect">
                                  <p:stCondLst>
                                    <p:cond delay="0"/>
                                  </p:stCondLst>
                                  <p:childTnLst>
                                    <p:set>
                                      <p:cBhvr>
                                        <p:cTn id="125" dur="1" fill="hold">
                                          <p:stCondLst>
                                            <p:cond delay="0"/>
                                          </p:stCondLst>
                                        </p:cTn>
                                        <p:tgtEl>
                                          <p:spTgt spid="76"/>
                                        </p:tgtEl>
                                        <p:attrNameLst>
                                          <p:attrName>style.visibility</p:attrName>
                                        </p:attrNameLst>
                                      </p:cBhvr>
                                      <p:to>
                                        <p:strVal val="visible"/>
                                      </p:to>
                                    </p:set>
                                    <p:anim calcmode="lin" valueType="num">
                                      <p:cBhvr additive="base">
                                        <p:cTn id="126" dur="250" fill="hold"/>
                                        <p:tgtEl>
                                          <p:spTgt spid="76"/>
                                        </p:tgtEl>
                                        <p:attrNameLst>
                                          <p:attrName>ppt_x</p:attrName>
                                        </p:attrNameLst>
                                      </p:cBhvr>
                                      <p:tavLst>
                                        <p:tav tm="0">
                                          <p:val>
                                            <p:strVal val="#ppt_x"/>
                                          </p:val>
                                        </p:tav>
                                        <p:tav tm="100000">
                                          <p:val>
                                            <p:strVal val="#ppt_x"/>
                                          </p:val>
                                        </p:tav>
                                      </p:tavLst>
                                    </p:anim>
                                    <p:anim calcmode="lin" valueType="num">
                                      <p:cBhvr additive="base">
                                        <p:cTn id="127" dur="250" fill="hold"/>
                                        <p:tgtEl>
                                          <p:spTgt spid="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34" grpId="0" animBg="1"/>
      <p:bldP spid="26" grpId="0" animBg="1"/>
      <p:bldP spid="51" grpId="0" animBg="1"/>
      <p:bldP spid="4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351894" y="2957949"/>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5829473" y="2259107"/>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5829473" y="3646842"/>
            <a:ext cx="1482570" cy="2434363"/>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582947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69%</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635342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7835990" y="2306996"/>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7835990" y="4509802"/>
            <a:ext cx="1482570" cy="161929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783599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21%</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821702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5" name="Group 4">
            <a:extLst>
              <a:ext uri="{FF2B5EF4-FFF2-40B4-BE49-F238E27FC236}">
                <a16:creationId xmlns:a16="http://schemas.microsoft.com/office/drawing/2014/main" id="{37F15192-4E1A-4C61-A718-43C261072A57}"/>
              </a:ext>
            </a:extLst>
          </p:cNvPr>
          <p:cNvGrpSpPr/>
          <p:nvPr/>
        </p:nvGrpSpPr>
        <p:grpSpPr>
          <a:xfrm>
            <a:off x="35189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351894" y="4368358"/>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 name="Group 5">
            <a:extLst>
              <a:ext uri="{FF2B5EF4-FFF2-40B4-BE49-F238E27FC236}">
                <a16:creationId xmlns:a16="http://schemas.microsoft.com/office/drawing/2014/main" id="{5CED7B4B-B748-42DC-B467-2386B42AF838}"/>
              </a:ext>
            </a:extLst>
          </p:cNvPr>
          <p:cNvGrpSpPr/>
          <p:nvPr/>
        </p:nvGrpSpPr>
        <p:grpSpPr>
          <a:xfrm>
            <a:off x="351894" y="3748638"/>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7" name="Rectangle: Rounded Corners 26">
            <a:extLst>
              <a:ext uri="{FF2B5EF4-FFF2-40B4-BE49-F238E27FC236}">
                <a16:creationId xmlns:a16="http://schemas.microsoft.com/office/drawing/2014/main" id="{EC32861E-EF00-4A9A-8C47-97DCD9EC5523}"/>
              </a:ext>
            </a:extLst>
          </p:cNvPr>
          <p:cNvSpPr/>
          <p:nvPr/>
        </p:nvSpPr>
        <p:spPr>
          <a:xfrm>
            <a:off x="9842506" y="2234040"/>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77638291-C01B-4A37-919D-B85FF724F366}"/>
              </a:ext>
            </a:extLst>
          </p:cNvPr>
          <p:cNvSpPr/>
          <p:nvPr/>
        </p:nvSpPr>
        <p:spPr>
          <a:xfrm>
            <a:off x="9842506" y="5242800"/>
            <a:ext cx="1482570" cy="81333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D3CBAD60-B867-4DF3-AAAE-5810D23740F8}"/>
              </a:ext>
            </a:extLst>
          </p:cNvPr>
          <p:cNvSpPr txBox="1"/>
          <p:nvPr/>
        </p:nvSpPr>
        <p:spPr>
          <a:xfrm>
            <a:off x="9842506" y="2281929"/>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10%</a:t>
            </a:r>
          </a:p>
        </p:txBody>
      </p:sp>
      <p:sp>
        <p:nvSpPr>
          <p:cNvPr id="35" name="Freeform 48">
            <a:extLst>
              <a:ext uri="{FF2B5EF4-FFF2-40B4-BE49-F238E27FC236}">
                <a16:creationId xmlns:a16="http://schemas.microsoft.com/office/drawing/2014/main" id="{7450E79A-A84D-4BB3-9DDB-E844862F01C8}"/>
              </a:ext>
            </a:extLst>
          </p:cNvPr>
          <p:cNvSpPr>
            <a:spLocks noChangeAspect="1" noEditPoints="1"/>
          </p:cNvSpPr>
          <p:nvPr/>
        </p:nvSpPr>
        <p:spPr bwMode="auto">
          <a:xfrm>
            <a:off x="10330356" y="5029646"/>
            <a:ext cx="506868"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TextBox 35">
            <a:extLst>
              <a:ext uri="{FF2B5EF4-FFF2-40B4-BE49-F238E27FC236}">
                <a16:creationId xmlns:a16="http://schemas.microsoft.com/office/drawing/2014/main" id="{70257595-CE52-4DAD-A520-29EE4781420F}"/>
              </a:ext>
            </a:extLst>
          </p:cNvPr>
          <p:cNvSpPr txBox="1"/>
          <p:nvPr/>
        </p:nvSpPr>
        <p:spPr>
          <a:xfrm>
            <a:off x="351894" y="5830246"/>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5DF69044-4F83-42D4-BA37-FFC819DBC313}"/>
              </a:ext>
            </a:extLst>
          </p:cNvPr>
          <p:cNvGrpSpPr/>
          <p:nvPr/>
        </p:nvGrpSpPr>
        <p:grpSpPr>
          <a:xfrm>
            <a:off x="351894" y="5210526"/>
            <a:ext cx="5032906" cy="452862"/>
            <a:chOff x="1002134" y="4509802"/>
            <a:chExt cx="5032906" cy="452862"/>
          </a:xfrm>
        </p:grpSpPr>
        <p:sp>
          <p:nvSpPr>
            <p:cNvPr id="38" name="Rectangle: Rounded Corners 37">
              <a:extLst>
                <a:ext uri="{FF2B5EF4-FFF2-40B4-BE49-F238E27FC236}">
                  <a16:creationId xmlns:a16="http://schemas.microsoft.com/office/drawing/2014/main" id="{9985831C-C12A-445F-9D67-785470E66AB7}"/>
                </a:ext>
              </a:extLst>
            </p:cNvPr>
            <p:cNvSpPr/>
            <p:nvPr/>
          </p:nvSpPr>
          <p:spPr>
            <a:xfrm>
              <a:off x="1002134" y="4509802"/>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1F3C4E4B-5900-4C0E-B9F5-ABE62A9388F2}"/>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64420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par>
                          <p:cTn id="64" fill="hold">
                            <p:stCondLst>
                              <p:cond delay="6000"/>
                            </p:stCondLst>
                            <p:childTnLst>
                              <p:par>
                                <p:cTn id="65" presetID="42" presetClass="entr" presetSubtype="0" fill="hold" nodeType="after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1000"/>
                                        <p:tgtEl>
                                          <p:spTgt spid="37"/>
                                        </p:tgtEl>
                                      </p:cBhvr>
                                    </p:animEffect>
                                    <p:anim calcmode="lin" valueType="num">
                                      <p:cBhvr>
                                        <p:cTn id="68" dur="1000" fill="hold"/>
                                        <p:tgtEl>
                                          <p:spTgt spid="37"/>
                                        </p:tgtEl>
                                        <p:attrNameLst>
                                          <p:attrName>ppt_x</p:attrName>
                                        </p:attrNameLst>
                                      </p:cBhvr>
                                      <p:tavLst>
                                        <p:tav tm="0">
                                          <p:val>
                                            <p:strVal val="#ppt_x"/>
                                          </p:val>
                                        </p:tav>
                                        <p:tav tm="100000">
                                          <p:val>
                                            <p:strVal val="#ppt_x"/>
                                          </p:val>
                                        </p:tav>
                                      </p:tavLst>
                                    </p:anim>
                                    <p:anim calcmode="lin" valueType="num">
                                      <p:cBhvr>
                                        <p:cTn id="69" dur="1000" fill="hold"/>
                                        <p:tgtEl>
                                          <p:spTgt spid="37"/>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2" presetClass="entr" presetSubtype="1" fill="hold" grpId="0" nodeType="after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wipe(up)">
                                      <p:cBhvr>
                                        <p:cTn id="73" dur="500"/>
                                        <p:tgtEl>
                                          <p:spTgt spid="36"/>
                                        </p:tgtEl>
                                      </p:cBhvr>
                                    </p:animEffect>
                                  </p:childTnLst>
                                </p:cTn>
                              </p:par>
                            </p:childTnLst>
                          </p:cTn>
                        </p:par>
                        <p:par>
                          <p:cTn id="74" fill="hold">
                            <p:stCondLst>
                              <p:cond delay="7500"/>
                            </p:stCondLst>
                            <p:childTnLst>
                              <p:par>
                                <p:cTn id="75" presetID="22" presetClass="entr" presetSubtype="4"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down)">
                                      <p:cBhvr>
                                        <p:cTn id="77" dur="500"/>
                                        <p:tgtEl>
                                          <p:spTgt spid="27"/>
                                        </p:tgtEl>
                                      </p:cBhvr>
                                    </p:animEffect>
                                  </p:childTnLst>
                                </p:cTn>
                              </p:par>
                              <p:par>
                                <p:cTn id="78" presetID="22" presetClass="entr" presetSubtype="4" fill="hold" grpId="0" nodeType="withEffect">
                                  <p:stCondLst>
                                    <p:cond delay="250"/>
                                  </p:stCondLst>
                                  <p:childTnLst>
                                    <p:set>
                                      <p:cBhvr>
                                        <p:cTn id="79" dur="1" fill="hold">
                                          <p:stCondLst>
                                            <p:cond delay="0"/>
                                          </p:stCondLst>
                                        </p:cTn>
                                        <p:tgtEl>
                                          <p:spTgt spid="28"/>
                                        </p:tgtEl>
                                        <p:attrNameLst>
                                          <p:attrName>style.visibility</p:attrName>
                                        </p:attrNameLst>
                                      </p:cBhvr>
                                      <p:to>
                                        <p:strVal val="visible"/>
                                      </p:to>
                                    </p:set>
                                    <p:animEffect transition="in" filter="wipe(down)">
                                      <p:cBhvr>
                                        <p:cTn id="80" dur="500"/>
                                        <p:tgtEl>
                                          <p:spTgt spid="28"/>
                                        </p:tgtEl>
                                      </p:cBhvr>
                                    </p:animEffect>
                                  </p:childTnLst>
                                </p:cTn>
                              </p:par>
                            </p:childTnLst>
                          </p:cTn>
                        </p:par>
                        <p:par>
                          <p:cTn id="81" fill="hold">
                            <p:stCondLst>
                              <p:cond delay="8250"/>
                            </p:stCondLst>
                            <p:childTnLst>
                              <p:par>
                                <p:cTn id="82" presetID="53" presetClass="entr" presetSubtype="16" fill="hold" grpId="0" nodeType="afterEffect">
                                  <p:stCondLst>
                                    <p:cond delay="0"/>
                                  </p:stCondLst>
                                  <p:childTnLst>
                                    <p:set>
                                      <p:cBhvr>
                                        <p:cTn id="83" dur="1" fill="hold">
                                          <p:stCondLst>
                                            <p:cond delay="0"/>
                                          </p:stCondLst>
                                        </p:cTn>
                                        <p:tgtEl>
                                          <p:spTgt spid="29"/>
                                        </p:tgtEl>
                                        <p:attrNameLst>
                                          <p:attrName>style.visibility</p:attrName>
                                        </p:attrNameLst>
                                      </p:cBhvr>
                                      <p:to>
                                        <p:strVal val="visible"/>
                                      </p:to>
                                    </p:set>
                                    <p:anim calcmode="lin" valueType="num">
                                      <p:cBhvr>
                                        <p:cTn id="84" dur="500" fill="hold"/>
                                        <p:tgtEl>
                                          <p:spTgt spid="29"/>
                                        </p:tgtEl>
                                        <p:attrNameLst>
                                          <p:attrName>ppt_w</p:attrName>
                                        </p:attrNameLst>
                                      </p:cBhvr>
                                      <p:tavLst>
                                        <p:tav tm="0">
                                          <p:val>
                                            <p:fltVal val="0"/>
                                          </p:val>
                                        </p:tav>
                                        <p:tav tm="100000">
                                          <p:val>
                                            <p:strVal val="#ppt_w"/>
                                          </p:val>
                                        </p:tav>
                                      </p:tavLst>
                                    </p:anim>
                                    <p:anim calcmode="lin" valueType="num">
                                      <p:cBhvr>
                                        <p:cTn id="85" dur="500" fill="hold"/>
                                        <p:tgtEl>
                                          <p:spTgt spid="29"/>
                                        </p:tgtEl>
                                        <p:attrNameLst>
                                          <p:attrName>ppt_h</p:attrName>
                                        </p:attrNameLst>
                                      </p:cBhvr>
                                      <p:tavLst>
                                        <p:tav tm="0">
                                          <p:val>
                                            <p:fltVal val="0"/>
                                          </p:val>
                                        </p:tav>
                                        <p:tav tm="100000">
                                          <p:val>
                                            <p:strVal val="#ppt_h"/>
                                          </p:val>
                                        </p:tav>
                                      </p:tavLst>
                                    </p:anim>
                                    <p:animEffect transition="in" filter="fade">
                                      <p:cBhvr>
                                        <p:cTn id="86" dur="500"/>
                                        <p:tgtEl>
                                          <p:spTgt spid="29"/>
                                        </p:tgtEl>
                                      </p:cBhvr>
                                    </p:animEffect>
                                  </p:childTnLst>
                                </p:cTn>
                              </p:par>
                              <p:par>
                                <p:cTn id="87" presetID="53" presetClass="entr" presetSubtype="16" fill="hold" grpId="0" nodeType="withEffect">
                                  <p:stCondLst>
                                    <p:cond delay="250"/>
                                  </p:stCondLst>
                                  <p:childTnLst>
                                    <p:set>
                                      <p:cBhvr>
                                        <p:cTn id="88" dur="1" fill="hold">
                                          <p:stCondLst>
                                            <p:cond delay="0"/>
                                          </p:stCondLst>
                                        </p:cTn>
                                        <p:tgtEl>
                                          <p:spTgt spid="35"/>
                                        </p:tgtEl>
                                        <p:attrNameLst>
                                          <p:attrName>style.visibility</p:attrName>
                                        </p:attrNameLst>
                                      </p:cBhvr>
                                      <p:to>
                                        <p:strVal val="visible"/>
                                      </p:to>
                                    </p:set>
                                    <p:anim calcmode="lin" valueType="num">
                                      <p:cBhvr>
                                        <p:cTn id="89" dur="500" fill="hold"/>
                                        <p:tgtEl>
                                          <p:spTgt spid="35"/>
                                        </p:tgtEl>
                                        <p:attrNameLst>
                                          <p:attrName>ppt_w</p:attrName>
                                        </p:attrNameLst>
                                      </p:cBhvr>
                                      <p:tavLst>
                                        <p:tav tm="0">
                                          <p:val>
                                            <p:fltVal val="0"/>
                                          </p:val>
                                        </p:tav>
                                        <p:tav tm="100000">
                                          <p:val>
                                            <p:strVal val="#ppt_w"/>
                                          </p:val>
                                        </p:tav>
                                      </p:tavLst>
                                    </p:anim>
                                    <p:anim calcmode="lin" valueType="num">
                                      <p:cBhvr>
                                        <p:cTn id="90" dur="500" fill="hold"/>
                                        <p:tgtEl>
                                          <p:spTgt spid="35"/>
                                        </p:tgtEl>
                                        <p:attrNameLst>
                                          <p:attrName>ppt_h</p:attrName>
                                        </p:attrNameLst>
                                      </p:cBhvr>
                                      <p:tavLst>
                                        <p:tav tm="0">
                                          <p:val>
                                            <p:fltVal val="0"/>
                                          </p:val>
                                        </p:tav>
                                        <p:tav tm="100000">
                                          <p:val>
                                            <p:strVal val="#ppt_h"/>
                                          </p:val>
                                        </p:tav>
                                      </p:tavLst>
                                    </p:anim>
                                    <p:animEffect transition="in" filter="fade">
                                      <p:cBhvr>
                                        <p:cTn id="9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P spid="27" grpId="0" animBg="1"/>
      <p:bldP spid="28" grpId="0" animBg="1"/>
      <p:bldP spid="29" grpId="0"/>
      <p:bldP spid="35" grpId="0" animBg="1"/>
      <p:bldP spid="3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1002134" y="2957949"/>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7190913" y="2259107"/>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7190913" y="3356386"/>
            <a:ext cx="1482570" cy="2724819"/>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719091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71%</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771486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9197430" y="2306996"/>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9197430" y="4582758"/>
            <a:ext cx="1482570" cy="1546336"/>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919743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29%</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957846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27" name="Group 26">
            <a:extLst>
              <a:ext uri="{FF2B5EF4-FFF2-40B4-BE49-F238E27FC236}">
                <a16:creationId xmlns:a16="http://schemas.microsoft.com/office/drawing/2014/main" id="{F9EFEB60-A4DB-4331-B2DB-9D6F28693776}"/>
              </a:ext>
            </a:extLst>
          </p:cNvPr>
          <p:cNvGrpSpPr/>
          <p:nvPr/>
        </p:nvGrpSpPr>
        <p:grpSpPr>
          <a:xfrm>
            <a:off x="100213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1002134" y="5129522"/>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grpSp>
        <p:nvGrpSpPr>
          <p:cNvPr id="28" name="Group 27">
            <a:extLst>
              <a:ext uri="{FF2B5EF4-FFF2-40B4-BE49-F238E27FC236}">
                <a16:creationId xmlns:a16="http://schemas.microsoft.com/office/drawing/2014/main" id="{F2D1F5FB-B1E6-4C71-9AE8-6ECD4F172100}"/>
              </a:ext>
            </a:extLst>
          </p:cNvPr>
          <p:cNvGrpSpPr/>
          <p:nvPr/>
        </p:nvGrpSpPr>
        <p:grpSpPr>
          <a:xfrm>
            <a:off x="1002134" y="4509802"/>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4270522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1000" fill="hold"/>
                                        <p:tgtEl>
                                          <p:spTgt spid="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1000"/>
                                        <p:tgtEl>
                                          <p:spTgt spid="28"/>
                                        </p:tgtEl>
                                      </p:cBhvr>
                                    </p:animEffect>
                                    <p:anim calcmode="lin" valueType="num">
                                      <p:cBhvr>
                                        <p:cTn id="40" dur="1000" fill="hold"/>
                                        <p:tgtEl>
                                          <p:spTgt spid="28"/>
                                        </p:tgtEl>
                                        <p:attrNameLst>
                                          <p:attrName>ppt_x</p:attrName>
                                        </p:attrNameLst>
                                      </p:cBhvr>
                                      <p:tavLst>
                                        <p:tav tm="0">
                                          <p:val>
                                            <p:strVal val="#ppt_x"/>
                                          </p:val>
                                        </p:tav>
                                        <p:tav tm="100000">
                                          <p:val>
                                            <p:strVal val="#ppt_x"/>
                                          </p:val>
                                        </p:tav>
                                      </p:tavLst>
                                    </p:anim>
                                    <p:anim calcmode="lin" valueType="num">
                                      <p:cBhvr>
                                        <p:cTn id="41" dur="1000" fill="hold"/>
                                        <p:tgtEl>
                                          <p:spTgt spid="28"/>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5" name="Freeform: Shape 34">
            <a:extLst>
              <a:ext uri="{FF2B5EF4-FFF2-40B4-BE49-F238E27FC236}">
                <a16:creationId xmlns:a16="http://schemas.microsoft.com/office/drawing/2014/main" id="{7B3D1870-8469-4C9E-8AC4-19DBFE17531B}"/>
              </a:ext>
            </a:extLst>
          </p:cNvPr>
          <p:cNvSpPr/>
          <p:nvPr/>
        </p:nvSpPr>
        <p:spPr>
          <a:xfrm>
            <a:off x="2" y="4580389"/>
            <a:ext cx="12191998" cy="2277611"/>
          </a:xfrm>
          <a:custGeom>
            <a:avLst/>
            <a:gdLst>
              <a:gd name="connsiteX0" fmla="*/ 0 w 12191998"/>
              <a:gd name="connsiteY0" fmla="*/ 0 h 2277611"/>
              <a:gd name="connsiteX1" fmla="*/ 1282513 w 12191998"/>
              <a:gd name="connsiteY1" fmla="*/ 0 h 2277611"/>
              <a:gd name="connsiteX2" fmla="*/ 2088915 w 12191998"/>
              <a:gd name="connsiteY2" fmla="*/ 315265 h 2277611"/>
              <a:gd name="connsiteX3" fmla="*/ 2895316 w 12191998"/>
              <a:gd name="connsiteY3" fmla="*/ 0 h 2277611"/>
              <a:gd name="connsiteX4" fmla="*/ 5295117 w 12191998"/>
              <a:gd name="connsiteY4" fmla="*/ 0 h 2277611"/>
              <a:gd name="connsiteX5" fmla="*/ 6101519 w 12191998"/>
              <a:gd name="connsiteY5" fmla="*/ 315265 h 2277611"/>
              <a:gd name="connsiteX6" fmla="*/ 6907921 w 12191998"/>
              <a:gd name="connsiteY6" fmla="*/ 0 h 2277611"/>
              <a:gd name="connsiteX7" fmla="*/ 8804442 w 12191998"/>
              <a:gd name="connsiteY7" fmla="*/ 0 h 2277611"/>
              <a:gd name="connsiteX8" fmla="*/ 9303313 w 12191998"/>
              <a:gd name="connsiteY8" fmla="*/ 0 h 2277611"/>
              <a:gd name="connsiteX9" fmla="*/ 10109715 w 12191998"/>
              <a:gd name="connsiteY9" fmla="*/ 315265 h 2277611"/>
              <a:gd name="connsiteX10" fmla="*/ 10916117 w 12191998"/>
              <a:gd name="connsiteY10" fmla="*/ 0 h 2277611"/>
              <a:gd name="connsiteX11" fmla="*/ 11817273 w 12191998"/>
              <a:gd name="connsiteY11" fmla="*/ 0 h 2277611"/>
              <a:gd name="connsiteX12" fmla="*/ 11817273 w 12191998"/>
              <a:gd name="connsiteY12" fmla="*/ 10497 h 2277611"/>
              <a:gd name="connsiteX13" fmla="*/ 12191998 w 12191998"/>
              <a:gd name="connsiteY13" fmla="*/ 10497 h 2277611"/>
              <a:gd name="connsiteX14" fmla="*/ 12191998 w 12191998"/>
              <a:gd name="connsiteY14" fmla="*/ 2277611 h 2277611"/>
              <a:gd name="connsiteX15" fmla="*/ 0 w 12191998"/>
              <a:gd name="connsiteY15" fmla="*/ 2277611 h 2277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1998" h="2277611">
                <a:moveTo>
                  <a:pt x="0" y="0"/>
                </a:moveTo>
                <a:lnTo>
                  <a:pt x="1282513" y="0"/>
                </a:lnTo>
                <a:lnTo>
                  <a:pt x="2088915" y="315265"/>
                </a:lnTo>
                <a:lnTo>
                  <a:pt x="2895316" y="0"/>
                </a:lnTo>
                <a:lnTo>
                  <a:pt x="5295117" y="0"/>
                </a:lnTo>
                <a:lnTo>
                  <a:pt x="6101519" y="315265"/>
                </a:lnTo>
                <a:lnTo>
                  <a:pt x="6907921" y="0"/>
                </a:lnTo>
                <a:lnTo>
                  <a:pt x="8804442" y="0"/>
                </a:lnTo>
                <a:lnTo>
                  <a:pt x="9303313" y="0"/>
                </a:lnTo>
                <a:lnTo>
                  <a:pt x="10109715" y="315265"/>
                </a:lnTo>
                <a:lnTo>
                  <a:pt x="10916117" y="0"/>
                </a:lnTo>
                <a:lnTo>
                  <a:pt x="11817273" y="0"/>
                </a:lnTo>
                <a:lnTo>
                  <a:pt x="11817273" y="10497"/>
                </a:lnTo>
                <a:lnTo>
                  <a:pt x="12191998" y="10497"/>
                </a:lnTo>
                <a:lnTo>
                  <a:pt x="12191998" y="2277611"/>
                </a:lnTo>
                <a:lnTo>
                  <a:pt x="0" y="2277611"/>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b="1"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B2FF498D-583B-434B-9518-12AFACE3273C}"/>
              </a:ext>
            </a:extLst>
          </p:cNvPr>
          <p:cNvSpPr/>
          <p:nvPr/>
        </p:nvSpPr>
        <p:spPr>
          <a:xfrm>
            <a:off x="0" y="4580389"/>
            <a:ext cx="12191998" cy="2277611"/>
          </a:xfrm>
          <a:custGeom>
            <a:avLst/>
            <a:gdLst>
              <a:gd name="connsiteX0" fmla="*/ 0 w 12191998"/>
              <a:gd name="connsiteY0" fmla="*/ 0 h 2277611"/>
              <a:gd name="connsiteX1" fmla="*/ 1282513 w 12191998"/>
              <a:gd name="connsiteY1" fmla="*/ 0 h 2277611"/>
              <a:gd name="connsiteX2" fmla="*/ 2088915 w 12191998"/>
              <a:gd name="connsiteY2" fmla="*/ 315265 h 2277611"/>
              <a:gd name="connsiteX3" fmla="*/ 2895316 w 12191998"/>
              <a:gd name="connsiteY3" fmla="*/ 0 h 2277611"/>
              <a:gd name="connsiteX4" fmla="*/ 5295117 w 12191998"/>
              <a:gd name="connsiteY4" fmla="*/ 0 h 2277611"/>
              <a:gd name="connsiteX5" fmla="*/ 6101519 w 12191998"/>
              <a:gd name="connsiteY5" fmla="*/ 315265 h 2277611"/>
              <a:gd name="connsiteX6" fmla="*/ 6907921 w 12191998"/>
              <a:gd name="connsiteY6" fmla="*/ 0 h 2277611"/>
              <a:gd name="connsiteX7" fmla="*/ 8804442 w 12191998"/>
              <a:gd name="connsiteY7" fmla="*/ 0 h 2277611"/>
              <a:gd name="connsiteX8" fmla="*/ 9303313 w 12191998"/>
              <a:gd name="connsiteY8" fmla="*/ 0 h 2277611"/>
              <a:gd name="connsiteX9" fmla="*/ 10109715 w 12191998"/>
              <a:gd name="connsiteY9" fmla="*/ 315265 h 2277611"/>
              <a:gd name="connsiteX10" fmla="*/ 10916117 w 12191998"/>
              <a:gd name="connsiteY10" fmla="*/ 0 h 2277611"/>
              <a:gd name="connsiteX11" fmla="*/ 11817273 w 12191998"/>
              <a:gd name="connsiteY11" fmla="*/ 0 h 2277611"/>
              <a:gd name="connsiteX12" fmla="*/ 11817273 w 12191998"/>
              <a:gd name="connsiteY12" fmla="*/ 10497 h 2277611"/>
              <a:gd name="connsiteX13" fmla="*/ 12191998 w 12191998"/>
              <a:gd name="connsiteY13" fmla="*/ 10497 h 2277611"/>
              <a:gd name="connsiteX14" fmla="*/ 12191998 w 12191998"/>
              <a:gd name="connsiteY14" fmla="*/ 2277611 h 2277611"/>
              <a:gd name="connsiteX15" fmla="*/ 0 w 12191998"/>
              <a:gd name="connsiteY15" fmla="*/ 2277611 h 2277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1998" h="2277611">
                <a:moveTo>
                  <a:pt x="0" y="0"/>
                </a:moveTo>
                <a:lnTo>
                  <a:pt x="1282513" y="0"/>
                </a:lnTo>
                <a:lnTo>
                  <a:pt x="2088915" y="315265"/>
                </a:lnTo>
                <a:lnTo>
                  <a:pt x="2895316" y="0"/>
                </a:lnTo>
                <a:lnTo>
                  <a:pt x="5295117" y="0"/>
                </a:lnTo>
                <a:lnTo>
                  <a:pt x="6101519" y="315265"/>
                </a:lnTo>
                <a:lnTo>
                  <a:pt x="6907921" y="0"/>
                </a:lnTo>
                <a:lnTo>
                  <a:pt x="8804442" y="0"/>
                </a:lnTo>
                <a:lnTo>
                  <a:pt x="9303313" y="0"/>
                </a:lnTo>
                <a:lnTo>
                  <a:pt x="10109715" y="315265"/>
                </a:lnTo>
                <a:lnTo>
                  <a:pt x="10916117" y="0"/>
                </a:lnTo>
                <a:lnTo>
                  <a:pt x="11817273" y="0"/>
                </a:lnTo>
                <a:lnTo>
                  <a:pt x="11817273" y="10497"/>
                </a:lnTo>
                <a:lnTo>
                  <a:pt x="12191998" y="10497"/>
                </a:lnTo>
                <a:lnTo>
                  <a:pt x="12191998" y="2277611"/>
                </a:lnTo>
                <a:lnTo>
                  <a:pt x="0" y="227761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700" b="1" dirty="0">
                <a:solidFill>
                  <a:schemeClr val="bg1"/>
                </a:solidFill>
                <a:latin typeface="Candara" panose="020E0502030303020204" pitchFamily="34" charset="0"/>
              </a:rPr>
              <a:t>To change this picture you must first drag this text box to another part of the slide</a:t>
            </a:r>
            <a:r>
              <a:rPr lang="en-US" sz="1700" dirty="0">
                <a:solidFill>
                  <a:schemeClr val="bg1"/>
                </a:solidFill>
                <a:latin typeface="Candara" panose="020E0502030303020204" pitchFamily="34" charset="0"/>
              </a:rPr>
              <a:t>. </a:t>
            </a:r>
            <a:r>
              <a:rPr lang="en-US" sz="1700" b="1" dirty="0">
                <a:solidFill>
                  <a:schemeClr val="bg1"/>
                </a:solidFill>
                <a:latin typeface="Candara" panose="020E0502030303020204" pitchFamily="34" charset="0"/>
              </a:rPr>
              <a:t>Right click anywhere within the image, then choose “format picture”. Click the “fill” icon in the right screen, make sure the “picture” option is selected, then click the File button to browse and find your image. Then drag the text box back to cover the image.</a:t>
            </a:r>
          </a:p>
        </p:txBody>
      </p:sp>
      <p:sp>
        <p:nvSpPr>
          <p:cNvPr id="31" name="Freeform: Shape 30">
            <a:extLst>
              <a:ext uri="{FF2B5EF4-FFF2-40B4-BE49-F238E27FC236}">
                <a16:creationId xmlns:a16="http://schemas.microsoft.com/office/drawing/2014/main" id="{AB6167C6-D324-4864-A839-33CED8644421}"/>
              </a:ext>
            </a:extLst>
          </p:cNvPr>
          <p:cNvSpPr/>
          <p:nvPr/>
        </p:nvSpPr>
        <p:spPr>
          <a:xfrm>
            <a:off x="0" y="1464728"/>
            <a:ext cx="12192000" cy="3441684"/>
          </a:xfrm>
          <a:custGeom>
            <a:avLst/>
            <a:gdLst>
              <a:gd name="connsiteX0" fmla="*/ 0 w 12192000"/>
              <a:gd name="connsiteY0" fmla="*/ 0 h 3441684"/>
              <a:gd name="connsiteX1" fmla="*/ 3012832 w 12192000"/>
              <a:gd name="connsiteY1" fmla="*/ 0 h 3441684"/>
              <a:gd name="connsiteX2" fmla="*/ 9179169 w 12192000"/>
              <a:gd name="connsiteY2" fmla="*/ 0 h 3441684"/>
              <a:gd name="connsiteX3" fmla="*/ 12192000 w 12192000"/>
              <a:gd name="connsiteY3" fmla="*/ 0 h 3441684"/>
              <a:gd name="connsiteX4" fmla="*/ 12192000 w 12192000"/>
              <a:gd name="connsiteY4" fmla="*/ 3136916 h 3441684"/>
              <a:gd name="connsiteX5" fmla="*/ 11817275 w 12192000"/>
              <a:gd name="connsiteY5" fmla="*/ 3136916 h 3441684"/>
              <a:gd name="connsiteX6" fmla="*/ 11817275 w 12192000"/>
              <a:gd name="connsiteY6" fmla="*/ 3126419 h 3441684"/>
              <a:gd name="connsiteX7" fmla="*/ 10916119 w 12192000"/>
              <a:gd name="connsiteY7" fmla="*/ 3126419 h 3441684"/>
              <a:gd name="connsiteX8" fmla="*/ 10109717 w 12192000"/>
              <a:gd name="connsiteY8" fmla="*/ 3441684 h 3441684"/>
              <a:gd name="connsiteX9" fmla="*/ 9303315 w 12192000"/>
              <a:gd name="connsiteY9" fmla="*/ 3126419 h 3441684"/>
              <a:gd name="connsiteX10" fmla="*/ 8804444 w 12192000"/>
              <a:gd name="connsiteY10" fmla="*/ 3126419 h 3441684"/>
              <a:gd name="connsiteX11" fmla="*/ 6907923 w 12192000"/>
              <a:gd name="connsiteY11" fmla="*/ 3126419 h 3441684"/>
              <a:gd name="connsiteX12" fmla="*/ 6101521 w 12192000"/>
              <a:gd name="connsiteY12" fmla="*/ 3441684 h 3441684"/>
              <a:gd name="connsiteX13" fmla="*/ 5295119 w 12192000"/>
              <a:gd name="connsiteY13" fmla="*/ 3126419 h 3441684"/>
              <a:gd name="connsiteX14" fmla="*/ 2895318 w 12192000"/>
              <a:gd name="connsiteY14" fmla="*/ 3126419 h 3441684"/>
              <a:gd name="connsiteX15" fmla="*/ 2088917 w 12192000"/>
              <a:gd name="connsiteY15" fmla="*/ 3441684 h 3441684"/>
              <a:gd name="connsiteX16" fmla="*/ 1282515 w 12192000"/>
              <a:gd name="connsiteY16" fmla="*/ 3126419 h 3441684"/>
              <a:gd name="connsiteX17" fmla="*/ 0 w 12192000"/>
              <a:gd name="connsiteY17" fmla="*/ 3126419 h 3441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2000" h="3441684">
                <a:moveTo>
                  <a:pt x="0" y="0"/>
                </a:moveTo>
                <a:lnTo>
                  <a:pt x="3012832" y="0"/>
                </a:lnTo>
                <a:lnTo>
                  <a:pt x="9179169" y="0"/>
                </a:lnTo>
                <a:lnTo>
                  <a:pt x="12192000" y="0"/>
                </a:lnTo>
                <a:lnTo>
                  <a:pt x="12192000" y="3136916"/>
                </a:lnTo>
                <a:lnTo>
                  <a:pt x="11817275" y="3136916"/>
                </a:lnTo>
                <a:lnTo>
                  <a:pt x="11817275" y="3126419"/>
                </a:lnTo>
                <a:lnTo>
                  <a:pt x="10916119" y="3126419"/>
                </a:lnTo>
                <a:lnTo>
                  <a:pt x="10109717" y="3441684"/>
                </a:lnTo>
                <a:lnTo>
                  <a:pt x="9303315" y="3126419"/>
                </a:lnTo>
                <a:lnTo>
                  <a:pt x="8804444" y="3126419"/>
                </a:lnTo>
                <a:lnTo>
                  <a:pt x="6907923" y="3126419"/>
                </a:lnTo>
                <a:lnTo>
                  <a:pt x="6101521" y="3441684"/>
                </a:lnTo>
                <a:lnTo>
                  <a:pt x="5295119" y="3126419"/>
                </a:lnTo>
                <a:lnTo>
                  <a:pt x="2895318" y="3126419"/>
                </a:lnTo>
                <a:lnTo>
                  <a:pt x="2088917" y="3441684"/>
                </a:lnTo>
                <a:lnTo>
                  <a:pt x="1282515" y="3126419"/>
                </a:lnTo>
                <a:lnTo>
                  <a:pt x="0" y="3126419"/>
                </a:lnTo>
                <a:close/>
              </a:path>
            </a:pathLst>
          </a:custGeom>
          <a:solidFill>
            <a:schemeClr val="tx1">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Freeform: Shape 7">
            <a:extLst>
              <a:ext uri="{FF2B5EF4-FFF2-40B4-BE49-F238E27FC236}">
                <a16:creationId xmlns:a16="http://schemas.microsoft.com/office/drawing/2014/main" id="{2AAC0A4C-0263-43F6-91E6-62C14FE4FD09}"/>
              </a:ext>
            </a:extLst>
          </p:cNvPr>
          <p:cNvSpPr/>
          <p:nvPr/>
        </p:nvSpPr>
        <p:spPr>
          <a:xfrm>
            <a:off x="4132870"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$2,631</a:t>
            </a:r>
          </a:p>
        </p:txBody>
      </p:sp>
      <p:sp>
        <p:nvSpPr>
          <p:cNvPr id="13" name="Freeform: Shape 12">
            <a:extLst>
              <a:ext uri="{FF2B5EF4-FFF2-40B4-BE49-F238E27FC236}">
                <a16:creationId xmlns:a16="http://schemas.microsoft.com/office/drawing/2014/main" id="{9746EF22-1253-4AE0-8BE3-578978311036}"/>
              </a:ext>
            </a:extLst>
          </p:cNvPr>
          <p:cNvSpPr/>
          <p:nvPr/>
        </p:nvSpPr>
        <p:spPr>
          <a:xfrm>
            <a:off x="120265"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$1,728</a:t>
            </a:r>
          </a:p>
        </p:txBody>
      </p:sp>
      <p:sp>
        <p:nvSpPr>
          <p:cNvPr id="14" name="TextBox 13">
            <a:extLst>
              <a:ext uri="{FF2B5EF4-FFF2-40B4-BE49-F238E27FC236}">
                <a16:creationId xmlns:a16="http://schemas.microsoft.com/office/drawing/2014/main" id="{EC1D1FF1-8434-4DD8-A3B7-B94A993D8144}"/>
              </a:ext>
            </a:extLst>
          </p:cNvPr>
          <p:cNvSpPr txBox="1"/>
          <p:nvPr/>
        </p:nvSpPr>
        <p:spPr>
          <a:xfrm>
            <a:off x="1003770" y="1664153"/>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5" name="TextBox 14">
            <a:extLst>
              <a:ext uri="{FF2B5EF4-FFF2-40B4-BE49-F238E27FC236}">
                <a16:creationId xmlns:a16="http://schemas.microsoft.com/office/drawing/2014/main" id="{80B458FB-F264-46B3-8BCE-7A8E99E1D9B4}"/>
              </a:ext>
            </a:extLst>
          </p:cNvPr>
          <p:cNvSpPr txBox="1"/>
          <p:nvPr/>
        </p:nvSpPr>
        <p:spPr>
          <a:xfrm>
            <a:off x="5010855" y="1664153"/>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9" name="Freeform: Shape 18">
            <a:extLst>
              <a:ext uri="{FF2B5EF4-FFF2-40B4-BE49-F238E27FC236}">
                <a16:creationId xmlns:a16="http://schemas.microsoft.com/office/drawing/2014/main" id="{6B495396-B258-42AD-8C01-CE94853A3E5C}"/>
              </a:ext>
            </a:extLst>
          </p:cNvPr>
          <p:cNvSpPr/>
          <p:nvPr/>
        </p:nvSpPr>
        <p:spPr>
          <a:xfrm>
            <a:off x="8141066"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$3,271</a:t>
            </a:r>
          </a:p>
        </p:txBody>
      </p:sp>
      <p:sp>
        <p:nvSpPr>
          <p:cNvPr id="20" name="TextBox 19">
            <a:extLst>
              <a:ext uri="{FF2B5EF4-FFF2-40B4-BE49-F238E27FC236}">
                <a16:creationId xmlns:a16="http://schemas.microsoft.com/office/drawing/2014/main" id="{9F2F8984-D669-4F6A-BBAA-52A6B09D5283}"/>
              </a:ext>
            </a:extLst>
          </p:cNvPr>
          <p:cNvSpPr txBox="1"/>
          <p:nvPr/>
        </p:nvSpPr>
        <p:spPr>
          <a:xfrm>
            <a:off x="9042696" y="1687855"/>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pic>
        <p:nvPicPr>
          <p:cNvPr id="36" name="Picture 35">
            <a:extLst>
              <a:ext uri="{FF2B5EF4-FFF2-40B4-BE49-F238E27FC236}">
                <a16:creationId xmlns:a16="http://schemas.microsoft.com/office/drawing/2014/main" id="{27932923-6150-4D0A-A9CB-DE2D87CEF69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9386" y="2456032"/>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37" name="Picture 36">
            <a:extLst>
              <a:ext uri="{FF2B5EF4-FFF2-40B4-BE49-F238E27FC236}">
                <a16:creationId xmlns:a16="http://schemas.microsoft.com/office/drawing/2014/main" id="{5F2774E7-DB86-4B7D-90E7-564F854C44D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96471" y="2456032"/>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38" name="Picture 37">
            <a:extLst>
              <a:ext uri="{FF2B5EF4-FFF2-40B4-BE49-F238E27FC236}">
                <a16:creationId xmlns:a16="http://schemas.microsoft.com/office/drawing/2014/main" id="{22B5C7E4-1760-4E1F-B512-4FFE6184D47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910187" y="2456032"/>
            <a:ext cx="2399056" cy="599764"/>
          </a:xfrm>
          <a:prstGeom prst="rect">
            <a:avLst/>
          </a:prstGeom>
          <a:ln>
            <a:solidFill>
              <a:schemeClr val="bg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447709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up)">
                                      <p:cBhvr>
                                        <p:cTn id="11" dur="500"/>
                                        <p:tgtEl>
                                          <p:spTgt spid="31"/>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500"/>
                                        <p:tgtEl>
                                          <p:spTgt spid="35"/>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up)">
                                      <p:cBhvr>
                                        <p:cTn id="25" dur="500"/>
                                        <p:tgtEl>
                                          <p:spTgt spid="13"/>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36"/>
                                        </p:tgtEl>
                                        <p:attrNameLst>
                                          <p:attrName>style.visibility</p:attrName>
                                        </p:attrNameLst>
                                      </p:cBhvr>
                                      <p:to>
                                        <p:strVal val="visible"/>
                                      </p:to>
                                    </p:set>
                                    <p:anim calcmode="lin" valueType="num">
                                      <p:cBhvr>
                                        <p:cTn id="29" dur="500" fill="hold"/>
                                        <p:tgtEl>
                                          <p:spTgt spid="36"/>
                                        </p:tgtEl>
                                        <p:attrNameLst>
                                          <p:attrName>ppt_w</p:attrName>
                                        </p:attrNameLst>
                                      </p:cBhvr>
                                      <p:tavLst>
                                        <p:tav tm="0">
                                          <p:val>
                                            <p:fltVal val="0"/>
                                          </p:val>
                                        </p:tav>
                                        <p:tav tm="100000">
                                          <p:val>
                                            <p:strVal val="#ppt_w"/>
                                          </p:val>
                                        </p:tav>
                                      </p:tavLst>
                                    </p:anim>
                                    <p:anim calcmode="lin" valueType="num">
                                      <p:cBhvr>
                                        <p:cTn id="30" dur="500" fill="hold"/>
                                        <p:tgtEl>
                                          <p:spTgt spid="36"/>
                                        </p:tgtEl>
                                        <p:attrNameLst>
                                          <p:attrName>ppt_h</p:attrName>
                                        </p:attrNameLst>
                                      </p:cBhvr>
                                      <p:tavLst>
                                        <p:tav tm="0">
                                          <p:val>
                                            <p:fltVal val="0"/>
                                          </p:val>
                                        </p:tav>
                                        <p:tav tm="100000">
                                          <p:val>
                                            <p:strVal val="#ppt_h"/>
                                          </p:val>
                                        </p:tav>
                                      </p:tavLst>
                                    </p:anim>
                                    <p:animEffect transition="in" filter="fade">
                                      <p:cBhvr>
                                        <p:cTn id="31" dur="500"/>
                                        <p:tgtEl>
                                          <p:spTgt spid="36"/>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up)">
                                      <p:cBhvr>
                                        <p:cTn id="41" dur="500"/>
                                        <p:tgtEl>
                                          <p:spTgt spid="8"/>
                                        </p:tgtEl>
                                      </p:cBhvr>
                                    </p:animEffect>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p:cTn id="45" dur="500" fill="hold"/>
                                        <p:tgtEl>
                                          <p:spTgt spid="37"/>
                                        </p:tgtEl>
                                        <p:attrNameLst>
                                          <p:attrName>ppt_w</p:attrName>
                                        </p:attrNameLst>
                                      </p:cBhvr>
                                      <p:tavLst>
                                        <p:tav tm="0">
                                          <p:val>
                                            <p:fltVal val="0"/>
                                          </p:val>
                                        </p:tav>
                                        <p:tav tm="100000">
                                          <p:val>
                                            <p:strVal val="#ppt_w"/>
                                          </p:val>
                                        </p:tav>
                                      </p:tavLst>
                                    </p:anim>
                                    <p:anim calcmode="lin" valueType="num">
                                      <p:cBhvr>
                                        <p:cTn id="46" dur="500" fill="hold"/>
                                        <p:tgtEl>
                                          <p:spTgt spid="37"/>
                                        </p:tgtEl>
                                        <p:attrNameLst>
                                          <p:attrName>ppt_h</p:attrName>
                                        </p:attrNameLst>
                                      </p:cBhvr>
                                      <p:tavLst>
                                        <p:tav tm="0">
                                          <p:val>
                                            <p:fltVal val="0"/>
                                          </p:val>
                                        </p:tav>
                                        <p:tav tm="100000">
                                          <p:val>
                                            <p:strVal val="#ppt_h"/>
                                          </p:val>
                                        </p:tav>
                                      </p:tavLst>
                                    </p:anim>
                                    <p:animEffect transition="in" filter="fade">
                                      <p:cBhvr>
                                        <p:cTn id="47" dur="500"/>
                                        <p:tgtEl>
                                          <p:spTgt spid="37"/>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500" fill="hold"/>
                                        <p:tgtEl>
                                          <p:spTgt spid="20"/>
                                        </p:tgtEl>
                                        <p:attrNameLst>
                                          <p:attrName>ppt_w</p:attrName>
                                        </p:attrNameLst>
                                      </p:cBhvr>
                                      <p:tavLst>
                                        <p:tav tm="0">
                                          <p:val>
                                            <p:fltVal val="0"/>
                                          </p:val>
                                        </p:tav>
                                        <p:tav tm="100000">
                                          <p:val>
                                            <p:strVal val="#ppt_w"/>
                                          </p:val>
                                        </p:tav>
                                      </p:tavLst>
                                    </p:anim>
                                    <p:anim calcmode="lin" valueType="num">
                                      <p:cBhvr>
                                        <p:cTn id="52" dur="500" fill="hold"/>
                                        <p:tgtEl>
                                          <p:spTgt spid="20"/>
                                        </p:tgtEl>
                                        <p:attrNameLst>
                                          <p:attrName>ppt_h</p:attrName>
                                        </p:attrNameLst>
                                      </p:cBhvr>
                                      <p:tavLst>
                                        <p:tav tm="0">
                                          <p:val>
                                            <p:fltVal val="0"/>
                                          </p:val>
                                        </p:tav>
                                        <p:tav tm="100000">
                                          <p:val>
                                            <p:strVal val="#ppt_h"/>
                                          </p:val>
                                        </p:tav>
                                      </p:tavLst>
                                    </p:anim>
                                    <p:animEffect transition="in" filter="fade">
                                      <p:cBhvr>
                                        <p:cTn id="53" dur="500"/>
                                        <p:tgtEl>
                                          <p:spTgt spid="20"/>
                                        </p:tgtEl>
                                      </p:cBhvr>
                                    </p:animEffect>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up)">
                                      <p:cBhvr>
                                        <p:cTn id="57" dur="500"/>
                                        <p:tgtEl>
                                          <p:spTgt spid="19"/>
                                        </p:tgtEl>
                                      </p:cBhvr>
                                    </p:animEffect>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fade">
                                      <p:cBhvr>
                                        <p:cTn id="67" dur="1000"/>
                                        <p:tgtEl>
                                          <p:spTgt spid="34"/>
                                        </p:tgtEl>
                                      </p:cBhvr>
                                    </p:animEffect>
                                    <p:anim calcmode="lin" valueType="num">
                                      <p:cBhvr>
                                        <p:cTn id="68" dur="1000" fill="hold"/>
                                        <p:tgtEl>
                                          <p:spTgt spid="34"/>
                                        </p:tgtEl>
                                        <p:attrNameLst>
                                          <p:attrName>ppt_x</p:attrName>
                                        </p:attrNameLst>
                                      </p:cBhvr>
                                      <p:tavLst>
                                        <p:tav tm="0">
                                          <p:val>
                                            <p:strVal val="#ppt_x"/>
                                          </p:val>
                                        </p:tav>
                                        <p:tav tm="100000">
                                          <p:val>
                                            <p:strVal val="#ppt_x"/>
                                          </p:val>
                                        </p:tav>
                                      </p:tavLst>
                                    </p:anim>
                                    <p:anim calcmode="lin" valueType="num">
                                      <p:cBhvr>
                                        <p:cTn id="6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4" grpId="0" animBg="1"/>
      <p:bldP spid="31" grpId="0" animBg="1"/>
      <p:bldP spid="7" grpId="0"/>
      <p:bldP spid="8" grpId="0" animBg="1"/>
      <p:bldP spid="13" grpId="0" animBg="1"/>
      <p:bldP spid="14" grpId="0"/>
      <p:bldP spid="15" grpId="0"/>
      <p:bldP spid="19" grpId="0" animBg="1"/>
      <p:bldP spid="2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2" name="Freeform: Shape 21">
            <a:extLst>
              <a:ext uri="{FF2B5EF4-FFF2-40B4-BE49-F238E27FC236}">
                <a16:creationId xmlns:a16="http://schemas.microsoft.com/office/drawing/2014/main" id="{14DC8860-B6AF-496C-8C94-EFD7CF96CC43}"/>
              </a:ext>
            </a:extLst>
          </p:cNvPr>
          <p:cNvSpPr/>
          <p:nvPr/>
        </p:nvSpPr>
        <p:spPr>
          <a:xfrm>
            <a:off x="0" y="4713870"/>
            <a:ext cx="12191999" cy="2144130"/>
          </a:xfrm>
          <a:custGeom>
            <a:avLst/>
            <a:gdLst>
              <a:gd name="connsiteX0" fmla="*/ 0 w 12191999"/>
              <a:gd name="connsiteY0" fmla="*/ 0 h 2144130"/>
              <a:gd name="connsiteX1" fmla="*/ 1506415 w 12191999"/>
              <a:gd name="connsiteY1" fmla="*/ 0 h 2144130"/>
              <a:gd name="connsiteX2" fmla="*/ 1667436 w 12191999"/>
              <a:gd name="connsiteY2" fmla="*/ 0 h 2144130"/>
              <a:gd name="connsiteX3" fmla="*/ 3275875 w 12191999"/>
              <a:gd name="connsiteY3" fmla="*/ 0 h 2144130"/>
              <a:gd name="connsiteX4" fmla="*/ 3917930 w 12191999"/>
              <a:gd name="connsiteY4" fmla="*/ 177591 h 2144130"/>
              <a:gd name="connsiteX5" fmla="*/ 4559984 w 12191999"/>
              <a:gd name="connsiteY5" fmla="*/ 0 h 2144130"/>
              <a:gd name="connsiteX6" fmla="*/ 7656038 w 12191999"/>
              <a:gd name="connsiteY6" fmla="*/ 0 h 2144130"/>
              <a:gd name="connsiteX7" fmla="*/ 8298092 w 12191999"/>
              <a:gd name="connsiteY7" fmla="*/ 177591 h 2144130"/>
              <a:gd name="connsiteX8" fmla="*/ 8940146 w 12191999"/>
              <a:gd name="connsiteY8" fmla="*/ 0 h 2144130"/>
              <a:gd name="connsiteX9" fmla="*/ 10524563 w 12191999"/>
              <a:gd name="connsiteY9" fmla="*/ 0 h 2144130"/>
              <a:gd name="connsiteX10" fmla="*/ 10685584 w 12191999"/>
              <a:gd name="connsiteY10" fmla="*/ 0 h 2144130"/>
              <a:gd name="connsiteX11" fmla="*/ 12191999 w 12191999"/>
              <a:gd name="connsiteY11" fmla="*/ 0 h 2144130"/>
              <a:gd name="connsiteX12" fmla="*/ 12191999 w 12191999"/>
              <a:gd name="connsiteY12" fmla="*/ 2144130 h 2144130"/>
              <a:gd name="connsiteX13" fmla="*/ 10685584 w 12191999"/>
              <a:gd name="connsiteY13" fmla="*/ 2144130 h 2144130"/>
              <a:gd name="connsiteX14" fmla="*/ 10524563 w 12191999"/>
              <a:gd name="connsiteY14" fmla="*/ 2144130 h 2144130"/>
              <a:gd name="connsiteX15" fmla="*/ 1667436 w 12191999"/>
              <a:gd name="connsiteY15" fmla="*/ 2144130 h 2144130"/>
              <a:gd name="connsiteX16" fmla="*/ 1506415 w 12191999"/>
              <a:gd name="connsiteY16" fmla="*/ 2144130 h 2144130"/>
              <a:gd name="connsiteX17" fmla="*/ 0 w 12191999"/>
              <a:gd name="connsiteY17" fmla="*/ 2144130 h 2144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1999" h="2144130">
                <a:moveTo>
                  <a:pt x="0" y="0"/>
                </a:moveTo>
                <a:lnTo>
                  <a:pt x="1506415" y="0"/>
                </a:lnTo>
                <a:lnTo>
                  <a:pt x="1667436" y="0"/>
                </a:lnTo>
                <a:lnTo>
                  <a:pt x="3275875" y="0"/>
                </a:lnTo>
                <a:lnTo>
                  <a:pt x="3917930" y="177591"/>
                </a:lnTo>
                <a:lnTo>
                  <a:pt x="4559984" y="0"/>
                </a:lnTo>
                <a:lnTo>
                  <a:pt x="7656038" y="0"/>
                </a:lnTo>
                <a:lnTo>
                  <a:pt x="8298092" y="177591"/>
                </a:lnTo>
                <a:lnTo>
                  <a:pt x="8940146" y="0"/>
                </a:lnTo>
                <a:lnTo>
                  <a:pt x="10524563" y="0"/>
                </a:lnTo>
                <a:lnTo>
                  <a:pt x="10685584" y="0"/>
                </a:lnTo>
                <a:lnTo>
                  <a:pt x="12191999" y="0"/>
                </a:lnTo>
                <a:lnTo>
                  <a:pt x="12191999" y="2144130"/>
                </a:lnTo>
                <a:lnTo>
                  <a:pt x="10685584" y="2144130"/>
                </a:lnTo>
                <a:lnTo>
                  <a:pt x="10524563" y="2144130"/>
                </a:lnTo>
                <a:lnTo>
                  <a:pt x="1667436" y="2144130"/>
                </a:lnTo>
                <a:lnTo>
                  <a:pt x="1506415" y="2144130"/>
                </a:lnTo>
                <a:lnTo>
                  <a:pt x="0" y="214413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1" name="Freeform: Shape 20">
            <a:extLst>
              <a:ext uri="{FF2B5EF4-FFF2-40B4-BE49-F238E27FC236}">
                <a16:creationId xmlns:a16="http://schemas.microsoft.com/office/drawing/2014/main" id="{187586D9-471F-4265-BB35-62DDBF84BB6B}"/>
              </a:ext>
            </a:extLst>
          </p:cNvPr>
          <p:cNvSpPr/>
          <p:nvPr/>
        </p:nvSpPr>
        <p:spPr>
          <a:xfrm>
            <a:off x="1" y="4703112"/>
            <a:ext cx="12191999" cy="2154888"/>
          </a:xfrm>
          <a:custGeom>
            <a:avLst/>
            <a:gdLst>
              <a:gd name="connsiteX0" fmla="*/ 1506414 w 12191999"/>
              <a:gd name="connsiteY0" fmla="*/ 0 h 2154888"/>
              <a:gd name="connsiteX1" fmla="*/ 3275875 w 12191999"/>
              <a:gd name="connsiteY1" fmla="*/ 0 h 2154888"/>
              <a:gd name="connsiteX2" fmla="*/ 3917929 w 12191999"/>
              <a:gd name="connsiteY2" fmla="*/ 177591 h 2154888"/>
              <a:gd name="connsiteX3" fmla="*/ 4559983 w 12191999"/>
              <a:gd name="connsiteY3" fmla="*/ 0 h 2154888"/>
              <a:gd name="connsiteX4" fmla="*/ 7656037 w 12191999"/>
              <a:gd name="connsiteY4" fmla="*/ 0 h 2154888"/>
              <a:gd name="connsiteX5" fmla="*/ 8298091 w 12191999"/>
              <a:gd name="connsiteY5" fmla="*/ 177591 h 2154888"/>
              <a:gd name="connsiteX6" fmla="*/ 8940145 w 12191999"/>
              <a:gd name="connsiteY6" fmla="*/ 0 h 2154888"/>
              <a:gd name="connsiteX7" fmla="*/ 10685583 w 12191999"/>
              <a:gd name="connsiteY7" fmla="*/ 0 h 2154888"/>
              <a:gd name="connsiteX8" fmla="*/ 10685583 w 12191999"/>
              <a:gd name="connsiteY8" fmla="*/ 10758 h 2154888"/>
              <a:gd name="connsiteX9" fmla="*/ 12191999 w 12191999"/>
              <a:gd name="connsiteY9" fmla="*/ 10758 h 2154888"/>
              <a:gd name="connsiteX10" fmla="*/ 12191999 w 12191999"/>
              <a:gd name="connsiteY10" fmla="*/ 2154888 h 2154888"/>
              <a:gd name="connsiteX11" fmla="*/ 10524563 w 12191999"/>
              <a:gd name="connsiteY11" fmla="*/ 2154888 h 2154888"/>
              <a:gd name="connsiteX12" fmla="*/ 10524563 w 12191999"/>
              <a:gd name="connsiteY12" fmla="*/ 2144130 h 2154888"/>
              <a:gd name="connsiteX13" fmla="*/ 1667436 w 12191999"/>
              <a:gd name="connsiteY13" fmla="*/ 2144130 h 2154888"/>
              <a:gd name="connsiteX14" fmla="*/ 1667436 w 12191999"/>
              <a:gd name="connsiteY14" fmla="*/ 2154888 h 2154888"/>
              <a:gd name="connsiteX15" fmla="*/ 0 w 12191999"/>
              <a:gd name="connsiteY15" fmla="*/ 2154888 h 2154888"/>
              <a:gd name="connsiteX16" fmla="*/ 0 w 12191999"/>
              <a:gd name="connsiteY16" fmla="*/ 10758 h 2154888"/>
              <a:gd name="connsiteX17" fmla="*/ 1506414 w 12191999"/>
              <a:gd name="connsiteY17" fmla="*/ 10758 h 215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1999" h="2154888">
                <a:moveTo>
                  <a:pt x="1506414" y="0"/>
                </a:moveTo>
                <a:lnTo>
                  <a:pt x="3275875" y="0"/>
                </a:lnTo>
                <a:lnTo>
                  <a:pt x="3917929" y="177591"/>
                </a:lnTo>
                <a:lnTo>
                  <a:pt x="4559983" y="0"/>
                </a:lnTo>
                <a:lnTo>
                  <a:pt x="7656037" y="0"/>
                </a:lnTo>
                <a:lnTo>
                  <a:pt x="8298091" y="177591"/>
                </a:lnTo>
                <a:lnTo>
                  <a:pt x="8940145" y="0"/>
                </a:lnTo>
                <a:lnTo>
                  <a:pt x="10685583" y="0"/>
                </a:lnTo>
                <a:lnTo>
                  <a:pt x="10685583" y="10758"/>
                </a:lnTo>
                <a:lnTo>
                  <a:pt x="12191999" y="10758"/>
                </a:lnTo>
                <a:lnTo>
                  <a:pt x="12191999" y="2154888"/>
                </a:lnTo>
                <a:lnTo>
                  <a:pt x="10524563" y="2154888"/>
                </a:lnTo>
                <a:lnTo>
                  <a:pt x="10524563" y="2144130"/>
                </a:lnTo>
                <a:lnTo>
                  <a:pt x="1667436" y="2144130"/>
                </a:lnTo>
                <a:lnTo>
                  <a:pt x="1667436" y="2154888"/>
                </a:lnTo>
                <a:lnTo>
                  <a:pt x="0" y="2154888"/>
                </a:lnTo>
                <a:lnTo>
                  <a:pt x="0" y="10758"/>
                </a:lnTo>
                <a:lnTo>
                  <a:pt x="1506414" y="10758"/>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700" b="1" dirty="0">
                <a:solidFill>
                  <a:schemeClr val="bg1"/>
                </a:solidFill>
                <a:latin typeface="Candara" panose="020E0502030303020204" pitchFamily="34" charset="0"/>
              </a:rPr>
              <a:t>To change this picture you must first drag this text box to another part of the slide</a:t>
            </a:r>
            <a:r>
              <a:rPr lang="en-US" sz="1700" dirty="0">
                <a:solidFill>
                  <a:schemeClr val="bg1"/>
                </a:solidFill>
                <a:latin typeface="Candara" panose="020E0502030303020204" pitchFamily="34" charset="0"/>
              </a:rPr>
              <a:t>. </a:t>
            </a:r>
            <a:r>
              <a:rPr lang="en-US" sz="1700" b="1" dirty="0">
                <a:solidFill>
                  <a:schemeClr val="bg1"/>
                </a:solidFill>
                <a:latin typeface="Candara" panose="020E0502030303020204" pitchFamily="34" charset="0"/>
              </a:rPr>
              <a:t>Right click anywhere within the image, then choose “format picture”. Click the “fill” icon in the right screen, make sure the “picture” option is selected, then click the File button to browse and find your image. Then drag the text box back to cover the image.</a:t>
            </a:r>
          </a:p>
        </p:txBody>
      </p:sp>
      <p:sp>
        <p:nvSpPr>
          <p:cNvPr id="24" name="Freeform: Shape 23">
            <a:extLst>
              <a:ext uri="{FF2B5EF4-FFF2-40B4-BE49-F238E27FC236}">
                <a16:creationId xmlns:a16="http://schemas.microsoft.com/office/drawing/2014/main" id="{AB308DB7-A333-4AD9-ACE6-AC7628DE507E}"/>
              </a:ext>
            </a:extLst>
          </p:cNvPr>
          <p:cNvSpPr/>
          <p:nvPr/>
        </p:nvSpPr>
        <p:spPr>
          <a:xfrm>
            <a:off x="-1944" y="1441524"/>
            <a:ext cx="12193943" cy="3460695"/>
          </a:xfrm>
          <a:custGeom>
            <a:avLst/>
            <a:gdLst>
              <a:gd name="connsiteX0" fmla="*/ 0 w 12186792"/>
              <a:gd name="connsiteY0" fmla="*/ 0 h 3460695"/>
              <a:gd name="connsiteX1" fmla="*/ 1516829 w 12186792"/>
              <a:gd name="connsiteY1" fmla="*/ 0 h 3460695"/>
              <a:gd name="connsiteX2" fmla="*/ 1516829 w 12186792"/>
              <a:gd name="connsiteY2" fmla="*/ 1 h 3460695"/>
              <a:gd name="connsiteX3" fmla="*/ 10685584 w 12186792"/>
              <a:gd name="connsiteY3" fmla="*/ 1 h 3460695"/>
              <a:gd name="connsiteX4" fmla="*/ 10685584 w 12186792"/>
              <a:gd name="connsiteY4" fmla="*/ 5380 h 3460695"/>
              <a:gd name="connsiteX5" fmla="*/ 12186792 w 12186792"/>
              <a:gd name="connsiteY5" fmla="*/ 5380 h 3460695"/>
              <a:gd name="connsiteX6" fmla="*/ 12186792 w 12186792"/>
              <a:gd name="connsiteY6" fmla="*/ 3299241 h 3460695"/>
              <a:gd name="connsiteX7" fmla="*/ 10669963 w 12186792"/>
              <a:gd name="connsiteY7" fmla="*/ 3299241 h 3460695"/>
              <a:gd name="connsiteX8" fmla="*/ 10669963 w 12186792"/>
              <a:gd name="connsiteY8" fmla="*/ 3283104 h 3460695"/>
              <a:gd name="connsiteX9" fmla="*/ 8940146 w 12186792"/>
              <a:gd name="connsiteY9" fmla="*/ 3283104 h 3460695"/>
              <a:gd name="connsiteX10" fmla="*/ 8298092 w 12186792"/>
              <a:gd name="connsiteY10" fmla="*/ 3460695 h 3460695"/>
              <a:gd name="connsiteX11" fmla="*/ 7656038 w 12186792"/>
              <a:gd name="connsiteY11" fmla="*/ 3283104 h 3460695"/>
              <a:gd name="connsiteX12" fmla="*/ 4559985 w 12186792"/>
              <a:gd name="connsiteY12" fmla="*/ 3283104 h 3460695"/>
              <a:gd name="connsiteX13" fmla="*/ 3917931 w 12186792"/>
              <a:gd name="connsiteY13" fmla="*/ 3460695 h 3460695"/>
              <a:gd name="connsiteX14" fmla="*/ 3275875 w 12186792"/>
              <a:gd name="connsiteY14" fmla="*/ 3283104 h 3460695"/>
              <a:gd name="connsiteX15" fmla="*/ 1516829 w 12186792"/>
              <a:gd name="connsiteY15" fmla="*/ 3283104 h 3460695"/>
              <a:gd name="connsiteX16" fmla="*/ 1516829 w 12186792"/>
              <a:gd name="connsiteY16" fmla="*/ 3293861 h 3460695"/>
              <a:gd name="connsiteX17" fmla="*/ 0 w 12186792"/>
              <a:gd name="connsiteY17" fmla="*/ 3293861 h 3460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86792" h="3460695">
                <a:moveTo>
                  <a:pt x="0" y="0"/>
                </a:moveTo>
                <a:lnTo>
                  <a:pt x="1516829" y="0"/>
                </a:lnTo>
                <a:lnTo>
                  <a:pt x="1516829" y="1"/>
                </a:lnTo>
                <a:lnTo>
                  <a:pt x="10685584" y="1"/>
                </a:lnTo>
                <a:lnTo>
                  <a:pt x="10685584" y="5380"/>
                </a:lnTo>
                <a:lnTo>
                  <a:pt x="12186792" y="5380"/>
                </a:lnTo>
                <a:lnTo>
                  <a:pt x="12186792" y="3299241"/>
                </a:lnTo>
                <a:lnTo>
                  <a:pt x="10669963" y="3299241"/>
                </a:lnTo>
                <a:lnTo>
                  <a:pt x="10669963" y="3283104"/>
                </a:lnTo>
                <a:lnTo>
                  <a:pt x="8940146" y="3283104"/>
                </a:lnTo>
                <a:lnTo>
                  <a:pt x="8298092" y="3460695"/>
                </a:lnTo>
                <a:lnTo>
                  <a:pt x="7656038" y="3283104"/>
                </a:lnTo>
                <a:lnTo>
                  <a:pt x="4559985" y="3283104"/>
                </a:lnTo>
                <a:lnTo>
                  <a:pt x="3917931" y="3460695"/>
                </a:lnTo>
                <a:lnTo>
                  <a:pt x="3275875" y="3283104"/>
                </a:lnTo>
                <a:lnTo>
                  <a:pt x="1516829" y="3283104"/>
                </a:lnTo>
                <a:lnTo>
                  <a:pt x="1516829" y="3293861"/>
                </a:lnTo>
                <a:lnTo>
                  <a:pt x="0" y="3293861"/>
                </a:lnTo>
                <a:close/>
              </a:path>
            </a:pathLst>
          </a:custGeom>
          <a:solidFill>
            <a:schemeClr val="tx1">
              <a:alpha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Freeform: Shape 7">
            <a:extLst>
              <a:ext uri="{FF2B5EF4-FFF2-40B4-BE49-F238E27FC236}">
                <a16:creationId xmlns:a16="http://schemas.microsoft.com/office/drawing/2014/main" id="{2AAC0A4C-0263-43F6-91E6-62C14FE4FD09}"/>
              </a:ext>
            </a:extLst>
          </p:cNvPr>
          <p:cNvSpPr/>
          <p:nvPr/>
        </p:nvSpPr>
        <p:spPr>
          <a:xfrm>
            <a:off x="6329442" y="2323652"/>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$2,631</a:t>
            </a:r>
          </a:p>
        </p:txBody>
      </p:sp>
      <p:sp>
        <p:nvSpPr>
          <p:cNvPr id="13" name="Freeform: Shape 12">
            <a:extLst>
              <a:ext uri="{FF2B5EF4-FFF2-40B4-BE49-F238E27FC236}">
                <a16:creationId xmlns:a16="http://schemas.microsoft.com/office/drawing/2014/main" id="{9746EF22-1253-4AE0-8BE3-578978311036}"/>
              </a:ext>
            </a:extLst>
          </p:cNvPr>
          <p:cNvSpPr/>
          <p:nvPr/>
        </p:nvSpPr>
        <p:spPr>
          <a:xfrm>
            <a:off x="1938521" y="2334410"/>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$1,728</a:t>
            </a:r>
          </a:p>
        </p:txBody>
      </p:sp>
      <p:sp>
        <p:nvSpPr>
          <p:cNvPr id="14" name="TextBox 13">
            <a:extLst>
              <a:ext uri="{FF2B5EF4-FFF2-40B4-BE49-F238E27FC236}">
                <a16:creationId xmlns:a16="http://schemas.microsoft.com/office/drawing/2014/main" id="{EC1D1FF1-8434-4DD8-A3B7-B94A993D8144}"/>
              </a:ext>
            </a:extLst>
          </p:cNvPr>
          <p:cNvSpPr txBox="1"/>
          <p:nvPr/>
        </p:nvSpPr>
        <p:spPr>
          <a:xfrm>
            <a:off x="2822026" y="1733939"/>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5" name="TextBox 14">
            <a:extLst>
              <a:ext uri="{FF2B5EF4-FFF2-40B4-BE49-F238E27FC236}">
                <a16:creationId xmlns:a16="http://schemas.microsoft.com/office/drawing/2014/main" id="{80B458FB-F264-46B3-8BCE-7A8E99E1D9B4}"/>
              </a:ext>
            </a:extLst>
          </p:cNvPr>
          <p:cNvSpPr txBox="1"/>
          <p:nvPr/>
        </p:nvSpPr>
        <p:spPr>
          <a:xfrm>
            <a:off x="7212947" y="1733939"/>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pic>
        <p:nvPicPr>
          <p:cNvPr id="6" name="Picture 5">
            <a:extLst>
              <a:ext uri="{FF2B5EF4-FFF2-40B4-BE49-F238E27FC236}">
                <a16:creationId xmlns:a16="http://schemas.microsoft.com/office/drawing/2014/main" id="{F89731E7-43B6-4C75-8199-87BCF36CEA8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35804" y="2519953"/>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25" name="Picture 24">
            <a:extLst>
              <a:ext uri="{FF2B5EF4-FFF2-40B4-BE49-F238E27FC236}">
                <a16:creationId xmlns:a16="http://schemas.microsoft.com/office/drawing/2014/main" id="{F7BB8073-CA6B-43FA-834E-5A51AAFB1EE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98563" y="2519953"/>
            <a:ext cx="2399056" cy="599764"/>
          </a:xfrm>
          <a:prstGeom prst="rect">
            <a:avLst/>
          </a:prstGeom>
          <a:ln>
            <a:solidFill>
              <a:schemeClr val="bg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070132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up)">
                                      <p:cBhvr>
                                        <p:cTn id="11" dur="500"/>
                                        <p:tgtEl>
                                          <p:spTgt spid="2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wipe(up)">
                                      <p:cBhvr>
                                        <p:cTn id="15" dur="500"/>
                                        <p:tgtEl>
                                          <p:spTgt spid="22"/>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up)">
                                      <p:cBhvr>
                                        <p:cTn id="25" dur="500"/>
                                        <p:tgtEl>
                                          <p:spTgt spid="13"/>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500" fill="hold"/>
                                        <p:tgtEl>
                                          <p:spTgt spid="6"/>
                                        </p:tgtEl>
                                        <p:attrNameLst>
                                          <p:attrName>ppt_w</p:attrName>
                                        </p:attrNameLst>
                                      </p:cBhvr>
                                      <p:tavLst>
                                        <p:tav tm="0">
                                          <p:val>
                                            <p:fltVal val="0"/>
                                          </p:val>
                                        </p:tav>
                                        <p:tav tm="100000">
                                          <p:val>
                                            <p:strVal val="#ppt_w"/>
                                          </p:val>
                                        </p:tav>
                                      </p:tavLst>
                                    </p:anim>
                                    <p:anim calcmode="lin" valueType="num">
                                      <p:cBhvr>
                                        <p:cTn id="30" dur="500" fill="hold"/>
                                        <p:tgtEl>
                                          <p:spTgt spid="6"/>
                                        </p:tgtEl>
                                        <p:attrNameLst>
                                          <p:attrName>ppt_h</p:attrName>
                                        </p:attrNameLst>
                                      </p:cBhvr>
                                      <p:tavLst>
                                        <p:tav tm="0">
                                          <p:val>
                                            <p:fltVal val="0"/>
                                          </p:val>
                                        </p:tav>
                                        <p:tav tm="100000">
                                          <p:val>
                                            <p:strVal val="#ppt_h"/>
                                          </p:val>
                                        </p:tav>
                                      </p:tavLst>
                                    </p:anim>
                                    <p:animEffect transition="in" filter="fade">
                                      <p:cBhvr>
                                        <p:cTn id="31" dur="500"/>
                                        <p:tgtEl>
                                          <p:spTgt spid="6"/>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up)">
                                      <p:cBhvr>
                                        <p:cTn id="41" dur="500"/>
                                        <p:tgtEl>
                                          <p:spTgt spid="8"/>
                                        </p:tgtEl>
                                      </p:cBhvr>
                                    </p:animEffect>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500" fill="hold"/>
                                        <p:tgtEl>
                                          <p:spTgt spid="25"/>
                                        </p:tgtEl>
                                        <p:attrNameLst>
                                          <p:attrName>ppt_w</p:attrName>
                                        </p:attrNameLst>
                                      </p:cBhvr>
                                      <p:tavLst>
                                        <p:tav tm="0">
                                          <p:val>
                                            <p:fltVal val="0"/>
                                          </p:val>
                                        </p:tav>
                                        <p:tav tm="100000">
                                          <p:val>
                                            <p:strVal val="#ppt_w"/>
                                          </p:val>
                                        </p:tav>
                                      </p:tavLst>
                                    </p:anim>
                                    <p:anim calcmode="lin" valueType="num">
                                      <p:cBhvr>
                                        <p:cTn id="46" dur="500" fill="hold"/>
                                        <p:tgtEl>
                                          <p:spTgt spid="25"/>
                                        </p:tgtEl>
                                        <p:attrNameLst>
                                          <p:attrName>ppt_h</p:attrName>
                                        </p:attrNameLst>
                                      </p:cBhvr>
                                      <p:tavLst>
                                        <p:tav tm="0">
                                          <p:val>
                                            <p:fltVal val="0"/>
                                          </p:val>
                                        </p:tav>
                                        <p:tav tm="100000">
                                          <p:val>
                                            <p:strVal val="#ppt_h"/>
                                          </p:val>
                                        </p:tav>
                                      </p:tavLst>
                                    </p:anim>
                                    <p:animEffect transition="in" filter="fade">
                                      <p:cBhvr>
                                        <p:cTn id="47" dur="500"/>
                                        <p:tgtEl>
                                          <p:spTgt spid="25"/>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1" grpId="0" animBg="1"/>
      <p:bldP spid="24" grpId="0" animBg="1"/>
      <p:bldP spid="7" grpId="0"/>
      <p:bldP spid="8" grpId="0" animBg="1"/>
      <p:bldP spid="13" grpId="0" animBg="1"/>
      <p:bldP spid="14" grpId="0"/>
      <p:bldP spid="1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1759</TotalTime>
  <Words>5431</Words>
  <Application>Microsoft Office PowerPoint</Application>
  <PresentationFormat>Widescreen</PresentationFormat>
  <Paragraphs>482</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476</cp:revision>
  <dcterms:created xsi:type="dcterms:W3CDTF">2016-09-28T22:08:47Z</dcterms:created>
  <dcterms:modified xsi:type="dcterms:W3CDTF">2018-09-02T21:27:14Z</dcterms:modified>
</cp:coreProperties>
</file>