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99322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2018-12-10T18:39:05Z</dcterms:modified>
</cp:coreProperties>
</file>