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407920" y="209889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923740" y="2276020"/>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2019-03-02T19:04:52Z</dcterms:modified>
</cp:coreProperties>
</file>