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3376</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2017-10-06T18:38:27Z</dcterms:modified>
</cp:coreProperties>
</file>