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02"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2747468" y="209889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3047586" y="2346634"/>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2018-12-20T18:37:27Z</dcterms:modified>
</cp:coreProperties>
</file>