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4" r:id="rId3"/>
    <p:sldId id="452" r:id="rId4"/>
    <p:sldId id="447" r:id="rId5"/>
    <p:sldId id="448" r:id="rId6"/>
    <p:sldId id="449" r:id="rId7"/>
    <p:sldId id="450" r:id="rId8"/>
    <p:sldId id="451" r:id="rId9"/>
    <p:sldId id="453"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937820" y="229406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1634</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435</cp:revision>
  <dcterms:created xsi:type="dcterms:W3CDTF">2016-09-28T22:08:47Z</dcterms:created>
  <dcterms:modified xsi:type="dcterms:W3CDTF">2018-12-20T17:36:44Z</dcterms:modified>
</cp:coreProperties>
</file>