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324592" y="339951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69394" y="565778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2018-12-20T15:53:22Z</dcterms:modified>
</cp:coreProperties>
</file>