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299370" y="42661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936867" y="5713559"/>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2018-11-12T15:56:24Z</dcterms:modified>
</cp:coreProperties>
</file>