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96" d="100"/>
          <a:sy n="96" d="100"/>
        </p:scale>
        <p:origin x="114" y="2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25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250" fill="hold"/>
                                        <p:tgtEl>
                                          <p:spTgt spid="16"/>
                                        </p:tgtEl>
                                        <p:attrNameLst>
                                          <p:attrName>r</p:attrName>
                                        </p:attrNameLst>
                                      </p:cBhvr>
                                    </p:animRot>
                                  </p:childTnLst>
                                </p:cTn>
                              </p:par>
                            </p:childTnLst>
                          </p:cTn>
                        </p:par>
                        <p:par>
                          <p:cTn id="14" fill="hold">
                            <p:stCondLst>
                              <p:cond delay="1250"/>
                            </p:stCondLst>
                            <p:childTnLst>
                              <p:par>
                                <p:cTn id="15" presetID="8" presetClass="emph" presetSubtype="0" fill="hold" nodeType="afterEffect">
                                  <p:stCondLst>
                                    <p:cond delay="0"/>
                                  </p:stCondLst>
                                  <p:childTnLst>
                                    <p:animRot by="43200000">
                                      <p:cBhvr>
                                        <p:cTn id="16" dur="125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250" fill="hold"/>
                                        <p:tgtEl>
                                          <p:spTgt spid="16"/>
                                        </p:tgtEl>
                                        <p:attrNameLst>
                                          <p:attrName>r</p:attrName>
                                        </p:attrNameLst>
                                      </p:cBhvr>
                                    </p:animRot>
                                  </p:childTnLst>
                                </p:cTn>
                              </p:par>
                            </p:childTnLst>
                          </p:cTn>
                        </p:par>
                        <p:par>
                          <p:cTn id="19" fill="hold">
                            <p:stCondLst>
                              <p:cond delay="2500"/>
                            </p:stCondLst>
                            <p:childTnLst>
                              <p:par>
                                <p:cTn id="20" presetID="8" presetClass="emph" presetSubtype="0" fill="hold" nodeType="afterEffect">
                                  <p:stCondLst>
                                    <p:cond delay="0"/>
                                  </p:stCondLst>
                                  <p:childTnLst>
                                    <p:animRot by="43200000">
                                      <p:cBhvr>
                                        <p:cTn id="21" dur="125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250" fill="hold"/>
                                        <p:tgtEl>
                                          <p:spTgt spid="16"/>
                                        </p:tgtEl>
                                        <p:attrNameLst>
                                          <p:attrName>r</p:attrName>
                                        </p:attrNameLst>
                                      </p:cBhvr>
                                    </p:animRot>
                                  </p:childTnLst>
                                </p:cTn>
                              </p:par>
                            </p:childTnLst>
                          </p:cTn>
                        </p:par>
                        <p:par>
                          <p:cTn id="24" fill="hold">
                            <p:stCondLst>
                              <p:cond delay="3750"/>
                            </p:stCondLst>
                            <p:childTnLst>
                              <p:par>
                                <p:cTn id="25" presetID="8" presetClass="emph" presetSubtype="0" fill="hold" nodeType="afterEffect">
                                  <p:stCondLst>
                                    <p:cond delay="0"/>
                                  </p:stCondLst>
                                  <p:childTnLst>
                                    <p:animRot by="43200000">
                                      <p:cBhvr>
                                        <p:cTn id="26" dur="125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250" fill="hold"/>
                                        <p:tgtEl>
                                          <p:spTgt spid="16"/>
                                        </p:tgtEl>
                                        <p:attrNameLst>
                                          <p:attrName>r</p:attrName>
                                        </p:attrNameLst>
                                      </p:cBhvr>
                                    </p:animRot>
                                  </p:childTnLst>
                                </p:cTn>
                              </p:par>
                            </p:childTnLst>
                          </p:cTn>
                        </p:par>
                        <p:par>
                          <p:cTn id="29" fill="hold">
                            <p:stCondLst>
                              <p:cond delay="5000"/>
                            </p:stCondLst>
                            <p:childTnLst>
                              <p:par>
                                <p:cTn id="30" presetID="8" presetClass="emph" presetSubtype="0" fill="hold" nodeType="afterEffect">
                                  <p:stCondLst>
                                    <p:cond delay="0"/>
                                  </p:stCondLst>
                                  <p:childTnLst>
                                    <p:animRot by="43200000">
                                      <p:cBhvr>
                                        <p:cTn id="31" dur="125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250" fill="hold"/>
                                        <p:tgtEl>
                                          <p:spTgt spid="16"/>
                                        </p:tgtEl>
                                        <p:attrNameLst>
                                          <p:attrName>r</p:attrName>
                                        </p:attrNameLst>
                                      </p:cBhvr>
                                    </p:animRot>
                                  </p:childTnLst>
                                </p:cTn>
                              </p:par>
                            </p:childTnLst>
                          </p:cTn>
                        </p:par>
                        <p:par>
                          <p:cTn id="34" fill="hold">
                            <p:stCondLst>
                              <p:cond delay="6250"/>
                            </p:stCondLst>
                            <p:childTnLst>
                              <p:par>
                                <p:cTn id="35" presetID="8" presetClass="emph" presetSubtype="0" fill="hold" nodeType="afterEffect">
                                  <p:stCondLst>
                                    <p:cond delay="0"/>
                                  </p:stCondLst>
                                  <p:childTnLst>
                                    <p:animRot by="43200000">
                                      <p:cBhvr>
                                        <p:cTn id="36" dur="125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250" fill="hold"/>
                                        <p:tgtEl>
                                          <p:spTgt spid="16"/>
                                        </p:tgtEl>
                                        <p:attrNameLst>
                                          <p:attrName>r</p:attrName>
                                        </p:attrNameLst>
                                      </p:cBhvr>
                                    </p:animRot>
                                  </p:childTnLst>
                                </p:cTn>
                              </p:par>
                            </p:childTnLst>
                          </p:cTn>
                        </p:par>
                        <p:par>
                          <p:cTn id="39" fill="hold">
                            <p:stCondLst>
                              <p:cond delay="7500"/>
                            </p:stCondLst>
                            <p:childTnLst>
                              <p:par>
                                <p:cTn id="40" presetID="8" presetClass="emph" presetSubtype="0" fill="hold" nodeType="afterEffect">
                                  <p:stCondLst>
                                    <p:cond delay="0"/>
                                  </p:stCondLst>
                                  <p:childTnLst>
                                    <p:animRot by="43200000">
                                      <p:cBhvr>
                                        <p:cTn id="41" dur="125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250" fill="hold"/>
                                        <p:tgtEl>
                                          <p:spTgt spid="16"/>
                                        </p:tgtEl>
                                        <p:attrNameLst>
                                          <p:attrName>r</p:attrName>
                                        </p:attrNameLst>
                                      </p:cBhvr>
                                    </p:animRot>
                                  </p:childTnLst>
                                </p:cTn>
                              </p:par>
                            </p:childTnLst>
                          </p:cTn>
                        </p:par>
                        <p:par>
                          <p:cTn id="44" fill="hold">
                            <p:stCondLst>
                              <p:cond delay="8750"/>
                            </p:stCondLst>
                            <p:childTnLst>
                              <p:par>
                                <p:cTn id="45" presetID="8" presetClass="emph" presetSubtype="0" fill="hold" nodeType="afterEffect">
                                  <p:stCondLst>
                                    <p:cond delay="0"/>
                                  </p:stCondLst>
                                  <p:childTnLst>
                                    <p:animRot by="43200000">
                                      <p:cBhvr>
                                        <p:cTn id="46" dur="125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25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2018-11-10T17:07:18Z</dcterms:modified>
</cp:coreProperties>
</file>