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6" r:id="rId4"/>
    <p:sldId id="435" r:id="rId5"/>
    <p:sldId id="446" r:id="rId6"/>
    <p:sldId id="437" r:id="rId7"/>
    <p:sldId id="439" r:id="rId8"/>
    <p:sldId id="440"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1761</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455</cp:revision>
  <dcterms:created xsi:type="dcterms:W3CDTF">2016-09-28T22:08:47Z</dcterms:created>
  <dcterms:modified xsi:type="dcterms:W3CDTF">2018-04-19T15:02:57Z</dcterms:modified>
</cp:coreProperties>
</file>