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charts/chart3.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349" r:id="rId2"/>
    <p:sldId id="515" r:id="rId3"/>
    <p:sldId id="513" r:id="rId4"/>
    <p:sldId id="512" r:id="rId5"/>
    <p:sldId id="516" r:id="rId6"/>
    <p:sldId id="517" r:id="rId7"/>
    <p:sldId id="526" r:id="rId8"/>
    <p:sldId id="527" r:id="rId9"/>
    <p:sldId id="522" r:id="rId10"/>
    <p:sldId id="521" r:id="rId11"/>
    <p:sldId id="523" r:id="rId12"/>
    <p:sldId id="528" r:id="rId13"/>
    <p:sldId id="508" r:id="rId14"/>
    <p:sldId id="509" r:id="rId15"/>
    <p:sldId id="510" r:id="rId16"/>
    <p:sldId id="524" r:id="rId17"/>
    <p:sldId id="525" r:id="rId18"/>
    <p:sldId id="507" r:id="rId19"/>
    <p:sldId id="529" r:id="rId20"/>
    <p:sldId id="530" r:id="rId21"/>
    <p:sldId id="511" r:id="rId22"/>
    <p:sldId id="518" r:id="rId23"/>
    <p:sldId id="514" r:id="rId24"/>
    <p:sldId id="519" r:id="rId25"/>
    <p:sldId id="520" r:id="rId26"/>
    <p:sldId id="488" r:id="rId27"/>
    <p:sldId id="490" r:id="rId28"/>
    <p:sldId id="486" r:id="rId29"/>
    <p:sldId id="487" r:id="rId30"/>
    <p:sldId id="506" r:id="rId31"/>
    <p:sldId id="359" r:id="rId32"/>
    <p:sldId id="459" r:id="rId33"/>
    <p:sldId id="360" r:id="rId34"/>
    <p:sldId id="505" r:id="rId35"/>
    <p:sldId id="351" r:id="rId36"/>
    <p:sldId id="355" r:id="rId37"/>
    <p:sldId id="356" r:id="rId38"/>
    <p:sldId id="357" r:id="rId39"/>
    <p:sldId id="358" r:id="rId40"/>
    <p:sldId id="276" r:id="rId41"/>
    <p:sldId id="277" r:id="rId42"/>
    <p:sldId id="278" r:id="rId43"/>
    <p:sldId id="279" r:id="rId44"/>
    <p:sldId id="280" r:id="rId45"/>
    <p:sldId id="281" r:id="rId46"/>
    <p:sldId id="282"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FE4A1E"/>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84" y="906"/>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2012</a:t>
            </a:r>
          </a:p>
        </c:rich>
      </c:tx>
      <c:overlay val="0"/>
      <c:spPr>
        <a:noFill/>
        <a:ln>
          <a:noFill/>
        </a:ln>
        <a:effectLst/>
      </c:sp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2-43A2-480D-B5AA-68F151D6AF4B}"/>
              </c:ext>
            </c:extLst>
          </c:dPt>
          <c:dPt>
            <c:idx val="1"/>
            <c:bubble3D val="0"/>
            <c:spPr>
              <a:solidFill>
                <a:srgbClr val="5C9AD3"/>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4-43A2-480D-B5AA-68F151D6AF4B}"/>
              </c:ext>
            </c:extLst>
          </c:dPt>
          <c:dPt>
            <c:idx val="2"/>
            <c:bubble3D val="0"/>
            <c:spPr>
              <a:solidFill>
                <a:srgbClr val="44546B"/>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5-43A2-480D-B5AA-68F151D6AF4B}"/>
              </c:ext>
            </c:extLst>
          </c:dPt>
          <c:dPt>
            <c:idx val="3"/>
            <c:bubble3D val="0"/>
            <c:spPr>
              <a:solidFill>
                <a:srgbClr val="7A7A7A"/>
              </a:solidFill>
              <a:ln w="6350">
                <a:solidFill>
                  <a:schemeClr val="bg1"/>
                </a:solidFill>
              </a:ln>
              <a:effectLst/>
              <a:scene3d>
                <a:camera prst="orthographicFront"/>
                <a:lightRig rig="brightRoom" dir="t"/>
              </a:scene3d>
            </c:spPr>
            <c:extLst>
              <c:ext xmlns:c16="http://schemas.microsoft.com/office/drawing/2014/chart" uri="{C3380CC4-5D6E-409C-BE32-E72D297353CC}">
                <c16:uniqueId val="{00000003-43A2-480D-B5AA-68F151D6AF4B}"/>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0-43A2-480D-B5AA-68F151D6AF4B}"/>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2014</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8059-4427-A317-F76AF596F8AF}"/>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8059-4427-A317-F76AF596F8AF}"/>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8059-4427-A317-F76AF596F8AF}"/>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8059-4427-A317-F76AF596F8AF}"/>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5.0999999999999996</c:v>
                </c:pt>
                <c:pt idx="1">
                  <c:v>3.2</c:v>
                </c:pt>
                <c:pt idx="2">
                  <c:v>2.1</c:v>
                </c:pt>
                <c:pt idx="3">
                  <c:v>1.5</c:v>
                </c:pt>
              </c:numCache>
            </c:numRef>
          </c:val>
          <c:extLst>
            <c:ext xmlns:c16="http://schemas.microsoft.com/office/drawing/2014/chart" uri="{C3380CC4-5D6E-409C-BE32-E72D297353CC}">
              <c16:uniqueId val="{00000008-8059-4427-A317-F76AF596F8AF}"/>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r>
              <a:rPr lang="en-US" dirty="0">
                <a:solidFill>
                  <a:schemeClr val="bg1"/>
                </a:solidFill>
                <a:latin typeface="Candara" panose="020E0502030303020204" pitchFamily="34" charset="0"/>
              </a:rPr>
              <a:t>Sales 2016</a:t>
            </a:r>
          </a:p>
        </c:rich>
      </c:tx>
      <c:overlay val="0"/>
      <c:spPr>
        <a:noFill/>
        <a:ln>
          <a:noFill/>
        </a:ln>
        <a:effectLst/>
      </c:spPr>
      <c:txPr>
        <a:bodyPr rot="0" spcFirstLastPara="1" vertOverflow="ellipsis" vert="horz" wrap="square" anchor="ctr" anchorCtr="1"/>
        <a:lstStyle/>
        <a:p>
          <a:pPr>
            <a:defRPr sz="1862" b="1" i="0" u="none" strike="noStrike" kern="1200" cap="all" spc="50" baseline="0">
              <a:solidFill>
                <a:schemeClr val="tx1">
                  <a:lumMod val="65000"/>
                  <a:lumOff val="35000"/>
                </a:schemeClr>
              </a:solidFill>
              <a:latin typeface="+mn-lt"/>
              <a:ea typeface="+mn-ea"/>
              <a:cs typeface="+mn-cs"/>
            </a:defRPr>
          </a:pPr>
          <a:endParaRPr lang="en-US"/>
        </a:p>
      </c:txPr>
    </c:title>
    <c:autoTitleDeleted val="0"/>
    <c:plotArea>
      <c:layout/>
      <c:doughnutChart>
        <c:varyColors val="1"/>
        <c:ser>
          <c:idx val="0"/>
          <c:order val="0"/>
          <c:tx>
            <c:strRef>
              <c:f>Sheet1!$B$1</c:f>
              <c:strCache>
                <c:ptCount val="1"/>
                <c:pt idx="0">
                  <c:v>Sales</c:v>
                </c:pt>
              </c:strCache>
            </c:strRef>
          </c:tx>
          <c:spPr>
            <a:ln w="6350">
              <a:solidFill>
                <a:schemeClr val="bg1"/>
              </a:solidFill>
            </a:ln>
          </c:spPr>
          <c:dPt>
            <c:idx val="0"/>
            <c:bubble3D val="0"/>
            <c:spPr>
              <a:solidFill>
                <a:srgbClr val="FE4A1E"/>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1-76CD-4536-A6EE-FC938027F2A1}"/>
              </c:ext>
            </c:extLst>
          </c:dPt>
          <c:dPt>
            <c:idx val="1"/>
            <c:bubble3D val="0"/>
            <c:spPr>
              <a:solidFill>
                <a:srgbClr val="5C9AD3"/>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3-76CD-4536-A6EE-FC938027F2A1}"/>
              </c:ext>
            </c:extLst>
          </c:dPt>
          <c:dPt>
            <c:idx val="2"/>
            <c:bubble3D val="0"/>
            <c:spPr>
              <a:solidFill>
                <a:srgbClr val="44546B"/>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5-76CD-4536-A6EE-FC938027F2A1}"/>
              </c:ext>
            </c:extLst>
          </c:dPt>
          <c:dPt>
            <c:idx val="3"/>
            <c:bubble3D val="0"/>
            <c:spPr>
              <a:solidFill>
                <a:srgbClr val="7A7A7A"/>
              </a:solidFill>
              <a:ln w="6350">
                <a:solidFill>
                  <a:schemeClr val="bg1"/>
                </a:solidFill>
              </a:ln>
              <a:effectLst/>
              <a:scene3d>
                <a:camera prst="orthographicFront"/>
                <a:lightRig rig="brightRoom" dir="t"/>
              </a:scene3d>
              <a:sp3d prstMaterial="flat">
                <a:bevelT w="50800" h="101600" prst="angle"/>
                <a:contourClr>
                  <a:srgbClr val="000000"/>
                </a:contourClr>
              </a:sp3d>
            </c:spPr>
            <c:extLst>
              <c:ext xmlns:c16="http://schemas.microsoft.com/office/drawing/2014/chart" uri="{C3380CC4-5D6E-409C-BE32-E72D297353CC}">
                <c16:uniqueId val="{00000007-76CD-4536-A6EE-FC938027F2A1}"/>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showLegendKey val="0"/>
            <c:showVal val="0"/>
            <c:showCatName val="0"/>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1st Qtr</c:v>
                </c:pt>
                <c:pt idx="1">
                  <c:v>2nd Qtr</c:v>
                </c:pt>
                <c:pt idx="2">
                  <c:v>3rd Qtr</c:v>
                </c:pt>
                <c:pt idx="3">
                  <c:v>4th Qtr</c:v>
                </c:pt>
              </c:strCache>
            </c:strRef>
          </c:cat>
          <c:val>
            <c:numRef>
              <c:f>Sheet1!$B$2:$B$5</c:f>
              <c:numCache>
                <c:formatCode>General</c:formatCode>
                <c:ptCount val="4"/>
                <c:pt idx="0">
                  <c:v>3.7</c:v>
                </c:pt>
                <c:pt idx="1">
                  <c:v>4.5999999999999996</c:v>
                </c:pt>
                <c:pt idx="2">
                  <c:v>1.4</c:v>
                </c:pt>
                <c:pt idx="3">
                  <c:v>0.8</c:v>
                </c:pt>
              </c:numCache>
            </c:numRef>
          </c:val>
          <c:extLst>
            <c:ext xmlns:c16="http://schemas.microsoft.com/office/drawing/2014/chart" uri="{C3380CC4-5D6E-409C-BE32-E72D297353CC}">
              <c16:uniqueId val="{00000008-76CD-4536-A6EE-FC938027F2A1}"/>
            </c:ext>
          </c:extLst>
        </c:ser>
        <c:dLbls>
          <c:showLegendKey val="0"/>
          <c:showVal val="0"/>
          <c:showCatName val="0"/>
          <c:showSerName val="0"/>
          <c:showPercent val="1"/>
          <c:showBubbleSize val="0"/>
          <c:showLeaderLines val="1"/>
        </c:dLbls>
        <c:firstSliceAng val="0"/>
        <c:holeSize val="50"/>
      </c:doughnutChart>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Candara" panose="020E050203030302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8">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lt1"/>
    </cs:fontRef>
    <cs:defRPr sz="1197" b="1"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a:scene3d>
        <a:camera prst="orthographicFront"/>
        <a:lightRig rig="brightRoom" dir="t"/>
      </a:scene3d>
      <a:sp3d prstMaterial="flat">
        <a:bevelT w="50800" h="101600" prst="angle"/>
        <a:contourClr>
          <a:srgbClr val="000000"/>
        </a:contourClr>
      </a:sp3d>
    </cs:spPr>
  </cs:dataPoint>
  <cs:dataPoint3D>
    <cs:lnRef idx="0"/>
    <cs:fillRef idx="0">
      <cs:styleClr val="auto"/>
    </cs:fillRef>
    <cs:effectRef idx="0"/>
    <cs:fontRef idx="minor">
      <a:schemeClr val="tx1"/>
    </cs:fontRef>
    <cs:spPr>
      <a:solidFill>
        <a:schemeClr val="phClr"/>
      </a:solidFill>
      <a:ln w="1905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1" i="0" kern="1200" cap="all" spc="50"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6" r:id="rId17"/>
    <p:sldLayoutId id="2147483687" r:id="rId18"/>
    <p:sldLayoutId id="2147483688" r:id="rId19"/>
    <p:sldLayoutId id="2147483689"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chart" Target="../charts/chart3.xml"/><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3.jpg"/><Relationship Id="rId5" Type="http://schemas.openxmlformats.org/officeDocument/2006/relationships/image" Target="../media/image6.png"/><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png"/><Relationship Id="rId4" Type="http://schemas.openxmlformats.org/officeDocument/2006/relationships/image" Target="../media/image19.jpg"/></Relationships>
</file>

<file path=ppt/slides/_rels/slide23.xml.rels><?xml version="1.0" encoding="UTF-8" standalone="yes"?>
<Relationships xmlns="http://schemas.openxmlformats.org/package/2006/relationships"><Relationship Id="rId8" Type="http://schemas.openxmlformats.org/officeDocument/2006/relationships/image" Target="../media/image27.jpg"/><Relationship Id="rId3" Type="http://schemas.openxmlformats.org/officeDocument/2006/relationships/image" Target="../media/image22.jpg"/><Relationship Id="rId7"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5.jpg"/><Relationship Id="rId5" Type="http://schemas.openxmlformats.org/officeDocument/2006/relationships/image" Target="../media/image24.jpg"/><Relationship Id="rId4" Type="http://schemas.openxmlformats.org/officeDocument/2006/relationships/image" Target="../media/image23.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0.jpg"/><Relationship Id="rId4" Type="http://schemas.openxmlformats.org/officeDocument/2006/relationships/image" Target="../media/image29.jpg"/></Relationships>
</file>

<file path=ppt/slides/_rels/slide25.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33.jpg"/><Relationship Id="rId4" Type="http://schemas.openxmlformats.org/officeDocument/2006/relationships/image" Target="../media/image32.jpg"/></Relationships>
</file>

<file path=ppt/slides/_rels/slide26.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8.jpg"/><Relationship Id="rId5" Type="http://schemas.openxmlformats.org/officeDocument/2006/relationships/image" Target="../media/image37.jpg"/><Relationship Id="rId4" Type="http://schemas.openxmlformats.org/officeDocument/2006/relationships/image" Target="../media/image36.jpg"/></Relationships>
</file>

<file path=ppt/slides/_rels/slide27.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8.xml.rels><?xml version="1.0" encoding="UTF-8" standalone="yes"?>
<Relationships xmlns="http://schemas.openxmlformats.org/package/2006/relationships"><Relationship Id="rId3" Type="http://schemas.openxmlformats.org/officeDocument/2006/relationships/image" Target="../media/image40.jpg"/><Relationship Id="rId7"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9.jpg"/><Relationship Id="rId5" Type="http://schemas.openxmlformats.org/officeDocument/2006/relationships/image" Target="../media/image42.jpg"/><Relationship Id="rId4" Type="http://schemas.openxmlformats.org/officeDocument/2006/relationships/image" Target="../media/image41.jpg"/></Relationships>
</file>

<file path=ppt/slides/_rels/slide29.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47.png"/><Relationship Id="rId5" Type="http://schemas.openxmlformats.org/officeDocument/2006/relationships/hyperlink" Target="http://powerpoint.sage-fox.com/" TargetMode="External"/><Relationship Id="rId4" Type="http://schemas.openxmlformats.org/officeDocument/2006/relationships/image" Target="../media/image46.jpg"/></Relationships>
</file>

<file path=ppt/slides/_rels/slide36.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0.jpg"/><Relationship Id="rId4" Type="http://schemas.openxmlformats.org/officeDocument/2006/relationships/image" Target="../media/image49.jp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52.jpg"/><Relationship Id="rId4" Type="http://schemas.openxmlformats.org/officeDocument/2006/relationships/image" Target="../media/image51.jp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2697469" y="701132"/>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rgbClr val="44546B">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02,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194206" y="2321936"/>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07290" y="1767938"/>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11028" y="466474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97313" y="2186457"/>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7A7A7A"/>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41179" y="4664740"/>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47229C5A-B787-4285-8534-35F8A0E7BE72}"/>
              </a:ext>
            </a:extLst>
          </p:cNvPr>
          <p:cNvGrpSpPr/>
          <p:nvPr/>
        </p:nvGrpSpPr>
        <p:grpSpPr>
          <a:xfrm>
            <a:off x="6132819" y="2222535"/>
            <a:ext cx="1663622" cy="1638012"/>
            <a:chOff x="6132819" y="2222535"/>
            <a:chExt cx="1663622" cy="1638012"/>
          </a:xfrm>
        </p:grpSpPr>
        <p:sp>
          <p:nvSpPr>
            <p:cNvPr id="40" name="Freeform: Shape 39">
              <a:extLst>
                <a:ext uri="{FF2B5EF4-FFF2-40B4-BE49-F238E27FC236}">
                  <a16:creationId xmlns:a16="http://schemas.microsoft.com/office/drawing/2014/main" id="{A6CA5DC2-1CCD-4BD7-811A-E3A12BE346DB}"/>
                </a:ext>
              </a:extLst>
            </p:cNvPr>
            <p:cNvSpPr>
              <a:spLocks noChangeAspect="1"/>
            </p:cNvSpPr>
            <p:nvPr/>
          </p:nvSpPr>
          <p:spPr>
            <a:xfrm rot="5400000">
              <a:off x="6145624" y="2209730"/>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45BEBC0-E593-49AB-B208-230248935189}"/>
                </a:ext>
              </a:extLst>
            </p:cNvPr>
            <p:cNvSpPr txBox="1"/>
            <p:nvPr/>
          </p:nvSpPr>
          <p:spPr>
            <a:xfrm>
              <a:off x="6784574" y="2717738"/>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10" name="Group 9">
            <a:extLst>
              <a:ext uri="{FF2B5EF4-FFF2-40B4-BE49-F238E27FC236}">
                <a16:creationId xmlns:a16="http://schemas.microsoft.com/office/drawing/2014/main" id="{173242DC-2489-4CC0-B490-1B3D15E8031C}"/>
              </a:ext>
            </a:extLst>
          </p:cNvPr>
          <p:cNvGrpSpPr/>
          <p:nvPr/>
        </p:nvGrpSpPr>
        <p:grpSpPr>
          <a:xfrm>
            <a:off x="6152411" y="3964926"/>
            <a:ext cx="1638012" cy="1663622"/>
            <a:chOff x="6152411" y="3964926"/>
            <a:chExt cx="1638012" cy="1663622"/>
          </a:xfrm>
        </p:grpSpPr>
        <p:sp>
          <p:nvSpPr>
            <p:cNvPr id="42" name="Freeform: Shape 41">
              <a:extLst>
                <a:ext uri="{FF2B5EF4-FFF2-40B4-BE49-F238E27FC236}">
                  <a16:creationId xmlns:a16="http://schemas.microsoft.com/office/drawing/2014/main" id="{85BAD251-7543-4608-A3CA-E3F1FE2B558B}"/>
                </a:ext>
              </a:extLst>
            </p:cNvPr>
            <p:cNvSpPr>
              <a:spLocks noChangeAspect="1"/>
            </p:cNvSpPr>
            <p:nvPr/>
          </p:nvSpPr>
          <p:spPr>
            <a:xfrm rot="10800000">
              <a:off x="6152411" y="3964926"/>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E414D16C-B5C9-4FF9-9D2C-F74145E66133}"/>
                </a:ext>
              </a:extLst>
            </p:cNvPr>
            <p:cNvSpPr txBox="1"/>
            <p:nvPr/>
          </p:nvSpPr>
          <p:spPr>
            <a:xfrm>
              <a:off x="6878461" y="4580946"/>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11" name="Group 10">
            <a:extLst>
              <a:ext uri="{FF2B5EF4-FFF2-40B4-BE49-F238E27FC236}">
                <a16:creationId xmlns:a16="http://schemas.microsoft.com/office/drawing/2014/main" id="{0A332C94-DF63-415C-B724-E240CC151B29}"/>
              </a:ext>
            </a:extLst>
          </p:cNvPr>
          <p:cNvGrpSpPr/>
          <p:nvPr/>
        </p:nvGrpSpPr>
        <p:grpSpPr>
          <a:xfrm>
            <a:off x="4386862" y="3989200"/>
            <a:ext cx="1663622" cy="1638012"/>
            <a:chOff x="4386862" y="3989200"/>
            <a:chExt cx="1663622" cy="1638012"/>
          </a:xfrm>
        </p:grpSpPr>
        <p:sp>
          <p:nvSpPr>
            <p:cNvPr id="41" name="Freeform: Shape 40">
              <a:extLst>
                <a:ext uri="{FF2B5EF4-FFF2-40B4-BE49-F238E27FC236}">
                  <a16:creationId xmlns:a16="http://schemas.microsoft.com/office/drawing/2014/main" id="{743C9DD8-46D5-4C90-A5C7-237EC4D4C7FB}"/>
                </a:ext>
              </a:extLst>
            </p:cNvPr>
            <p:cNvSpPr>
              <a:spLocks noChangeAspect="1"/>
            </p:cNvSpPr>
            <p:nvPr/>
          </p:nvSpPr>
          <p:spPr>
            <a:xfrm rot="16200000">
              <a:off x="4399667" y="3976395"/>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1EACD55A-7082-44CD-8FE0-985DAC749F53}"/>
                </a:ext>
              </a:extLst>
            </p:cNvPr>
            <p:cNvSpPr txBox="1"/>
            <p:nvPr/>
          </p:nvSpPr>
          <p:spPr>
            <a:xfrm>
              <a:off x="4831805" y="4575936"/>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2" name="Group 1">
            <a:extLst>
              <a:ext uri="{FF2B5EF4-FFF2-40B4-BE49-F238E27FC236}">
                <a16:creationId xmlns:a16="http://schemas.microsoft.com/office/drawing/2014/main" id="{9DD7C57A-8640-41E3-BE40-32E3C5E292A5}"/>
              </a:ext>
            </a:extLst>
          </p:cNvPr>
          <p:cNvGrpSpPr/>
          <p:nvPr/>
        </p:nvGrpSpPr>
        <p:grpSpPr>
          <a:xfrm>
            <a:off x="4401846" y="2216213"/>
            <a:ext cx="1638012" cy="1663622"/>
            <a:chOff x="4401846" y="2216213"/>
            <a:chExt cx="1638012" cy="1663622"/>
          </a:xfrm>
        </p:grpSpPr>
        <p:sp>
          <p:nvSpPr>
            <p:cNvPr id="38" name="Freeform: Shape 37">
              <a:extLst>
                <a:ext uri="{FF2B5EF4-FFF2-40B4-BE49-F238E27FC236}">
                  <a16:creationId xmlns:a16="http://schemas.microsoft.com/office/drawing/2014/main" id="{BB9D0F71-FC8F-4837-8A9A-12517E9AB31D}"/>
                </a:ext>
              </a:extLst>
            </p:cNvPr>
            <p:cNvSpPr>
              <a:spLocks noChangeAspect="1"/>
            </p:cNvSpPr>
            <p:nvPr/>
          </p:nvSpPr>
          <p:spPr>
            <a:xfrm>
              <a:off x="4401846" y="2216213"/>
              <a:ext cx="1638012" cy="1663622"/>
            </a:xfrm>
            <a:custGeom>
              <a:avLst/>
              <a:gdLst>
                <a:gd name="connsiteX0" fmla="*/ 1638012 w 1638012"/>
                <a:gd name="connsiteY0" fmla="*/ 0 h 1663622"/>
                <a:gd name="connsiteX1" fmla="*/ 1638012 w 1638012"/>
                <a:gd name="connsiteY1" fmla="*/ 236449 h 1663622"/>
                <a:gd name="connsiteX2" fmla="*/ 1601829 w 1638012"/>
                <a:gd name="connsiteY2" fmla="*/ 260844 h 1663622"/>
                <a:gd name="connsiteX3" fmla="*/ 1568351 w 1638012"/>
                <a:gd name="connsiteY3" fmla="*/ 341667 h 1663622"/>
                <a:gd name="connsiteX4" fmla="*/ 1601829 w 1638012"/>
                <a:gd name="connsiteY4" fmla="*/ 422489 h 1663622"/>
                <a:gd name="connsiteX5" fmla="*/ 1638012 w 1638012"/>
                <a:gd name="connsiteY5" fmla="*/ 446884 h 1663622"/>
                <a:gd name="connsiteX6" fmla="*/ 1638012 w 1638012"/>
                <a:gd name="connsiteY6" fmla="*/ 644053 h 1663622"/>
                <a:gd name="connsiteX7" fmla="*/ 1587560 w 1638012"/>
                <a:gd name="connsiteY7" fmla="*/ 646442 h 1663622"/>
                <a:gd name="connsiteX8" fmla="*/ 642310 w 1638012"/>
                <a:gd name="connsiteY8" fmla="*/ 1585709 h 1663622"/>
                <a:gd name="connsiteX9" fmla="*/ 638376 w 1638012"/>
                <a:gd name="connsiteY9" fmla="*/ 1663622 h 1663622"/>
                <a:gd name="connsiteX10" fmla="*/ 421428 w 1638012"/>
                <a:gd name="connsiteY10" fmla="*/ 1663622 h 1663622"/>
                <a:gd name="connsiteX11" fmla="*/ 397033 w 1638012"/>
                <a:gd name="connsiteY11" fmla="*/ 1627439 h 1663622"/>
                <a:gd name="connsiteX12" fmla="*/ 316210 w 1638012"/>
                <a:gd name="connsiteY12" fmla="*/ 1593961 h 1663622"/>
                <a:gd name="connsiteX13" fmla="*/ 235388 w 1638012"/>
                <a:gd name="connsiteY13" fmla="*/ 1627439 h 1663622"/>
                <a:gd name="connsiteX14" fmla="*/ 210993 w 1638012"/>
                <a:gd name="connsiteY14" fmla="*/ 1663622 h 1663622"/>
                <a:gd name="connsiteX15" fmla="*/ 0 w 1638012"/>
                <a:gd name="connsiteY15" fmla="*/ 1663622 h 1663622"/>
                <a:gd name="connsiteX16" fmla="*/ 7444 w 1638012"/>
                <a:gd name="connsiteY16" fmla="*/ 1516202 h 1663622"/>
                <a:gd name="connsiteX17" fmla="*/ 1528062 w 1638012"/>
                <a:gd name="connsiteY17" fmla="*/ 5206 h 1663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38012" h="1663622">
                  <a:moveTo>
                    <a:pt x="1638012" y="0"/>
                  </a:moveTo>
                  <a:lnTo>
                    <a:pt x="1638012" y="236449"/>
                  </a:lnTo>
                  <a:lnTo>
                    <a:pt x="1601829" y="260844"/>
                  </a:lnTo>
                  <a:cubicBezTo>
                    <a:pt x="1581145" y="281529"/>
                    <a:pt x="1568351" y="310104"/>
                    <a:pt x="1568351" y="341667"/>
                  </a:cubicBezTo>
                  <a:cubicBezTo>
                    <a:pt x="1568351" y="373230"/>
                    <a:pt x="1581145" y="401805"/>
                    <a:pt x="1601829" y="422489"/>
                  </a:cubicBezTo>
                  <a:lnTo>
                    <a:pt x="1638012" y="446884"/>
                  </a:lnTo>
                  <a:lnTo>
                    <a:pt x="1638012" y="644053"/>
                  </a:lnTo>
                  <a:lnTo>
                    <a:pt x="1587560" y="646442"/>
                  </a:lnTo>
                  <a:cubicBezTo>
                    <a:pt x="1089540" y="693844"/>
                    <a:pt x="692795" y="1088594"/>
                    <a:pt x="642310" y="1585709"/>
                  </a:cubicBezTo>
                  <a:lnTo>
                    <a:pt x="638376" y="1663622"/>
                  </a:lnTo>
                  <a:lnTo>
                    <a:pt x="421428" y="1663622"/>
                  </a:lnTo>
                  <a:lnTo>
                    <a:pt x="397033" y="1627439"/>
                  </a:lnTo>
                  <a:cubicBezTo>
                    <a:pt x="376348" y="1606755"/>
                    <a:pt x="347773" y="1593961"/>
                    <a:pt x="316210" y="1593961"/>
                  </a:cubicBezTo>
                  <a:cubicBezTo>
                    <a:pt x="284647" y="1593961"/>
                    <a:pt x="256072" y="1606755"/>
                    <a:pt x="235388" y="1627439"/>
                  </a:cubicBezTo>
                  <a:lnTo>
                    <a:pt x="210993" y="1663622"/>
                  </a:lnTo>
                  <a:lnTo>
                    <a:pt x="0" y="1663622"/>
                  </a:lnTo>
                  <a:lnTo>
                    <a:pt x="7444" y="1516202"/>
                  </a:lnTo>
                  <a:cubicBezTo>
                    <a:pt x="88659" y="716496"/>
                    <a:pt x="726900" y="81462"/>
                    <a:pt x="1528062" y="5206"/>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397DC4F6-7A3E-4D4D-97A5-8A867D15AB50}"/>
                </a:ext>
              </a:extLst>
            </p:cNvPr>
            <p:cNvSpPr txBox="1"/>
            <p:nvPr/>
          </p:nvSpPr>
          <p:spPr>
            <a:xfrm>
              <a:off x="4959317" y="2745735"/>
              <a:ext cx="471981" cy="430887"/>
            </a:xfrm>
            <a:prstGeom prst="rect">
              <a:avLst/>
            </a:prstGeom>
            <a:noFill/>
          </p:spPr>
          <p:txBody>
            <a:bodyPr wrap="square" rtlCol="0">
              <a:spAutoFit/>
            </a:bodyPr>
            <a:lstStyle/>
            <a:p>
              <a:r>
                <a:rPr lang="en-US" sz="2200" b="1" dirty="0">
                  <a:solidFill>
                    <a:schemeClr val="bg1"/>
                  </a:solidFill>
                </a:rPr>
                <a:t>04</a:t>
              </a:r>
            </a:p>
          </p:txBody>
        </p:sp>
      </p:grpSp>
    </p:spTree>
    <p:extLst>
      <p:ext uri="{BB962C8B-B14F-4D97-AF65-F5344CB8AC3E}">
        <p14:creationId xmlns:p14="http://schemas.microsoft.com/office/powerpoint/2010/main" val="3861233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250" fill="hold"/>
                                        <p:tgtEl>
                                          <p:spTgt spid="3"/>
                                        </p:tgtEl>
                                        <p:attrNameLst>
                                          <p:attrName>ppt_w</p:attrName>
                                        </p:attrNameLst>
                                      </p:cBhvr>
                                      <p:tavLst>
                                        <p:tav tm="0">
                                          <p:val>
                                            <p:fltVal val="0"/>
                                          </p:val>
                                        </p:tav>
                                        <p:tav tm="100000">
                                          <p:val>
                                            <p:strVal val="#ppt_w"/>
                                          </p:val>
                                        </p:tav>
                                      </p:tavLst>
                                    </p:anim>
                                    <p:anim calcmode="lin" valueType="num">
                                      <p:cBhvr>
                                        <p:cTn id="12" dur="250" fill="hold"/>
                                        <p:tgtEl>
                                          <p:spTgt spid="3"/>
                                        </p:tgtEl>
                                        <p:attrNameLst>
                                          <p:attrName>ppt_h</p:attrName>
                                        </p:attrNameLst>
                                      </p:cBhvr>
                                      <p:tavLst>
                                        <p:tav tm="0">
                                          <p:val>
                                            <p:fltVal val="0"/>
                                          </p:val>
                                        </p:tav>
                                        <p:tav tm="100000">
                                          <p:val>
                                            <p:strVal val="#ppt_h"/>
                                          </p:val>
                                        </p:tav>
                                      </p:tavLst>
                                    </p:anim>
                                    <p:animEffect transition="in" filter="fade">
                                      <p:cBhvr>
                                        <p:cTn id="13" dur="250"/>
                                        <p:tgtEl>
                                          <p:spTgt spid="3"/>
                                        </p:tgtEl>
                                      </p:cBhvr>
                                    </p:animEffect>
                                    <p:anim calcmode="lin" valueType="num">
                                      <p:cBhvr>
                                        <p:cTn id="14" dur="250" fill="hold"/>
                                        <p:tgtEl>
                                          <p:spTgt spid="3"/>
                                        </p:tgtEl>
                                        <p:attrNameLst>
                                          <p:attrName>ppt_x</p:attrName>
                                        </p:attrNameLst>
                                      </p:cBhvr>
                                      <p:tavLst>
                                        <p:tav tm="0">
                                          <p:val>
                                            <p:fltVal val="0.5"/>
                                          </p:val>
                                        </p:tav>
                                        <p:tav tm="100000">
                                          <p:val>
                                            <p:strVal val="#ppt_x"/>
                                          </p:val>
                                        </p:tav>
                                      </p:tavLst>
                                    </p:anim>
                                    <p:anim calcmode="lin" valueType="num">
                                      <p:cBhvr>
                                        <p:cTn id="15" dur="2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250" fill="hold"/>
                                        <p:tgtEl>
                                          <p:spTgt spid="10"/>
                                        </p:tgtEl>
                                        <p:attrNameLst>
                                          <p:attrName>ppt_w</p:attrName>
                                        </p:attrNameLst>
                                      </p:cBhvr>
                                      <p:tavLst>
                                        <p:tav tm="0">
                                          <p:val>
                                            <p:fltVal val="0"/>
                                          </p:val>
                                        </p:tav>
                                        <p:tav tm="100000">
                                          <p:val>
                                            <p:strVal val="#ppt_w"/>
                                          </p:val>
                                        </p:tav>
                                      </p:tavLst>
                                    </p:anim>
                                    <p:anim calcmode="lin" valueType="num">
                                      <p:cBhvr>
                                        <p:cTn id="20" dur="250" fill="hold"/>
                                        <p:tgtEl>
                                          <p:spTgt spid="10"/>
                                        </p:tgtEl>
                                        <p:attrNameLst>
                                          <p:attrName>ppt_h</p:attrName>
                                        </p:attrNameLst>
                                      </p:cBhvr>
                                      <p:tavLst>
                                        <p:tav tm="0">
                                          <p:val>
                                            <p:fltVal val="0"/>
                                          </p:val>
                                        </p:tav>
                                        <p:tav tm="100000">
                                          <p:val>
                                            <p:strVal val="#ppt_h"/>
                                          </p:val>
                                        </p:tav>
                                      </p:tavLst>
                                    </p:anim>
                                    <p:animEffect transition="in" filter="fade">
                                      <p:cBhvr>
                                        <p:cTn id="21" dur="250"/>
                                        <p:tgtEl>
                                          <p:spTgt spid="10"/>
                                        </p:tgtEl>
                                      </p:cBhvr>
                                    </p:animEffect>
                                    <p:anim calcmode="lin" valueType="num">
                                      <p:cBhvr>
                                        <p:cTn id="22" dur="250" fill="hold"/>
                                        <p:tgtEl>
                                          <p:spTgt spid="10"/>
                                        </p:tgtEl>
                                        <p:attrNameLst>
                                          <p:attrName>ppt_x</p:attrName>
                                        </p:attrNameLst>
                                      </p:cBhvr>
                                      <p:tavLst>
                                        <p:tav tm="0">
                                          <p:val>
                                            <p:fltVal val="0.5"/>
                                          </p:val>
                                        </p:tav>
                                        <p:tav tm="100000">
                                          <p:val>
                                            <p:strVal val="#ppt_x"/>
                                          </p:val>
                                        </p:tav>
                                      </p:tavLst>
                                    </p:anim>
                                    <p:anim calcmode="lin" valueType="num">
                                      <p:cBhvr>
                                        <p:cTn id="23" dur="250" fill="hold"/>
                                        <p:tgtEl>
                                          <p:spTgt spid="10"/>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fltVal val="0"/>
                                          </p:val>
                                        </p:tav>
                                        <p:tav tm="100000">
                                          <p:val>
                                            <p:strVal val="#ppt_w"/>
                                          </p:val>
                                        </p:tav>
                                      </p:tavLst>
                                    </p:anim>
                                    <p:anim calcmode="lin" valueType="num">
                                      <p:cBhvr>
                                        <p:cTn id="28" dur="250" fill="hold"/>
                                        <p:tgtEl>
                                          <p:spTgt spid="11"/>
                                        </p:tgtEl>
                                        <p:attrNameLst>
                                          <p:attrName>ppt_h</p:attrName>
                                        </p:attrNameLst>
                                      </p:cBhvr>
                                      <p:tavLst>
                                        <p:tav tm="0">
                                          <p:val>
                                            <p:fltVal val="0"/>
                                          </p:val>
                                        </p:tav>
                                        <p:tav tm="100000">
                                          <p:val>
                                            <p:strVal val="#ppt_h"/>
                                          </p:val>
                                        </p:tav>
                                      </p:tavLst>
                                    </p:anim>
                                    <p:animEffect transition="in" filter="fade">
                                      <p:cBhvr>
                                        <p:cTn id="29" dur="250"/>
                                        <p:tgtEl>
                                          <p:spTgt spid="11"/>
                                        </p:tgtEl>
                                      </p:cBhvr>
                                    </p:animEffect>
                                    <p:anim calcmode="lin" valueType="num">
                                      <p:cBhvr>
                                        <p:cTn id="30" dur="250" fill="hold"/>
                                        <p:tgtEl>
                                          <p:spTgt spid="11"/>
                                        </p:tgtEl>
                                        <p:attrNameLst>
                                          <p:attrName>ppt_x</p:attrName>
                                        </p:attrNameLst>
                                      </p:cBhvr>
                                      <p:tavLst>
                                        <p:tav tm="0">
                                          <p:val>
                                            <p:fltVal val="0.5"/>
                                          </p:val>
                                        </p:tav>
                                        <p:tav tm="100000">
                                          <p:val>
                                            <p:strVal val="#ppt_x"/>
                                          </p:val>
                                        </p:tav>
                                      </p:tavLst>
                                    </p:anim>
                                    <p:anim calcmode="lin" valueType="num">
                                      <p:cBhvr>
                                        <p:cTn id="31" dur="250" fill="hold"/>
                                        <p:tgtEl>
                                          <p:spTgt spid="11"/>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250" fill="hold"/>
                                        <p:tgtEl>
                                          <p:spTgt spid="2"/>
                                        </p:tgtEl>
                                        <p:attrNameLst>
                                          <p:attrName>ppt_w</p:attrName>
                                        </p:attrNameLst>
                                      </p:cBhvr>
                                      <p:tavLst>
                                        <p:tav tm="0">
                                          <p:val>
                                            <p:fltVal val="0"/>
                                          </p:val>
                                        </p:tav>
                                        <p:tav tm="100000">
                                          <p:val>
                                            <p:strVal val="#ppt_w"/>
                                          </p:val>
                                        </p:tav>
                                      </p:tavLst>
                                    </p:anim>
                                    <p:anim calcmode="lin" valueType="num">
                                      <p:cBhvr>
                                        <p:cTn id="36" dur="250" fill="hold"/>
                                        <p:tgtEl>
                                          <p:spTgt spid="2"/>
                                        </p:tgtEl>
                                        <p:attrNameLst>
                                          <p:attrName>ppt_h</p:attrName>
                                        </p:attrNameLst>
                                      </p:cBhvr>
                                      <p:tavLst>
                                        <p:tav tm="0">
                                          <p:val>
                                            <p:fltVal val="0"/>
                                          </p:val>
                                        </p:tav>
                                        <p:tav tm="100000">
                                          <p:val>
                                            <p:strVal val="#ppt_h"/>
                                          </p:val>
                                        </p:tav>
                                      </p:tavLst>
                                    </p:anim>
                                    <p:animEffect transition="in" filter="fade">
                                      <p:cBhvr>
                                        <p:cTn id="37" dur="250"/>
                                        <p:tgtEl>
                                          <p:spTgt spid="2"/>
                                        </p:tgtEl>
                                      </p:cBhvr>
                                    </p:animEffect>
                                    <p:anim calcmode="lin" valueType="num">
                                      <p:cBhvr>
                                        <p:cTn id="38" dur="250" fill="hold"/>
                                        <p:tgtEl>
                                          <p:spTgt spid="2"/>
                                        </p:tgtEl>
                                        <p:attrNameLst>
                                          <p:attrName>ppt_x</p:attrName>
                                        </p:attrNameLst>
                                      </p:cBhvr>
                                      <p:tavLst>
                                        <p:tav tm="0">
                                          <p:val>
                                            <p:fltVal val="0.5"/>
                                          </p:val>
                                        </p:tav>
                                        <p:tav tm="100000">
                                          <p:val>
                                            <p:strVal val="#ppt_x"/>
                                          </p:val>
                                        </p:tav>
                                      </p:tavLst>
                                    </p:anim>
                                    <p:anim calcmode="lin" valueType="num">
                                      <p:cBhvr>
                                        <p:cTn id="39" dur="250" fill="hold"/>
                                        <p:tgtEl>
                                          <p:spTgt spid="2"/>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22" presetClass="entr" presetSubtype="8" fill="hold" nodeType="afterEffect">
                                  <p:stCondLst>
                                    <p:cond delay="0"/>
                                  </p:stCondLst>
                                  <p:childTnLst>
                                    <p:set>
                                      <p:cBhvr>
                                        <p:cTn id="42" dur="1" fill="hold">
                                          <p:stCondLst>
                                            <p:cond delay="0"/>
                                          </p:stCondLst>
                                        </p:cTn>
                                        <p:tgtEl>
                                          <p:spTgt spid="55"/>
                                        </p:tgtEl>
                                        <p:attrNameLst>
                                          <p:attrName>style.visibility</p:attrName>
                                        </p:attrNameLst>
                                      </p:cBhvr>
                                      <p:to>
                                        <p:strVal val="visible"/>
                                      </p:to>
                                    </p:set>
                                    <p:animEffect transition="in" filter="wipe(left)">
                                      <p:cBhvr>
                                        <p:cTn id="43" dur="500"/>
                                        <p:tgtEl>
                                          <p:spTgt spid="55"/>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73"/>
                                        </p:tgtEl>
                                        <p:attrNameLst>
                                          <p:attrName>style.visibility</p:attrName>
                                        </p:attrNameLst>
                                      </p:cBhvr>
                                      <p:to>
                                        <p:strVal val="visible"/>
                                      </p:to>
                                    </p:set>
                                    <p:animEffect transition="in" filter="fade">
                                      <p:cBhvr>
                                        <p:cTn id="47" dur="1000"/>
                                        <p:tgtEl>
                                          <p:spTgt spid="73"/>
                                        </p:tgtEl>
                                      </p:cBhvr>
                                    </p:animEffect>
                                    <p:anim calcmode="lin" valueType="num">
                                      <p:cBhvr>
                                        <p:cTn id="48" dur="1000" fill="hold"/>
                                        <p:tgtEl>
                                          <p:spTgt spid="73"/>
                                        </p:tgtEl>
                                        <p:attrNameLst>
                                          <p:attrName>ppt_x</p:attrName>
                                        </p:attrNameLst>
                                      </p:cBhvr>
                                      <p:tavLst>
                                        <p:tav tm="0">
                                          <p:val>
                                            <p:strVal val="#ppt_x"/>
                                          </p:val>
                                        </p:tav>
                                        <p:tav tm="100000">
                                          <p:val>
                                            <p:strVal val="#ppt_x"/>
                                          </p:val>
                                        </p:tav>
                                      </p:tavLst>
                                    </p:anim>
                                    <p:anim calcmode="lin" valueType="num">
                                      <p:cBhvr>
                                        <p:cTn id="49" dur="1000" fill="hold"/>
                                        <p:tgtEl>
                                          <p:spTgt spid="73"/>
                                        </p:tgtEl>
                                        <p:attrNameLst>
                                          <p:attrName>ppt_y</p:attrName>
                                        </p:attrNameLst>
                                      </p:cBhvr>
                                      <p:tavLst>
                                        <p:tav tm="0">
                                          <p:val>
                                            <p:strVal val="#ppt_y+.1"/>
                                          </p:val>
                                        </p:tav>
                                        <p:tav tm="100000">
                                          <p:val>
                                            <p:strVal val="#ppt_y"/>
                                          </p:val>
                                        </p:tav>
                                      </p:tavLst>
                                    </p:anim>
                                  </p:childTnLst>
                                </p:cTn>
                              </p:par>
                            </p:childTnLst>
                          </p:cTn>
                        </p:par>
                        <p:par>
                          <p:cTn id="50" fill="hold">
                            <p:stCondLst>
                              <p:cond delay="3000"/>
                            </p:stCondLst>
                            <p:childTnLst>
                              <p:par>
                                <p:cTn id="51" presetID="22" presetClass="entr" presetSubtype="8" fill="hold" nodeType="afterEffect">
                                  <p:stCondLst>
                                    <p:cond delay="0"/>
                                  </p:stCondLst>
                                  <p:childTnLst>
                                    <p:set>
                                      <p:cBhvr>
                                        <p:cTn id="52" dur="1" fill="hold">
                                          <p:stCondLst>
                                            <p:cond delay="0"/>
                                          </p:stCondLst>
                                        </p:cTn>
                                        <p:tgtEl>
                                          <p:spTgt spid="63"/>
                                        </p:tgtEl>
                                        <p:attrNameLst>
                                          <p:attrName>style.visibility</p:attrName>
                                        </p:attrNameLst>
                                      </p:cBhvr>
                                      <p:to>
                                        <p:strVal val="visible"/>
                                      </p:to>
                                    </p:set>
                                    <p:animEffect transition="in" filter="wipe(left)">
                                      <p:cBhvr>
                                        <p:cTn id="53" dur="500"/>
                                        <p:tgtEl>
                                          <p:spTgt spid="63"/>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fade">
                                      <p:cBhvr>
                                        <p:cTn id="57" dur="1000"/>
                                        <p:tgtEl>
                                          <p:spTgt spid="75"/>
                                        </p:tgtEl>
                                      </p:cBhvr>
                                    </p:animEffect>
                                    <p:anim calcmode="lin" valueType="num">
                                      <p:cBhvr>
                                        <p:cTn id="58" dur="1000" fill="hold"/>
                                        <p:tgtEl>
                                          <p:spTgt spid="75"/>
                                        </p:tgtEl>
                                        <p:attrNameLst>
                                          <p:attrName>ppt_x</p:attrName>
                                        </p:attrNameLst>
                                      </p:cBhvr>
                                      <p:tavLst>
                                        <p:tav tm="0">
                                          <p:val>
                                            <p:strVal val="#ppt_x"/>
                                          </p:val>
                                        </p:tav>
                                        <p:tav tm="100000">
                                          <p:val>
                                            <p:strVal val="#ppt_x"/>
                                          </p:val>
                                        </p:tav>
                                      </p:tavLst>
                                    </p:anim>
                                    <p:anim calcmode="lin" valueType="num">
                                      <p:cBhvr>
                                        <p:cTn id="59" dur="1000" fill="hold"/>
                                        <p:tgtEl>
                                          <p:spTgt spid="75"/>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22" presetClass="entr" presetSubtype="2" fill="hold" nodeType="afterEffect">
                                  <p:stCondLst>
                                    <p:cond delay="0"/>
                                  </p:stCondLst>
                                  <p:childTnLst>
                                    <p:set>
                                      <p:cBhvr>
                                        <p:cTn id="62" dur="1" fill="hold">
                                          <p:stCondLst>
                                            <p:cond delay="0"/>
                                          </p:stCondLst>
                                        </p:cTn>
                                        <p:tgtEl>
                                          <p:spTgt spid="67"/>
                                        </p:tgtEl>
                                        <p:attrNameLst>
                                          <p:attrName>style.visibility</p:attrName>
                                        </p:attrNameLst>
                                      </p:cBhvr>
                                      <p:to>
                                        <p:strVal val="visible"/>
                                      </p:to>
                                    </p:set>
                                    <p:animEffect transition="in" filter="wipe(right)">
                                      <p:cBhvr>
                                        <p:cTn id="63" dur="500"/>
                                        <p:tgtEl>
                                          <p:spTgt spid="67"/>
                                        </p:tgtEl>
                                      </p:cBhvr>
                                    </p:animEffect>
                                  </p:childTnLst>
                                </p:cTn>
                              </p:par>
                            </p:childTnLst>
                          </p:cTn>
                        </p:par>
                        <p:par>
                          <p:cTn id="64" fill="hold">
                            <p:stCondLst>
                              <p:cond delay="5000"/>
                            </p:stCondLst>
                            <p:childTnLst>
                              <p:par>
                                <p:cTn id="65" presetID="42" presetClass="entr" presetSubtype="0" fill="hold" grpId="0" nodeType="afterEffect">
                                  <p:stCondLst>
                                    <p:cond delay="0"/>
                                  </p:stCondLst>
                                  <p:childTnLst>
                                    <p:set>
                                      <p:cBhvr>
                                        <p:cTn id="66" dur="1" fill="hold">
                                          <p:stCondLst>
                                            <p:cond delay="0"/>
                                          </p:stCondLst>
                                        </p:cTn>
                                        <p:tgtEl>
                                          <p:spTgt spid="81"/>
                                        </p:tgtEl>
                                        <p:attrNameLst>
                                          <p:attrName>style.visibility</p:attrName>
                                        </p:attrNameLst>
                                      </p:cBhvr>
                                      <p:to>
                                        <p:strVal val="visible"/>
                                      </p:to>
                                    </p:set>
                                    <p:animEffect transition="in" filter="fade">
                                      <p:cBhvr>
                                        <p:cTn id="67" dur="1000"/>
                                        <p:tgtEl>
                                          <p:spTgt spid="81"/>
                                        </p:tgtEl>
                                      </p:cBhvr>
                                    </p:animEffect>
                                    <p:anim calcmode="lin" valueType="num">
                                      <p:cBhvr>
                                        <p:cTn id="68" dur="1000" fill="hold"/>
                                        <p:tgtEl>
                                          <p:spTgt spid="81"/>
                                        </p:tgtEl>
                                        <p:attrNameLst>
                                          <p:attrName>ppt_x</p:attrName>
                                        </p:attrNameLst>
                                      </p:cBhvr>
                                      <p:tavLst>
                                        <p:tav tm="0">
                                          <p:val>
                                            <p:strVal val="#ppt_x"/>
                                          </p:val>
                                        </p:tav>
                                        <p:tav tm="100000">
                                          <p:val>
                                            <p:strVal val="#ppt_x"/>
                                          </p:val>
                                        </p:tav>
                                      </p:tavLst>
                                    </p:anim>
                                    <p:anim calcmode="lin" valueType="num">
                                      <p:cBhvr>
                                        <p:cTn id="69" dur="1000" fill="hold"/>
                                        <p:tgtEl>
                                          <p:spTgt spid="81"/>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22" presetClass="entr" presetSubtype="2" fill="hold" nodeType="afterEffect">
                                  <p:stCondLst>
                                    <p:cond delay="0"/>
                                  </p:stCondLst>
                                  <p:childTnLst>
                                    <p:set>
                                      <p:cBhvr>
                                        <p:cTn id="72" dur="1" fill="hold">
                                          <p:stCondLst>
                                            <p:cond delay="0"/>
                                          </p:stCondLst>
                                        </p:cTn>
                                        <p:tgtEl>
                                          <p:spTgt spid="64"/>
                                        </p:tgtEl>
                                        <p:attrNameLst>
                                          <p:attrName>style.visibility</p:attrName>
                                        </p:attrNameLst>
                                      </p:cBhvr>
                                      <p:to>
                                        <p:strVal val="visible"/>
                                      </p:to>
                                    </p:set>
                                    <p:animEffect transition="in" filter="wipe(right)">
                                      <p:cBhvr>
                                        <p:cTn id="73" dur="500"/>
                                        <p:tgtEl>
                                          <p:spTgt spid="64"/>
                                        </p:tgtEl>
                                      </p:cBhvr>
                                    </p:animEffect>
                                  </p:childTnLst>
                                </p:cTn>
                              </p:par>
                            </p:childTnLst>
                          </p:cTn>
                        </p:par>
                        <p:par>
                          <p:cTn id="74" fill="hold">
                            <p:stCondLst>
                              <p:cond delay="6500"/>
                            </p:stCondLst>
                            <p:childTnLst>
                              <p:par>
                                <p:cTn id="75" presetID="42" presetClass="entr" presetSubtype="0" fill="hold" grpId="0" nodeType="afterEffect">
                                  <p:stCondLst>
                                    <p:cond delay="0"/>
                                  </p:stCondLst>
                                  <p:childTnLst>
                                    <p:set>
                                      <p:cBhvr>
                                        <p:cTn id="76" dur="1" fill="hold">
                                          <p:stCondLst>
                                            <p:cond delay="0"/>
                                          </p:stCondLst>
                                        </p:cTn>
                                        <p:tgtEl>
                                          <p:spTgt spid="79"/>
                                        </p:tgtEl>
                                        <p:attrNameLst>
                                          <p:attrName>style.visibility</p:attrName>
                                        </p:attrNameLst>
                                      </p:cBhvr>
                                      <p:to>
                                        <p:strVal val="visible"/>
                                      </p:to>
                                    </p:set>
                                    <p:animEffect transition="in" filter="fade">
                                      <p:cBhvr>
                                        <p:cTn id="77" dur="1000"/>
                                        <p:tgtEl>
                                          <p:spTgt spid="79"/>
                                        </p:tgtEl>
                                      </p:cBhvr>
                                    </p:animEffect>
                                    <p:anim calcmode="lin" valueType="num">
                                      <p:cBhvr>
                                        <p:cTn id="78" dur="1000" fill="hold"/>
                                        <p:tgtEl>
                                          <p:spTgt spid="79"/>
                                        </p:tgtEl>
                                        <p:attrNameLst>
                                          <p:attrName>ppt_x</p:attrName>
                                        </p:attrNameLst>
                                      </p:cBhvr>
                                      <p:tavLst>
                                        <p:tav tm="0">
                                          <p:val>
                                            <p:strVal val="#ppt_x"/>
                                          </p:val>
                                        </p:tav>
                                        <p:tav tm="100000">
                                          <p:val>
                                            <p:strVal val="#ppt_x"/>
                                          </p:val>
                                        </p:tav>
                                      </p:tavLst>
                                    </p:anim>
                                    <p:anim calcmode="lin" valueType="num">
                                      <p:cBhvr>
                                        <p:cTn id="79"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5" grpId="0"/>
      <p:bldP spid="79" grpId="0"/>
      <p:bldP spid="8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338009" y="2256219"/>
            <a:ext cx="1686697" cy="5712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557978" y="3450488"/>
            <a:ext cx="1236067" cy="449427"/>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a:off x="3055951" y="4935774"/>
            <a:ext cx="2532049" cy="455942"/>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8860266" y="3742935"/>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237034" y="2095099"/>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220892" y="4775759"/>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5C9AD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08E1915C-C163-4326-B351-C5E2127DB4CD}"/>
              </a:ext>
            </a:extLst>
          </p:cNvPr>
          <p:cNvGrpSpPr/>
          <p:nvPr/>
        </p:nvGrpSpPr>
        <p:grpSpPr>
          <a:xfrm>
            <a:off x="6139011" y="2226819"/>
            <a:ext cx="1656114" cy="2582807"/>
            <a:chOff x="6139011" y="2226819"/>
            <a:chExt cx="1656114" cy="2582807"/>
          </a:xfrm>
        </p:grpSpPr>
        <p:sp>
          <p:nvSpPr>
            <p:cNvPr id="77" name="Freeform: Shape 76">
              <a:extLst>
                <a:ext uri="{FF2B5EF4-FFF2-40B4-BE49-F238E27FC236}">
                  <a16:creationId xmlns:a16="http://schemas.microsoft.com/office/drawing/2014/main" id="{3A419752-370A-4057-91EF-EC5DEF27FCB5}"/>
                </a:ext>
              </a:extLst>
            </p:cNvPr>
            <p:cNvSpPr>
              <a:spLocks noChangeAspect="1"/>
            </p:cNvSpPr>
            <p:nvPr/>
          </p:nvSpPr>
          <p:spPr>
            <a:xfrm>
              <a:off x="6139011" y="2226819"/>
              <a:ext cx="1656114" cy="2582807"/>
            </a:xfrm>
            <a:custGeom>
              <a:avLst/>
              <a:gdLst>
                <a:gd name="connsiteX0" fmla="*/ 0 w 1656114"/>
                <a:gd name="connsiteY0" fmla="*/ 0 h 2582807"/>
                <a:gd name="connsiteX1" fmla="*/ 137435 w 1656114"/>
                <a:gd name="connsiteY1" fmla="*/ 6940 h 2582807"/>
                <a:gd name="connsiteX2" fmla="*/ 1656114 w 1656114"/>
                <a:gd name="connsiteY2" fmla="*/ 1689846 h 2582807"/>
                <a:gd name="connsiteX3" fmla="*/ 1451942 w 1656114"/>
                <a:gd name="connsiteY3" fmla="*/ 2496182 h 2582807"/>
                <a:gd name="connsiteX4" fmla="*/ 1399317 w 1656114"/>
                <a:gd name="connsiteY4" fmla="*/ 2582807 h 2582807"/>
                <a:gd name="connsiteX5" fmla="*/ 1211347 w 1656114"/>
                <a:gd name="connsiteY5" fmla="*/ 2474282 h 2582807"/>
                <a:gd name="connsiteX6" fmla="*/ 1208312 w 1656114"/>
                <a:gd name="connsiteY6" fmla="*/ 2430750 h 2582807"/>
                <a:gd name="connsiteX7" fmla="*/ 1155056 w 1656114"/>
                <a:gd name="connsiteY7" fmla="*/ 2361345 h 2582807"/>
                <a:gd name="connsiteX8" fmla="*/ 1068323 w 1656114"/>
                <a:gd name="connsiteY8" fmla="*/ 2349927 h 2582807"/>
                <a:gd name="connsiteX9" fmla="*/ 1029105 w 1656114"/>
                <a:gd name="connsiteY9" fmla="*/ 2369065 h 2582807"/>
                <a:gd name="connsiteX10" fmla="*/ 845375 w 1656114"/>
                <a:gd name="connsiteY10" fmla="*/ 2262988 h 2582807"/>
                <a:gd name="connsiteX11" fmla="*/ 910430 w 1656114"/>
                <a:gd name="connsiteY11" fmla="*/ 2149805 h 2582807"/>
                <a:gd name="connsiteX12" fmla="*/ 1014125 w 1656114"/>
                <a:gd name="connsiteY12" fmla="*/ 1693909 h 2582807"/>
                <a:gd name="connsiteX13" fmla="*/ 174491 w 1656114"/>
                <a:gd name="connsiteY13" fmla="*/ 663713 h 2582807"/>
                <a:gd name="connsiteX14" fmla="*/ 0 w 1656114"/>
                <a:gd name="connsiteY14" fmla="*/ 646123 h 2582807"/>
                <a:gd name="connsiteX15" fmla="*/ 0 w 1656114"/>
                <a:gd name="connsiteY15" fmla="*/ 436635 h 2582807"/>
                <a:gd name="connsiteX16" fmla="*/ 1266 w 1656114"/>
                <a:gd name="connsiteY16" fmla="*/ 436379 h 2582807"/>
                <a:gd name="connsiteX17" fmla="*/ 71075 w 1656114"/>
                <a:gd name="connsiteY17" fmla="*/ 331062 h 2582807"/>
                <a:gd name="connsiteX18" fmla="*/ 1266 w 1656114"/>
                <a:gd name="connsiteY18" fmla="*/ 225744 h 2582807"/>
                <a:gd name="connsiteX19" fmla="*/ 0 w 1656114"/>
                <a:gd name="connsiteY19" fmla="*/ 225488 h 25828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56114" h="2582807">
                  <a:moveTo>
                    <a:pt x="0" y="0"/>
                  </a:moveTo>
                  <a:lnTo>
                    <a:pt x="137435" y="6940"/>
                  </a:lnTo>
                  <a:cubicBezTo>
                    <a:pt x="990454" y="93569"/>
                    <a:pt x="1656114" y="813971"/>
                    <a:pt x="1656114" y="1689846"/>
                  </a:cubicBezTo>
                  <a:cubicBezTo>
                    <a:pt x="1656114" y="1981805"/>
                    <a:pt x="1582152" y="2256488"/>
                    <a:pt x="1451942" y="2496182"/>
                  </a:cubicBezTo>
                  <a:lnTo>
                    <a:pt x="1399317" y="2582807"/>
                  </a:lnTo>
                  <a:lnTo>
                    <a:pt x="1211347" y="2474282"/>
                  </a:lnTo>
                  <a:lnTo>
                    <a:pt x="1208312" y="2430750"/>
                  </a:lnTo>
                  <a:cubicBezTo>
                    <a:pt x="1200740" y="2402494"/>
                    <a:pt x="1182390" y="2377127"/>
                    <a:pt x="1155056" y="2361345"/>
                  </a:cubicBezTo>
                  <a:cubicBezTo>
                    <a:pt x="1127722" y="2345564"/>
                    <a:pt x="1096578" y="2342356"/>
                    <a:pt x="1068323" y="2349927"/>
                  </a:cubicBezTo>
                  <a:lnTo>
                    <a:pt x="1029105" y="2369065"/>
                  </a:lnTo>
                  <a:lnTo>
                    <a:pt x="845375" y="2262988"/>
                  </a:lnTo>
                  <a:lnTo>
                    <a:pt x="910430" y="2149805"/>
                  </a:lnTo>
                  <a:cubicBezTo>
                    <a:pt x="976884" y="2011890"/>
                    <a:pt x="1014125" y="1857249"/>
                    <a:pt x="1014125" y="1693909"/>
                  </a:cubicBezTo>
                  <a:cubicBezTo>
                    <a:pt x="1014125" y="1185743"/>
                    <a:pt x="653670" y="761767"/>
                    <a:pt x="174491" y="663713"/>
                  </a:cubicBezTo>
                  <a:lnTo>
                    <a:pt x="0" y="646123"/>
                  </a:lnTo>
                  <a:lnTo>
                    <a:pt x="0" y="436635"/>
                  </a:lnTo>
                  <a:lnTo>
                    <a:pt x="1266" y="436379"/>
                  </a:lnTo>
                  <a:cubicBezTo>
                    <a:pt x="42290" y="419028"/>
                    <a:pt x="71075" y="378406"/>
                    <a:pt x="71075" y="331062"/>
                  </a:cubicBezTo>
                  <a:cubicBezTo>
                    <a:pt x="71075" y="283717"/>
                    <a:pt x="42290" y="243096"/>
                    <a:pt x="1266" y="225744"/>
                  </a:cubicBezTo>
                  <a:lnTo>
                    <a:pt x="0" y="2254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TextBox 82">
              <a:extLst>
                <a:ext uri="{FF2B5EF4-FFF2-40B4-BE49-F238E27FC236}">
                  <a16:creationId xmlns:a16="http://schemas.microsoft.com/office/drawing/2014/main" id="{2E55DCF3-D92E-4C81-9D0C-4C0535046F5F}"/>
                </a:ext>
              </a:extLst>
            </p:cNvPr>
            <p:cNvSpPr txBox="1"/>
            <p:nvPr/>
          </p:nvSpPr>
          <p:spPr>
            <a:xfrm>
              <a:off x="7085997" y="3120030"/>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21" name="Group 20">
            <a:extLst>
              <a:ext uri="{FF2B5EF4-FFF2-40B4-BE49-F238E27FC236}">
                <a16:creationId xmlns:a16="http://schemas.microsoft.com/office/drawing/2014/main" id="{CEC53A32-C5C7-4446-A909-E56321259987}"/>
              </a:ext>
            </a:extLst>
          </p:cNvPr>
          <p:cNvGrpSpPr/>
          <p:nvPr/>
        </p:nvGrpSpPr>
        <p:grpSpPr>
          <a:xfrm>
            <a:off x="4721905" y="4560374"/>
            <a:ext cx="2768339" cy="1047931"/>
            <a:chOff x="4721905" y="4560374"/>
            <a:chExt cx="2768339" cy="1047931"/>
          </a:xfrm>
        </p:grpSpPr>
        <p:sp>
          <p:nvSpPr>
            <p:cNvPr id="82" name="Freeform: Shape 81">
              <a:extLst>
                <a:ext uri="{FF2B5EF4-FFF2-40B4-BE49-F238E27FC236}">
                  <a16:creationId xmlns:a16="http://schemas.microsoft.com/office/drawing/2014/main" id="{7AC3B43E-F776-435C-91BF-28276219D19F}"/>
                </a:ext>
              </a:extLst>
            </p:cNvPr>
            <p:cNvSpPr>
              <a:spLocks noChangeAspect="1"/>
            </p:cNvSpPr>
            <p:nvPr/>
          </p:nvSpPr>
          <p:spPr>
            <a:xfrm>
              <a:off x="4721905" y="4560374"/>
              <a:ext cx="2768339" cy="1047931"/>
            </a:xfrm>
            <a:custGeom>
              <a:avLst/>
              <a:gdLst>
                <a:gd name="connsiteX0" fmla="*/ 2208980 w 2768339"/>
                <a:gd name="connsiteY0" fmla="*/ 0 h 1047931"/>
                <a:gd name="connsiteX1" fmla="*/ 2401972 w 2768339"/>
                <a:gd name="connsiteY1" fmla="*/ 111423 h 1047931"/>
                <a:gd name="connsiteX2" fmla="*/ 2401560 w 2768339"/>
                <a:gd name="connsiteY2" fmla="*/ 112648 h 1047931"/>
                <a:gd name="connsiteX3" fmla="*/ 2457863 w 2768339"/>
                <a:gd name="connsiteY3" fmla="*/ 225763 h 1047931"/>
                <a:gd name="connsiteX4" fmla="*/ 2583975 w 2768339"/>
                <a:gd name="connsiteY4" fmla="*/ 217965 h 1047931"/>
                <a:gd name="connsiteX5" fmla="*/ 2584830 w 2768339"/>
                <a:gd name="connsiteY5" fmla="*/ 216997 h 1047931"/>
                <a:gd name="connsiteX6" fmla="*/ 2768339 w 2768339"/>
                <a:gd name="connsiteY6" fmla="*/ 322946 h 1047931"/>
                <a:gd name="connsiteX7" fmla="*/ 2660711 w 2768339"/>
                <a:gd name="connsiteY7" fmla="*/ 463344 h 1047931"/>
                <a:gd name="connsiteX8" fmla="*/ 1381581 w 2768339"/>
                <a:gd name="connsiteY8" fmla="*/ 1047931 h 1047931"/>
                <a:gd name="connsiteX9" fmla="*/ 102453 w 2768339"/>
                <a:gd name="connsiteY9" fmla="*/ 463344 h 1047931"/>
                <a:gd name="connsiteX10" fmla="*/ 0 w 2768339"/>
                <a:gd name="connsiteY10" fmla="*/ 329696 h 1047931"/>
                <a:gd name="connsiteX11" fmla="*/ 207904 w 2768339"/>
                <a:gd name="connsiteY11" fmla="*/ 209663 h 1047931"/>
                <a:gd name="connsiteX12" fmla="*/ 208758 w 2768339"/>
                <a:gd name="connsiteY12" fmla="*/ 210631 h 1047931"/>
                <a:gd name="connsiteX13" fmla="*/ 334870 w 2768339"/>
                <a:gd name="connsiteY13" fmla="*/ 218429 h 1047931"/>
                <a:gd name="connsiteX14" fmla="*/ 391173 w 2768339"/>
                <a:gd name="connsiteY14" fmla="*/ 105314 h 1047931"/>
                <a:gd name="connsiteX15" fmla="*/ 390762 w 2768339"/>
                <a:gd name="connsiteY15" fmla="*/ 104089 h 1047931"/>
                <a:gd name="connsiteX16" fmla="*/ 557040 w 2768339"/>
                <a:gd name="connsiteY16" fmla="*/ 8089 h 1047931"/>
                <a:gd name="connsiteX17" fmla="*/ 636107 w 2768339"/>
                <a:gd name="connsiteY17" fmla="*/ 103920 h 1047931"/>
                <a:gd name="connsiteX18" fmla="*/ 1379672 w 2768339"/>
                <a:gd name="connsiteY18" fmla="*/ 411914 h 1047931"/>
                <a:gd name="connsiteX19" fmla="*/ 2123238 w 2768339"/>
                <a:gd name="connsiteY19" fmla="*/ 103920 h 10479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768339" h="1047931">
                  <a:moveTo>
                    <a:pt x="2208980" y="0"/>
                  </a:moveTo>
                  <a:lnTo>
                    <a:pt x="2401972" y="111423"/>
                  </a:lnTo>
                  <a:lnTo>
                    <a:pt x="2401560" y="112648"/>
                  </a:lnTo>
                  <a:cubicBezTo>
                    <a:pt x="2396075" y="156851"/>
                    <a:pt x="2416862" y="202091"/>
                    <a:pt x="2457863" y="225763"/>
                  </a:cubicBezTo>
                  <a:cubicBezTo>
                    <a:pt x="2498865" y="249435"/>
                    <a:pt x="2548436" y="244817"/>
                    <a:pt x="2583975" y="217965"/>
                  </a:cubicBezTo>
                  <a:lnTo>
                    <a:pt x="2584830" y="216997"/>
                  </a:lnTo>
                  <a:lnTo>
                    <a:pt x="2768339" y="322946"/>
                  </a:lnTo>
                  <a:lnTo>
                    <a:pt x="2660711" y="463344"/>
                  </a:lnTo>
                  <a:cubicBezTo>
                    <a:pt x="2350532" y="821422"/>
                    <a:pt x="1892509" y="1047931"/>
                    <a:pt x="1381581" y="1047931"/>
                  </a:cubicBezTo>
                  <a:cubicBezTo>
                    <a:pt x="870654" y="1047931"/>
                    <a:pt x="412631" y="821422"/>
                    <a:pt x="102453" y="463344"/>
                  </a:cubicBezTo>
                  <a:lnTo>
                    <a:pt x="0" y="329696"/>
                  </a:lnTo>
                  <a:lnTo>
                    <a:pt x="207904" y="209663"/>
                  </a:lnTo>
                  <a:lnTo>
                    <a:pt x="208758" y="210631"/>
                  </a:lnTo>
                  <a:cubicBezTo>
                    <a:pt x="244297" y="237484"/>
                    <a:pt x="293869" y="242101"/>
                    <a:pt x="334870" y="218429"/>
                  </a:cubicBezTo>
                  <a:cubicBezTo>
                    <a:pt x="375872" y="194757"/>
                    <a:pt x="396658" y="149518"/>
                    <a:pt x="391173" y="105314"/>
                  </a:cubicBezTo>
                  <a:lnTo>
                    <a:pt x="390762" y="104089"/>
                  </a:lnTo>
                  <a:lnTo>
                    <a:pt x="557040" y="8089"/>
                  </a:lnTo>
                  <a:lnTo>
                    <a:pt x="636107" y="103920"/>
                  </a:lnTo>
                  <a:cubicBezTo>
                    <a:pt x="826402" y="294215"/>
                    <a:pt x="1089292" y="411914"/>
                    <a:pt x="1379672" y="411914"/>
                  </a:cubicBezTo>
                  <a:cubicBezTo>
                    <a:pt x="1670053" y="411914"/>
                    <a:pt x="1932943" y="294214"/>
                    <a:pt x="2123238" y="103920"/>
                  </a:cubicBez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Box 83">
              <a:extLst>
                <a:ext uri="{FF2B5EF4-FFF2-40B4-BE49-F238E27FC236}">
                  <a16:creationId xmlns:a16="http://schemas.microsoft.com/office/drawing/2014/main" id="{637167BA-3F01-41A2-818C-A8945FE9A477}"/>
                </a:ext>
              </a:extLst>
            </p:cNvPr>
            <p:cNvSpPr txBox="1"/>
            <p:nvPr/>
          </p:nvSpPr>
          <p:spPr>
            <a:xfrm>
              <a:off x="5860009" y="508433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22" name="Group 21">
            <a:extLst>
              <a:ext uri="{FF2B5EF4-FFF2-40B4-BE49-F238E27FC236}">
                <a16:creationId xmlns:a16="http://schemas.microsoft.com/office/drawing/2014/main" id="{6A19D4EA-213D-4B9C-BE57-61535F089DE7}"/>
              </a:ext>
            </a:extLst>
          </p:cNvPr>
          <p:cNvGrpSpPr/>
          <p:nvPr/>
        </p:nvGrpSpPr>
        <p:grpSpPr>
          <a:xfrm>
            <a:off x="4411846" y="2227668"/>
            <a:ext cx="1639301" cy="2589870"/>
            <a:chOff x="4411846" y="2227668"/>
            <a:chExt cx="1639301" cy="2589870"/>
          </a:xfrm>
        </p:grpSpPr>
        <p:sp>
          <p:nvSpPr>
            <p:cNvPr id="70" name="Freeform: Shape 69">
              <a:extLst>
                <a:ext uri="{FF2B5EF4-FFF2-40B4-BE49-F238E27FC236}">
                  <a16:creationId xmlns:a16="http://schemas.microsoft.com/office/drawing/2014/main" id="{200AD1CB-7AA5-41F9-B2C0-C8AF17EFE4FE}"/>
                </a:ext>
              </a:extLst>
            </p:cNvPr>
            <p:cNvSpPr>
              <a:spLocks noChangeAspect="1"/>
            </p:cNvSpPr>
            <p:nvPr/>
          </p:nvSpPr>
          <p:spPr>
            <a:xfrm>
              <a:off x="4411846" y="2227668"/>
              <a:ext cx="1639301" cy="2589870"/>
            </a:xfrm>
            <a:custGeom>
              <a:avLst/>
              <a:gdLst>
                <a:gd name="connsiteX0" fmla="*/ 1639301 w 1639301"/>
                <a:gd name="connsiteY0" fmla="*/ 0 h 2589870"/>
                <a:gd name="connsiteX1" fmla="*/ 1639301 w 1639301"/>
                <a:gd name="connsiteY1" fmla="*/ 224994 h 2589870"/>
                <a:gd name="connsiteX2" fmla="*/ 1603118 w 1639301"/>
                <a:gd name="connsiteY2" fmla="*/ 249389 h 2589870"/>
                <a:gd name="connsiteX3" fmla="*/ 1569640 w 1639301"/>
                <a:gd name="connsiteY3" fmla="*/ 330212 h 2589870"/>
                <a:gd name="connsiteX4" fmla="*/ 1603118 w 1639301"/>
                <a:gd name="connsiteY4" fmla="*/ 411034 h 2589870"/>
                <a:gd name="connsiteX5" fmla="*/ 1639301 w 1639301"/>
                <a:gd name="connsiteY5" fmla="*/ 435429 h 2589870"/>
                <a:gd name="connsiteX6" fmla="*/ 1639301 w 1639301"/>
                <a:gd name="connsiteY6" fmla="*/ 646584 h 2589870"/>
                <a:gd name="connsiteX7" fmla="*/ 1477805 w 1639301"/>
                <a:gd name="connsiteY7" fmla="*/ 662864 h 2589870"/>
                <a:gd name="connsiteX8" fmla="*/ 638171 w 1639301"/>
                <a:gd name="connsiteY8" fmla="*/ 1693060 h 2589870"/>
                <a:gd name="connsiteX9" fmla="*/ 777491 w 1639301"/>
                <a:gd name="connsiteY9" fmla="*/ 2216482 h 2589870"/>
                <a:gd name="connsiteX10" fmla="*/ 814409 w 1639301"/>
                <a:gd name="connsiteY10" fmla="*/ 2269758 h 2589870"/>
                <a:gd name="connsiteX11" fmla="*/ 656580 w 1639301"/>
                <a:gd name="connsiteY11" fmla="*/ 2360881 h 2589870"/>
                <a:gd name="connsiteX12" fmla="*/ 617362 w 1639301"/>
                <a:gd name="connsiteY12" fmla="*/ 2341743 h 2589870"/>
                <a:gd name="connsiteX13" fmla="*/ 530628 w 1639301"/>
                <a:gd name="connsiteY13" fmla="*/ 2353162 h 2589870"/>
                <a:gd name="connsiteX14" fmla="*/ 477373 w 1639301"/>
                <a:gd name="connsiteY14" fmla="*/ 2422566 h 2589870"/>
                <a:gd name="connsiteX15" fmla="*/ 474338 w 1639301"/>
                <a:gd name="connsiteY15" fmla="*/ 2466098 h 2589870"/>
                <a:gd name="connsiteX16" fmla="*/ 259960 w 1639301"/>
                <a:gd name="connsiteY16" fmla="*/ 2589870 h 2589870"/>
                <a:gd name="connsiteX17" fmla="*/ 255603 w 1639301"/>
                <a:gd name="connsiteY17" fmla="*/ 2583544 h 2589870"/>
                <a:gd name="connsiteX18" fmla="*/ 0 w 1639301"/>
                <a:gd name="connsiteY18" fmla="*/ 1688997 h 2589870"/>
                <a:gd name="connsiteX19" fmla="*/ 1518680 w 1639301"/>
                <a:gd name="connsiteY19" fmla="*/ 6091 h 25898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639301" h="2589870">
                  <a:moveTo>
                    <a:pt x="1639301" y="0"/>
                  </a:moveTo>
                  <a:lnTo>
                    <a:pt x="1639301" y="224994"/>
                  </a:lnTo>
                  <a:lnTo>
                    <a:pt x="1603118" y="249389"/>
                  </a:lnTo>
                  <a:cubicBezTo>
                    <a:pt x="1582434" y="270074"/>
                    <a:pt x="1569640" y="298649"/>
                    <a:pt x="1569640" y="330212"/>
                  </a:cubicBezTo>
                  <a:cubicBezTo>
                    <a:pt x="1569640" y="361775"/>
                    <a:pt x="1582434" y="390350"/>
                    <a:pt x="1603118" y="411034"/>
                  </a:cubicBezTo>
                  <a:lnTo>
                    <a:pt x="1639301" y="435429"/>
                  </a:lnTo>
                  <a:lnTo>
                    <a:pt x="1639301" y="646584"/>
                  </a:lnTo>
                  <a:lnTo>
                    <a:pt x="1477805" y="662864"/>
                  </a:lnTo>
                  <a:cubicBezTo>
                    <a:pt x="998627" y="760918"/>
                    <a:pt x="638171" y="1184894"/>
                    <a:pt x="638171" y="1693060"/>
                  </a:cubicBezTo>
                  <a:cubicBezTo>
                    <a:pt x="638171" y="1883623"/>
                    <a:pt x="688860" y="2062346"/>
                    <a:pt x="777491" y="2216482"/>
                  </a:cubicBezTo>
                  <a:lnTo>
                    <a:pt x="814409" y="2269758"/>
                  </a:lnTo>
                  <a:lnTo>
                    <a:pt x="656580" y="2360881"/>
                  </a:lnTo>
                  <a:lnTo>
                    <a:pt x="617362" y="2341743"/>
                  </a:lnTo>
                  <a:cubicBezTo>
                    <a:pt x="589106" y="2334173"/>
                    <a:pt x="557962" y="2337380"/>
                    <a:pt x="530628" y="2353162"/>
                  </a:cubicBezTo>
                  <a:cubicBezTo>
                    <a:pt x="503294" y="2368943"/>
                    <a:pt x="484944" y="2394311"/>
                    <a:pt x="477373" y="2422566"/>
                  </a:cubicBezTo>
                  <a:lnTo>
                    <a:pt x="474338" y="2466098"/>
                  </a:lnTo>
                  <a:lnTo>
                    <a:pt x="259960" y="2589870"/>
                  </a:lnTo>
                  <a:lnTo>
                    <a:pt x="255603" y="2583544"/>
                  </a:lnTo>
                  <a:cubicBezTo>
                    <a:pt x="93609" y="2324040"/>
                    <a:pt x="0" y="2017451"/>
                    <a:pt x="0" y="1688997"/>
                  </a:cubicBezTo>
                  <a:cubicBezTo>
                    <a:pt x="0" y="813122"/>
                    <a:pt x="665660" y="92720"/>
                    <a:pt x="1518680" y="6091"/>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TextBox 84">
              <a:extLst>
                <a:ext uri="{FF2B5EF4-FFF2-40B4-BE49-F238E27FC236}">
                  <a16:creationId xmlns:a16="http://schemas.microsoft.com/office/drawing/2014/main" id="{036B9208-31BC-4706-B0C7-D85B9C484019}"/>
                </a:ext>
              </a:extLst>
            </p:cNvPr>
            <p:cNvSpPr txBox="1"/>
            <p:nvPr/>
          </p:nvSpPr>
          <p:spPr>
            <a:xfrm>
              <a:off x="4654621" y="312003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86" name="Group 85">
            <a:extLst>
              <a:ext uri="{FF2B5EF4-FFF2-40B4-BE49-F238E27FC236}">
                <a16:creationId xmlns:a16="http://schemas.microsoft.com/office/drawing/2014/main" id="{F4B49DD9-661B-4DCD-A660-B13A7838B3D5}"/>
              </a:ext>
            </a:extLst>
          </p:cNvPr>
          <p:cNvGrpSpPr/>
          <p:nvPr/>
        </p:nvGrpSpPr>
        <p:grpSpPr>
          <a:xfrm>
            <a:off x="6310489" y="258228"/>
            <a:ext cx="5508978" cy="954108"/>
            <a:chOff x="3341511" y="258228"/>
            <a:chExt cx="5508978" cy="954108"/>
          </a:xfrm>
        </p:grpSpPr>
        <p:sp>
          <p:nvSpPr>
            <p:cNvPr id="87" name="TextBox 86">
              <a:extLst>
                <a:ext uri="{FF2B5EF4-FFF2-40B4-BE49-F238E27FC236}">
                  <a16:creationId xmlns:a16="http://schemas.microsoft.com/office/drawing/2014/main" id="{7679F73A-482A-4D87-AB79-EEA1F169E19E}"/>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8" name="TextBox 87">
              <a:extLst>
                <a:ext uri="{FF2B5EF4-FFF2-40B4-BE49-F238E27FC236}">
                  <a16:creationId xmlns:a16="http://schemas.microsoft.com/office/drawing/2014/main" id="{C2597066-0D1E-487A-8F61-9FF78CE50E8C}"/>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072843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750"/>
                                        <p:tgtEl>
                                          <p:spTgt spid="86"/>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330" fill="hold"/>
                                        <p:tgtEl>
                                          <p:spTgt spid="20"/>
                                        </p:tgtEl>
                                        <p:attrNameLst>
                                          <p:attrName>ppt_w</p:attrName>
                                        </p:attrNameLst>
                                      </p:cBhvr>
                                      <p:tavLst>
                                        <p:tav tm="0">
                                          <p:val>
                                            <p:fltVal val="0"/>
                                          </p:val>
                                        </p:tav>
                                        <p:tav tm="100000">
                                          <p:val>
                                            <p:strVal val="#ppt_w"/>
                                          </p:val>
                                        </p:tav>
                                      </p:tavLst>
                                    </p:anim>
                                    <p:anim calcmode="lin" valueType="num">
                                      <p:cBhvr>
                                        <p:cTn id="12" dur="330" fill="hold"/>
                                        <p:tgtEl>
                                          <p:spTgt spid="20"/>
                                        </p:tgtEl>
                                        <p:attrNameLst>
                                          <p:attrName>ppt_h</p:attrName>
                                        </p:attrNameLst>
                                      </p:cBhvr>
                                      <p:tavLst>
                                        <p:tav tm="0">
                                          <p:val>
                                            <p:fltVal val="0"/>
                                          </p:val>
                                        </p:tav>
                                        <p:tav tm="100000">
                                          <p:val>
                                            <p:strVal val="#ppt_h"/>
                                          </p:val>
                                        </p:tav>
                                      </p:tavLst>
                                    </p:anim>
                                    <p:animEffect transition="in" filter="fade">
                                      <p:cBhvr>
                                        <p:cTn id="13" dur="330"/>
                                        <p:tgtEl>
                                          <p:spTgt spid="20"/>
                                        </p:tgtEl>
                                      </p:cBhvr>
                                    </p:animEffect>
                                    <p:anim calcmode="lin" valueType="num">
                                      <p:cBhvr>
                                        <p:cTn id="14" dur="330" fill="hold"/>
                                        <p:tgtEl>
                                          <p:spTgt spid="20"/>
                                        </p:tgtEl>
                                        <p:attrNameLst>
                                          <p:attrName>ppt_x</p:attrName>
                                        </p:attrNameLst>
                                      </p:cBhvr>
                                      <p:tavLst>
                                        <p:tav tm="0">
                                          <p:val>
                                            <p:fltVal val="0.5"/>
                                          </p:val>
                                        </p:tav>
                                        <p:tav tm="100000">
                                          <p:val>
                                            <p:strVal val="#ppt_x"/>
                                          </p:val>
                                        </p:tav>
                                      </p:tavLst>
                                    </p:anim>
                                    <p:anim calcmode="lin" valueType="num">
                                      <p:cBhvr>
                                        <p:cTn id="15" dur="330" fill="hold"/>
                                        <p:tgtEl>
                                          <p:spTgt spid="20"/>
                                        </p:tgtEl>
                                        <p:attrNameLst>
                                          <p:attrName>ppt_y</p:attrName>
                                        </p:attrNameLst>
                                      </p:cBhvr>
                                      <p:tavLst>
                                        <p:tav tm="0">
                                          <p:val>
                                            <p:fltVal val="0.5"/>
                                          </p:val>
                                        </p:tav>
                                        <p:tav tm="100000">
                                          <p:val>
                                            <p:strVal val="#ppt_y"/>
                                          </p:val>
                                        </p:tav>
                                      </p:tavLst>
                                    </p:anim>
                                  </p:childTnLst>
                                </p:cTn>
                              </p:par>
                            </p:childTnLst>
                          </p:cTn>
                        </p:par>
                        <p:par>
                          <p:cTn id="16" fill="hold">
                            <p:stCondLst>
                              <p:cond delay="1080"/>
                            </p:stCondLst>
                            <p:childTnLst>
                              <p:par>
                                <p:cTn id="17" presetID="53" presetClass="entr" presetSubtype="528" fill="hold"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330" fill="hold"/>
                                        <p:tgtEl>
                                          <p:spTgt spid="21"/>
                                        </p:tgtEl>
                                        <p:attrNameLst>
                                          <p:attrName>ppt_w</p:attrName>
                                        </p:attrNameLst>
                                      </p:cBhvr>
                                      <p:tavLst>
                                        <p:tav tm="0">
                                          <p:val>
                                            <p:fltVal val="0"/>
                                          </p:val>
                                        </p:tav>
                                        <p:tav tm="100000">
                                          <p:val>
                                            <p:strVal val="#ppt_w"/>
                                          </p:val>
                                        </p:tav>
                                      </p:tavLst>
                                    </p:anim>
                                    <p:anim calcmode="lin" valueType="num">
                                      <p:cBhvr>
                                        <p:cTn id="20" dur="330" fill="hold"/>
                                        <p:tgtEl>
                                          <p:spTgt spid="21"/>
                                        </p:tgtEl>
                                        <p:attrNameLst>
                                          <p:attrName>ppt_h</p:attrName>
                                        </p:attrNameLst>
                                      </p:cBhvr>
                                      <p:tavLst>
                                        <p:tav tm="0">
                                          <p:val>
                                            <p:fltVal val="0"/>
                                          </p:val>
                                        </p:tav>
                                        <p:tav tm="100000">
                                          <p:val>
                                            <p:strVal val="#ppt_h"/>
                                          </p:val>
                                        </p:tav>
                                      </p:tavLst>
                                    </p:anim>
                                    <p:animEffect transition="in" filter="fade">
                                      <p:cBhvr>
                                        <p:cTn id="21" dur="330"/>
                                        <p:tgtEl>
                                          <p:spTgt spid="21"/>
                                        </p:tgtEl>
                                      </p:cBhvr>
                                    </p:animEffect>
                                    <p:anim calcmode="lin" valueType="num">
                                      <p:cBhvr>
                                        <p:cTn id="22" dur="330" fill="hold"/>
                                        <p:tgtEl>
                                          <p:spTgt spid="21"/>
                                        </p:tgtEl>
                                        <p:attrNameLst>
                                          <p:attrName>ppt_x</p:attrName>
                                        </p:attrNameLst>
                                      </p:cBhvr>
                                      <p:tavLst>
                                        <p:tav tm="0">
                                          <p:val>
                                            <p:fltVal val="0.5"/>
                                          </p:val>
                                        </p:tav>
                                        <p:tav tm="100000">
                                          <p:val>
                                            <p:strVal val="#ppt_x"/>
                                          </p:val>
                                        </p:tav>
                                      </p:tavLst>
                                    </p:anim>
                                    <p:anim calcmode="lin" valueType="num">
                                      <p:cBhvr>
                                        <p:cTn id="23" dur="330" fill="hold"/>
                                        <p:tgtEl>
                                          <p:spTgt spid="21"/>
                                        </p:tgtEl>
                                        <p:attrNameLst>
                                          <p:attrName>ppt_y</p:attrName>
                                        </p:attrNameLst>
                                      </p:cBhvr>
                                      <p:tavLst>
                                        <p:tav tm="0">
                                          <p:val>
                                            <p:fltVal val="0.5"/>
                                          </p:val>
                                        </p:tav>
                                        <p:tav tm="100000">
                                          <p:val>
                                            <p:strVal val="#ppt_y"/>
                                          </p:val>
                                        </p:tav>
                                      </p:tavLst>
                                    </p:anim>
                                  </p:childTnLst>
                                </p:cTn>
                              </p:par>
                            </p:childTnLst>
                          </p:cTn>
                        </p:par>
                        <p:par>
                          <p:cTn id="24" fill="hold">
                            <p:stCondLst>
                              <p:cond delay="1410"/>
                            </p:stCondLst>
                            <p:childTnLst>
                              <p:par>
                                <p:cTn id="25" presetID="53" presetClass="entr" presetSubtype="528" fill="hold"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330" fill="hold"/>
                                        <p:tgtEl>
                                          <p:spTgt spid="22"/>
                                        </p:tgtEl>
                                        <p:attrNameLst>
                                          <p:attrName>ppt_w</p:attrName>
                                        </p:attrNameLst>
                                      </p:cBhvr>
                                      <p:tavLst>
                                        <p:tav tm="0">
                                          <p:val>
                                            <p:fltVal val="0"/>
                                          </p:val>
                                        </p:tav>
                                        <p:tav tm="100000">
                                          <p:val>
                                            <p:strVal val="#ppt_w"/>
                                          </p:val>
                                        </p:tav>
                                      </p:tavLst>
                                    </p:anim>
                                    <p:anim calcmode="lin" valueType="num">
                                      <p:cBhvr>
                                        <p:cTn id="28" dur="330" fill="hold"/>
                                        <p:tgtEl>
                                          <p:spTgt spid="22"/>
                                        </p:tgtEl>
                                        <p:attrNameLst>
                                          <p:attrName>ppt_h</p:attrName>
                                        </p:attrNameLst>
                                      </p:cBhvr>
                                      <p:tavLst>
                                        <p:tav tm="0">
                                          <p:val>
                                            <p:fltVal val="0"/>
                                          </p:val>
                                        </p:tav>
                                        <p:tav tm="100000">
                                          <p:val>
                                            <p:strVal val="#ppt_h"/>
                                          </p:val>
                                        </p:tav>
                                      </p:tavLst>
                                    </p:anim>
                                    <p:animEffect transition="in" filter="fade">
                                      <p:cBhvr>
                                        <p:cTn id="29" dur="330"/>
                                        <p:tgtEl>
                                          <p:spTgt spid="22"/>
                                        </p:tgtEl>
                                      </p:cBhvr>
                                    </p:animEffect>
                                    <p:anim calcmode="lin" valueType="num">
                                      <p:cBhvr>
                                        <p:cTn id="30" dur="330" fill="hold"/>
                                        <p:tgtEl>
                                          <p:spTgt spid="22"/>
                                        </p:tgtEl>
                                        <p:attrNameLst>
                                          <p:attrName>ppt_x</p:attrName>
                                        </p:attrNameLst>
                                      </p:cBhvr>
                                      <p:tavLst>
                                        <p:tav tm="0">
                                          <p:val>
                                            <p:fltVal val="0.5"/>
                                          </p:val>
                                        </p:tav>
                                        <p:tav tm="100000">
                                          <p:val>
                                            <p:strVal val="#ppt_x"/>
                                          </p:val>
                                        </p:tav>
                                      </p:tavLst>
                                    </p:anim>
                                    <p:anim calcmode="lin" valueType="num">
                                      <p:cBhvr>
                                        <p:cTn id="31" dur="330" fill="hold"/>
                                        <p:tgtEl>
                                          <p:spTgt spid="22"/>
                                        </p:tgtEl>
                                        <p:attrNameLst>
                                          <p:attrName>ppt_y</p:attrName>
                                        </p:attrNameLst>
                                      </p:cBhvr>
                                      <p:tavLst>
                                        <p:tav tm="0">
                                          <p:val>
                                            <p:fltVal val="0.5"/>
                                          </p:val>
                                        </p:tav>
                                        <p:tav tm="100000">
                                          <p:val>
                                            <p:strVal val="#ppt_y"/>
                                          </p:val>
                                        </p:tav>
                                      </p:tavLst>
                                    </p:anim>
                                  </p:childTnLst>
                                </p:cTn>
                              </p:par>
                            </p:childTnLst>
                          </p:cTn>
                        </p:par>
                        <p:par>
                          <p:cTn id="32" fill="hold">
                            <p:stCondLst>
                              <p:cond delay="1740"/>
                            </p:stCondLst>
                            <p:childTnLst>
                              <p:par>
                                <p:cTn id="33" presetID="22" presetClass="entr" presetSubtype="8" fill="hold" nodeType="afterEffect">
                                  <p:stCondLst>
                                    <p:cond delay="0"/>
                                  </p:stCondLst>
                                  <p:childTnLst>
                                    <p:set>
                                      <p:cBhvr>
                                        <p:cTn id="34" dur="1" fill="hold">
                                          <p:stCondLst>
                                            <p:cond delay="0"/>
                                          </p:stCondLst>
                                        </p:cTn>
                                        <p:tgtEl>
                                          <p:spTgt spid="63"/>
                                        </p:tgtEl>
                                        <p:attrNameLst>
                                          <p:attrName>style.visibility</p:attrName>
                                        </p:attrNameLst>
                                      </p:cBhvr>
                                      <p:to>
                                        <p:strVal val="visible"/>
                                      </p:to>
                                    </p:set>
                                    <p:animEffect transition="in" filter="wipe(left)">
                                      <p:cBhvr>
                                        <p:cTn id="35" dur="500"/>
                                        <p:tgtEl>
                                          <p:spTgt spid="63"/>
                                        </p:tgtEl>
                                      </p:cBhvr>
                                    </p:animEffect>
                                  </p:childTnLst>
                                </p:cTn>
                              </p:par>
                            </p:childTnLst>
                          </p:cTn>
                        </p:par>
                        <p:par>
                          <p:cTn id="36" fill="hold">
                            <p:stCondLst>
                              <p:cond delay="2240"/>
                            </p:stCondLst>
                            <p:childTnLst>
                              <p:par>
                                <p:cTn id="37" presetID="42" presetClass="entr" presetSubtype="0"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Effect transition="in" filter="fade">
                                      <p:cBhvr>
                                        <p:cTn id="39" dur="1000"/>
                                        <p:tgtEl>
                                          <p:spTgt spid="75"/>
                                        </p:tgtEl>
                                      </p:cBhvr>
                                    </p:animEffect>
                                    <p:anim calcmode="lin" valueType="num">
                                      <p:cBhvr>
                                        <p:cTn id="40" dur="1000" fill="hold"/>
                                        <p:tgtEl>
                                          <p:spTgt spid="75"/>
                                        </p:tgtEl>
                                        <p:attrNameLst>
                                          <p:attrName>ppt_x</p:attrName>
                                        </p:attrNameLst>
                                      </p:cBhvr>
                                      <p:tavLst>
                                        <p:tav tm="0">
                                          <p:val>
                                            <p:strVal val="#ppt_x"/>
                                          </p:val>
                                        </p:tav>
                                        <p:tav tm="100000">
                                          <p:val>
                                            <p:strVal val="#ppt_x"/>
                                          </p:val>
                                        </p:tav>
                                      </p:tavLst>
                                    </p:anim>
                                    <p:anim calcmode="lin" valueType="num">
                                      <p:cBhvr>
                                        <p:cTn id="41" dur="1000" fill="hold"/>
                                        <p:tgtEl>
                                          <p:spTgt spid="75"/>
                                        </p:tgtEl>
                                        <p:attrNameLst>
                                          <p:attrName>ppt_y</p:attrName>
                                        </p:attrNameLst>
                                      </p:cBhvr>
                                      <p:tavLst>
                                        <p:tav tm="0">
                                          <p:val>
                                            <p:strVal val="#ppt_y+.1"/>
                                          </p:val>
                                        </p:tav>
                                        <p:tav tm="100000">
                                          <p:val>
                                            <p:strVal val="#ppt_y"/>
                                          </p:val>
                                        </p:tav>
                                      </p:tavLst>
                                    </p:anim>
                                  </p:childTnLst>
                                </p:cTn>
                              </p:par>
                            </p:childTnLst>
                          </p:cTn>
                        </p:par>
                        <p:par>
                          <p:cTn id="42" fill="hold">
                            <p:stCondLst>
                              <p:cond delay="3240"/>
                            </p:stCondLst>
                            <p:childTnLst>
                              <p:par>
                                <p:cTn id="43" presetID="22" presetClass="entr" presetSubtype="2"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Effect transition="in" filter="wipe(right)">
                                      <p:cBhvr>
                                        <p:cTn id="45" dur="500"/>
                                        <p:tgtEl>
                                          <p:spTgt spid="67"/>
                                        </p:tgtEl>
                                      </p:cBhvr>
                                    </p:animEffect>
                                  </p:childTnLst>
                                </p:cTn>
                              </p:par>
                            </p:childTnLst>
                          </p:cTn>
                        </p:par>
                        <p:par>
                          <p:cTn id="46" fill="hold">
                            <p:stCondLst>
                              <p:cond delay="3740"/>
                            </p:stCondLst>
                            <p:childTnLst>
                              <p:par>
                                <p:cTn id="47" presetID="42" presetClass="entr" presetSubtype="0" fill="hold" grpId="0" nodeType="afterEffect">
                                  <p:stCondLst>
                                    <p:cond delay="0"/>
                                  </p:stCondLst>
                                  <p:childTnLst>
                                    <p:set>
                                      <p:cBhvr>
                                        <p:cTn id="48" dur="1" fill="hold">
                                          <p:stCondLst>
                                            <p:cond delay="0"/>
                                          </p:stCondLst>
                                        </p:cTn>
                                        <p:tgtEl>
                                          <p:spTgt spid="81"/>
                                        </p:tgtEl>
                                        <p:attrNameLst>
                                          <p:attrName>style.visibility</p:attrName>
                                        </p:attrNameLst>
                                      </p:cBhvr>
                                      <p:to>
                                        <p:strVal val="visible"/>
                                      </p:to>
                                    </p:set>
                                    <p:animEffect transition="in" filter="fade">
                                      <p:cBhvr>
                                        <p:cTn id="49" dur="1000"/>
                                        <p:tgtEl>
                                          <p:spTgt spid="81"/>
                                        </p:tgtEl>
                                      </p:cBhvr>
                                    </p:animEffect>
                                    <p:anim calcmode="lin" valueType="num">
                                      <p:cBhvr>
                                        <p:cTn id="50" dur="1000" fill="hold"/>
                                        <p:tgtEl>
                                          <p:spTgt spid="81"/>
                                        </p:tgtEl>
                                        <p:attrNameLst>
                                          <p:attrName>ppt_x</p:attrName>
                                        </p:attrNameLst>
                                      </p:cBhvr>
                                      <p:tavLst>
                                        <p:tav tm="0">
                                          <p:val>
                                            <p:strVal val="#ppt_x"/>
                                          </p:val>
                                        </p:tav>
                                        <p:tav tm="100000">
                                          <p:val>
                                            <p:strVal val="#ppt_x"/>
                                          </p:val>
                                        </p:tav>
                                      </p:tavLst>
                                    </p:anim>
                                    <p:anim calcmode="lin" valueType="num">
                                      <p:cBhvr>
                                        <p:cTn id="51" dur="1000" fill="hold"/>
                                        <p:tgtEl>
                                          <p:spTgt spid="81"/>
                                        </p:tgtEl>
                                        <p:attrNameLst>
                                          <p:attrName>ppt_y</p:attrName>
                                        </p:attrNameLst>
                                      </p:cBhvr>
                                      <p:tavLst>
                                        <p:tav tm="0">
                                          <p:val>
                                            <p:strVal val="#ppt_y+.1"/>
                                          </p:val>
                                        </p:tav>
                                        <p:tav tm="100000">
                                          <p:val>
                                            <p:strVal val="#ppt_y"/>
                                          </p:val>
                                        </p:tav>
                                      </p:tavLst>
                                    </p:anim>
                                  </p:childTnLst>
                                </p:cTn>
                              </p:par>
                            </p:childTnLst>
                          </p:cTn>
                        </p:par>
                        <p:par>
                          <p:cTn id="52" fill="hold">
                            <p:stCondLst>
                              <p:cond delay="4740"/>
                            </p:stCondLst>
                            <p:childTnLst>
                              <p:par>
                                <p:cTn id="53" presetID="22" presetClass="entr" presetSubtype="2" fill="hold" nodeType="afterEffect">
                                  <p:stCondLst>
                                    <p:cond delay="0"/>
                                  </p:stCondLst>
                                  <p:childTnLst>
                                    <p:set>
                                      <p:cBhvr>
                                        <p:cTn id="54" dur="1" fill="hold">
                                          <p:stCondLst>
                                            <p:cond delay="0"/>
                                          </p:stCondLst>
                                        </p:cTn>
                                        <p:tgtEl>
                                          <p:spTgt spid="64"/>
                                        </p:tgtEl>
                                        <p:attrNameLst>
                                          <p:attrName>style.visibility</p:attrName>
                                        </p:attrNameLst>
                                      </p:cBhvr>
                                      <p:to>
                                        <p:strVal val="visible"/>
                                      </p:to>
                                    </p:set>
                                    <p:animEffect transition="in" filter="wipe(right)">
                                      <p:cBhvr>
                                        <p:cTn id="55" dur="500"/>
                                        <p:tgtEl>
                                          <p:spTgt spid="64"/>
                                        </p:tgtEl>
                                      </p:cBhvr>
                                    </p:animEffect>
                                  </p:childTnLst>
                                </p:cTn>
                              </p:par>
                            </p:childTnLst>
                          </p:cTn>
                        </p:par>
                        <p:par>
                          <p:cTn id="56" fill="hold">
                            <p:stCondLst>
                              <p:cond delay="5240"/>
                            </p:stCondLst>
                            <p:childTnLst>
                              <p:par>
                                <p:cTn id="57" presetID="42" presetClass="entr" presetSubtype="0" fill="hold" grpId="0" nodeType="afterEffect">
                                  <p:stCondLst>
                                    <p:cond delay="0"/>
                                  </p:stCondLst>
                                  <p:childTnLst>
                                    <p:set>
                                      <p:cBhvr>
                                        <p:cTn id="58" dur="1" fill="hold">
                                          <p:stCondLst>
                                            <p:cond delay="0"/>
                                          </p:stCondLst>
                                        </p:cTn>
                                        <p:tgtEl>
                                          <p:spTgt spid="79"/>
                                        </p:tgtEl>
                                        <p:attrNameLst>
                                          <p:attrName>style.visibility</p:attrName>
                                        </p:attrNameLst>
                                      </p:cBhvr>
                                      <p:to>
                                        <p:strVal val="visible"/>
                                      </p:to>
                                    </p:set>
                                    <p:animEffect transition="in" filter="fade">
                                      <p:cBhvr>
                                        <p:cTn id="59" dur="1000"/>
                                        <p:tgtEl>
                                          <p:spTgt spid="79"/>
                                        </p:tgtEl>
                                      </p:cBhvr>
                                    </p:animEffect>
                                    <p:anim calcmode="lin" valueType="num">
                                      <p:cBhvr>
                                        <p:cTn id="60" dur="1000" fill="hold"/>
                                        <p:tgtEl>
                                          <p:spTgt spid="79"/>
                                        </p:tgtEl>
                                        <p:attrNameLst>
                                          <p:attrName>ppt_x</p:attrName>
                                        </p:attrNameLst>
                                      </p:cBhvr>
                                      <p:tavLst>
                                        <p:tav tm="0">
                                          <p:val>
                                            <p:strVal val="#ppt_x"/>
                                          </p:val>
                                        </p:tav>
                                        <p:tav tm="100000">
                                          <p:val>
                                            <p:strVal val="#ppt_x"/>
                                          </p:val>
                                        </p:tav>
                                      </p:tavLst>
                                    </p:anim>
                                    <p:anim calcmode="lin" valueType="num">
                                      <p:cBhvr>
                                        <p:cTn id="6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9" grpId="0"/>
      <p:bldP spid="81"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aphicFrame>
        <p:nvGraphicFramePr>
          <p:cNvPr id="9" name="Chart 8"/>
          <p:cNvGraphicFramePr>
            <a:graphicFrameLocks noChangeAspect="1"/>
          </p:cNvGraphicFramePr>
          <p:nvPr/>
        </p:nvGraphicFramePr>
        <p:xfrm>
          <a:off x="390677" y="896683"/>
          <a:ext cx="3639455" cy="4226077"/>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45"/>
          <p:cNvSpPr txBox="1"/>
          <p:nvPr/>
        </p:nvSpPr>
        <p:spPr>
          <a:xfrm>
            <a:off x="1166648" y="4847133"/>
            <a:ext cx="2174863"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1" name="Chart 10"/>
          <p:cNvGraphicFramePr>
            <a:graphicFrameLocks noChangeAspect="1"/>
          </p:cNvGraphicFramePr>
          <p:nvPr/>
        </p:nvGraphicFramePr>
        <p:xfrm>
          <a:off x="4218834" y="1608733"/>
          <a:ext cx="3639455" cy="4226077"/>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45"/>
          <p:cNvSpPr txBox="1"/>
          <p:nvPr/>
        </p:nvSpPr>
        <p:spPr>
          <a:xfrm>
            <a:off x="4981903" y="5559183"/>
            <a:ext cx="2187765"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aphicFrame>
        <p:nvGraphicFramePr>
          <p:cNvPr id="13" name="Chart 12"/>
          <p:cNvGraphicFramePr>
            <a:graphicFrameLocks noChangeAspect="1"/>
          </p:cNvGraphicFramePr>
          <p:nvPr/>
        </p:nvGraphicFramePr>
        <p:xfrm>
          <a:off x="8046991" y="816624"/>
          <a:ext cx="3639455" cy="4226077"/>
        </p:xfrm>
        <a:graphic>
          <a:graphicData uri="http://schemas.openxmlformats.org/drawingml/2006/chart">
            <c:chart xmlns:c="http://schemas.openxmlformats.org/drawingml/2006/chart" xmlns:r="http://schemas.openxmlformats.org/officeDocument/2006/relationships" r:id="rId5"/>
          </a:graphicData>
        </a:graphic>
      </p:graphicFrame>
      <p:sp>
        <p:nvSpPr>
          <p:cNvPr id="14" name="TextBox 45"/>
          <p:cNvSpPr txBox="1"/>
          <p:nvPr/>
        </p:nvSpPr>
        <p:spPr>
          <a:xfrm>
            <a:off x="8850490" y="4767074"/>
            <a:ext cx="2147336" cy="137883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defTabSz="1219170">
              <a:spcBef>
                <a:spcPct val="20000"/>
              </a:spcBef>
              <a:defRPr/>
            </a:pPr>
            <a:r>
              <a:rPr lang="en-US" sz="16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44884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9">
                                            <p:graphicEl>
                                              <a:chart seriesIdx="-3" categoryIdx="-3" bldStep="gridLegend"/>
                                            </p:graphicEl>
                                          </p:spTgt>
                                        </p:tgtEl>
                                        <p:attrNameLst>
                                          <p:attrName>style.visibility</p:attrName>
                                        </p:attrNameLst>
                                      </p:cBhvr>
                                      <p:to>
                                        <p:strVal val="visible"/>
                                      </p:to>
                                    </p:set>
                                    <p:animEffect transition="in" filter="fade">
                                      <p:cBhvr>
                                        <p:cTn id="11" dur="1000"/>
                                        <p:tgtEl>
                                          <p:spTgt spid="9">
                                            <p:graphicEl>
                                              <a:chart seriesIdx="-3" categoryIdx="-3" bldStep="gridLegend"/>
                                            </p:graphicEl>
                                          </p:spTgt>
                                        </p:tgtEl>
                                      </p:cBhvr>
                                    </p:animEffect>
                                    <p:anim calcmode="lin" valueType="num">
                                      <p:cBhvr>
                                        <p:cTn id="12" dur="1000" fill="hold"/>
                                        <p:tgtEl>
                                          <p:spTgt spid="9">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13" dur="1000" fill="hold"/>
                                        <p:tgtEl>
                                          <p:spTgt spid="9">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9">
                                            <p:graphicEl>
                                              <a:chart seriesIdx="0" categoryIdx="0" bldStep="ptInCategory"/>
                                            </p:graphicEl>
                                          </p:spTgt>
                                        </p:tgtEl>
                                        <p:attrNameLst>
                                          <p:attrName>style.visibility</p:attrName>
                                        </p:attrNameLst>
                                      </p:cBhvr>
                                      <p:to>
                                        <p:strVal val="visible"/>
                                      </p:to>
                                    </p:set>
                                    <p:animEffect transition="in" filter="fade">
                                      <p:cBhvr>
                                        <p:cTn id="17" dur="1000"/>
                                        <p:tgtEl>
                                          <p:spTgt spid="9">
                                            <p:graphicEl>
                                              <a:chart seriesIdx="0" categoryIdx="0" bldStep="ptInCategory"/>
                                            </p:graphicEl>
                                          </p:spTgt>
                                        </p:tgtEl>
                                      </p:cBhvr>
                                    </p:animEffect>
                                    <p:anim calcmode="lin" valueType="num">
                                      <p:cBhvr>
                                        <p:cTn id="18" dur="1000" fill="hold"/>
                                        <p:tgtEl>
                                          <p:spTgt spid="9">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19" dur="1000" fill="hold"/>
                                        <p:tgtEl>
                                          <p:spTgt spid="9">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9">
                                            <p:graphicEl>
                                              <a:chart seriesIdx="0" categoryIdx="1" bldStep="ptInCategory"/>
                                            </p:graphicEl>
                                          </p:spTgt>
                                        </p:tgtEl>
                                        <p:attrNameLst>
                                          <p:attrName>style.visibility</p:attrName>
                                        </p:attrNameLst>
                                      </p:cBhvr>
                                      <p:to>
                                        <p:strVal val="visible"/>
                                      </p:to>
                                    </p:set>
                                    <p:animEffect transition="in" filter="fade">
                                      <p:cBhvr>
                                        <p:cTn id="23" dur="1000"/>
                                        <p:tgtEl>
                                          <p:spTgt spid="9">
                                            <p:graphicEl>
                                              <a:chart seriesIdx="0" categoryIdx="1" bldStep="ptInCategory"/>
                                            </p:graphicEl>
                                          </p:spTgt>
                                        </p:tgtEl>
                                      </p:cBhvr>
                                    </p:animEffect>
                                    <p:anim calcmode="lin" valueType="num">
                                      <p:cBhvr>
                                        <p:cTn id="24" dur="1000" fill="hold"/>
                                        <p:tgtEl>
                                          <p:spTgt spid="9">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25" dur="1000" fill="hold"/>
                                        <p:tgtEl>
                                          <p:spTgt spid="9">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9">
                                            <p:graphicEl>
                                              <a:chart seriesIdx="0" categoryIdx="2" bldStep="ptInCategory"/>
                                            </p:graphicEl>
                                          </p:spTgt>
                                        </p:tgtEl>
                                        <p:attrNameLst>
                                          <p:attrName>style.visibility</p:attrName>
                                        </p:attrNameLst>
                                      </p:cBhvr>
                                      <p:to>
                                        <p:strVal val="visible"/>
                                      </p:to>
                                    </p:set>
                                    <p:animEffect transition="in" filter="fade">
                                      <p:cBhvr>
                                        <p:cTn id="29" dur="1000"/>
                                        <p:tgtEl>
                                          <p:spTgt spid="9">
                                            <p:graphicEl>
                                              <a:chart seriesIdx="0" categoryIdx="2" bldStep="ptInCategory"/>
                                            </p:graphicEl>
                                          </p:spTgt>
                                        </p:tgtEl>
                                      </p:cBhvr>
                                    </p:animEffect>
                                    <p:anim calcmode="lin" valueType="num">
                                      <p:cBhvr>
                                        <p:cTn id="30" dur="1000" fill="hold"/>
                                        <p:tgtEl>
                                          <p:spTgt spid="9">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31" dur="1000" fill="hold"/>
                                        <p:tgtEl>
                                          <p:spTgt spid="9">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9">
                                            <p:graphicEl>
                                              <a:chart seriesIdx="0" categoryIdx="3" bldStep="ptInCategory"/>
                                            </p:graphicEl>
                                          </p:spTgt>
                                        </p:tgtEl>
                                        <p:attrNameLst>
                                          <p:attrName>style.visibility</p:attrName>
                                        </p:attrNameLst>
                                      </p:cBhvr>
                                      <p:to>
                                        <p:strVal val="visible"/>
                                      </p:to>
                                    </p:set>
                                    <p:animEffect transition="in" filter="fade">
                                      <p:cBhvr>
                                        <p:cTn id="35" dur="1000"/>
                                        <p:tgtEl>
                                          <p:spTgt spid="9">
                                            <p:graphicEl>
                                              <a:chart seriesIdx="0" categoryIdx="3" bldStep="ptInCategory"/>
                                            </p:graphicEl>
                                          </p:spTgt>
                                        </p:tgtEl>
                                      </p:cBhvr>
                                    </p:animEffect>
                                    <p:anim calcmode="lin" valueType="num">
                                      <p:cBhvr>
                                        <p:cTn id="36" dur="1000" fill="hold"/>
                                        <p:tgtEl>
                                          <p:spTgt spid="9">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37" dur="1000" fill="hold"/>
                                        <p:tgtEl>
                                          <p:spTgt spid="9">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fade">
                                      <p:cBhvr>
                                        <p:cTn id="41" dur="1000"/>
                                        <p:tgtEl>
                                          <p:spTgt spid="10"/>
                                        </p:tgtEl>
                                      </p:cBhvr>
                                    </p:animEffect>
                                    <p:anim calcmode="lin" valueType="num">
                                      <p:cBhvr>
                                        <p:cTn id="42" dur="1000" fill="hold"/>
                                        <p:tgtEl>
                                          <p:spTgt spid="10"/>
                                        </p:tgtEl>
                                        <p:attrNameLst>
                                          <p:attrName>ppt_x</p:attrName>
                                        </p:attrNameLst>
                                      </p:cBhvr>
                                      <p:tavLst>
                                        <p:tav tm="0">
                                          <p:val>
                                            <p:strVal val="#ppt_x"/>
                                          </p:val>
                                        </p:tav>
                                        <p:tav tm="100000">
                                          <p:val>
                                            <p:strVal val="#ppt_x"/>
                                          </p:val>
                                        </p:tav>
                                      </p:tavLst>
                                    </p:anim>
                                    <p:anim calcmode="lin" valueType="num">
                                      <p:cBhvr>
                                        <p:cTn id="43" dur="1000" fill="hold"/>
                                        <p:tgtEl>
                                          <p:spTgt spid="10"/>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42" presetClass="entr" presetSubtype="0" fill="hold" grpId="0" nodeType="afterEffect">
                                  <p:stCondLst>
                                    <p:cond delay="0"/>
                                  </p:stCondLst>
                                  <p:childTnLst>
                                    <p:set>
                                      <p:cBhvr>
                                        <p:cTn id="46" dur="1" fill="hold">
                                          <p:stCondLst>
                                            <p:cond delay="0"/>
                                          </p:stCondLst>
                                        </p:cTn>
                                        <p:tgtEl>
                                          <p:spTgt spid="11">
                                            <p:graphicEl>
                                              <a:chart seriesIdx="-3" categoryIdx="-3" bldStep="gridLegend"/>
                                            </p:graphicEl>
                                          </p:spTgt>
                                        </p:tgtEl>
                                        <p:attrNameLst>
                                          <p:attrName>style.visibility</p:attrName>
                                        </p:attrNameLst>
                                      </p:cBhvr>
                                      <p:to>
                                        <p:strVal val="visible"/>
                                      </p:to>
                                    </p:set>
                                    <p:animEffect transition="in" filter="fade">
                                      <p:cBhvr>
                                        <p:cTn id="47" dur="1000"/>
                                        <p:tgtEl>
                                          <p:spTgt spid="11">
                                            <p:graphicEl>
                                              <a:chart seriesIdx="-3" categoryIdx="-3" bldStep="gridLegend"/>
                                            </p:graphicEl>
                                          </p:spTgt>
                                        </p:tgtEl>
                                      </p:cBhvr>
                                    </p:animEffect>
                                    <p:anim calcmode="lin" valueType="num">
                                      <p:cBhvr>
                                        <p:cTn id="48" dur="1000" fill="hold"/>
                                        <p:tgtEl>
                                          <p:spTgt spid="11">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49" dur="1000" fill="hold"/>
                                        <p:tgtEl>
                                          <p:spTgt spid="11">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50" fill="hold">
                            <p:stCondLst>
                              <p:cond delay="7750"/>
                            </p:stCondLst>
                            <p:childTnLst>
                              <p:par>
                                <p:cTn id="51" presetID="42" presetClass="entr" presetSubtype="0" fill="hold" grpId="0" nodeType="afterEffect">
                                  <p:stCondLst>
                                    <p:cond delay="0"/>
                                  </p:stCondLst>
                                  <p:childTnLst>
                                    <p:set>
                                      <p:cBhvr>
                                        <p:cTn id="52" dur="1" fill="hold">
                                          <p:stCondLst>
                                            <p:cond delay="0"/>
                                          </p:stCondLst>
                                        </p:cTn>
                                        <p:tgtEl>
                                          <p:spTgt spid="11">
                                            <p:graphicEl>
                                              <a:chart seriesIdx="0" categoryIdx="0" bldStep="ptInCategory"/>
                                            </p:graphicEl>
                                          </p:spTgt>
                                        </p:tgtEl>
                                        <p:attrNameLst>
                                          <p:attrName>style.visibility</p:attrName>
                                        </p:attrNameLst>
                                      </p:cBhvr>
                                      <p:to>
                                        <p:strVal val="visible"/>
                                      </p:to>
                                    </p:set>
                                    <p:animEffect transition="in" filter="fade">
                                      <p:cBhvr>
                                        <p:cTn id="53" dur="1000"/>
                                        <p:tgtEl>
                                          <p:spTgt spid="11">
                                            <p:graphicEl>
                                              <a:chart seriesIdx="0" categoryIdx="0" bldStep="ptInCategory"/>
                                            </p:graphicEl>
                                          </p:spTgt>
                                        </p:tgtEl>
                                      </p:cBhvr>
                                    </p:animEffect>
                                    <p:anim calcmode="lin" valueType="num">
                                      <p:cBhvr>
                                        <p:cTn id="54" dur="1000" fill="hold"/>
                                        <p:tgtEl>
                                          <p:spTgt spid="11">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55" dur="1000" fill="hold"/>
                                        <p:tgtEl>
                                          <p:spTgt spid="11">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56" fill="hold">
                            <p:stCondLst>
                              <p:cond delay="8750"/>
                            </p:stCondLst>
                            <p:childTnLst>
                              <p:par>
                                <p:cTn id="57" presetID="42" presetClass="entr" presetSubtype="0" fill="hold" grpId="0" nodeType="afterEffect">
                                  <p:stCondLst>
                                    <p:cond delay="0"/>
                                  </p:stCondLst>
                                  <p:childTnLst>
                                    <p:set>
                                      <p:cBhvr>
                                        <p:cTn id="58" dur="1" fill="hold">
                                          <p:stCondLst>
                                            <p:cond delay="0"/>
                                          </p:stCondLst>
                                        </p:cTn>
                                        <p:tgtEl>
                                          <p:spTgt spid="11">
                                            <p:graphicEl>
                                              <a:chart seriesIdx="0" categoryIdx="1" bldStep="ptInCategory"/>
                                            </p:graphicEl>
                                          </p:spTgt>
                                        </p:tgtEl>
                                        <p:attrNameLst>
                                          <p:attrName>style.visibility</p:attrName>
                                        </p:attrNameLst>
                                      </p:cBhvr>
                                      <p:to>
                                        <p:strVal val="visible"/>
                                      </p:to>
                                    </p:set>
                                    <p:animEffect transition="in" filter="fade">
                                      <p:cBhvr>
                                        <p:cTn id="59" dur="1000"/>
                                        <p:tgtEl>
                                          <p:spTgt spid="11">
                                            <p:graphicEl>
                                              <a:chart seriesIdx="0" categoryIdx="1" bldStep="ptInCategory"/>
                                            </p:graphicEl>
                                          </p:spTgt>
                                        </p:tgtEl>
                                      </p:cBhvr>
                                    </p:animEffect>
                                    <p:anim calcmode="lin" valueType="num">
                                      <p:cBhvr>
                                        <p:cTn id="60" dur="1000" fill="hold"/>
                                        <p:tgtEl>
                                          <p:spTgt spid="11">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61" dur="1000" fill="hold"/>
                                        <p:tgtEl>
                                          <p:spTgt spid="11">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62" fill="hold">
                            <p:stCondLst>
                              <p:cond delay="9750"/>
                            </p:stCondLst>
                            <p:childTnLst>
                              <p:par>
                                <p:cTn id="63" presetID="42" presetClass="entr" presetSubtype="0" fill="hold" grpId="0" nodeType="afterEffect">
                                  <p:stCondLst>
                                    <p:cond delay="0"/>
                                  </p:stCondLst>
                                  <p:childTnLst>
                                    <p:set>
                                      <p:cBhvr>
                                        <p:cTn id="64" dur="1" fill="hold">
                                          <p:stCondLst>
                                            <p:cond delay="0"/>
                                          </p:stCondLst>
                                        </p:cTn>
                                        <p:tgtEl>
                                          <p:spTgt spid="11">
                                            <p:graphicEl>
                                              <a:chart seriesIdx="0" categoryIdx="2" bldStep="ptInCategory"/>
                                            </p:graphicEl>
                                          </p:spTgt>
                                        </p:tgtEl>
                                        <p:attrNameLst>
                                          <p:attrName>style.visibility</p:attrName>
                                        </p:attrNameLst>
                                      </p:cBhvr>
                                      <p:to>
                                        <p:strVal val="visible"/>
                                      </p:to>
                                    </p:set>
                                    <p:animEffect transition="in" filter="fade">
                                      <p:cBhvr>
                                        <p:cTn id="65" dur="1000"/>
                                        <p:tgtEl>
                                          <p:spTgt spid="11">
                                            <p:graphicEl>
                                              <a:chart seriesIdx="0" categoryIdx="2" bldStep="ptInCategory"/>
                                            </p:graphicEl>
                                          </p:spTgt>
                                        </p:tgtEl>
                                      </p:cBhvr>
                                    </p:animEffect>
                                    <p:anim calcmode="lin" valueType="num">
                                      <p:cBhvr>
                                        <p:cTn id="66" dur="1000" fill="hold"/>
                                        <p:tgtEl>
                                          <p:spTgt spid="11">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67" dur="1000" fill="hold"/>
                                        <p:tgtEl>
                                          <p:spTgt spid="11">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68" fill="hold">
                            <p:stCondLst>
                              <p:cond delay="10750"/>
                            </p:stCondLst>
                            <p:childTnLst>
                              <p:par>
                                <p:cTn id="69" presetID="42" presetClass="entr" presetSubtype="0" fill="hold" grpId="0" nodeType="afterEffect">
                                  <p:stCondLst>
                                    <p:cond delay="0"/>
                                  </p:stCondLst>
                                  <p:childTnLst>
                                    <p:set>
                                      <p:cBhvr>
                                        <p:cTn id="70" dur="1" fill="hold">
                                          <p:stCondLst>
                                            <p:cond delay="0"/>
                                          </p:stCondLst>
                                        </p:cTn>
                                        <p:tgtEl>
                                          <p:spTgt spid="11">
                                            <p:graphicEl>
                                              <a:chart seriesIdx="0" categoryIdx="3" bldStep="ptInCategory"/>
                                            </p:graphicEl>
                                          </p:spTgt>
                                        </p:tgtEl>
                                        <p:attrNameLst>
                                          <p:attrName>style.visibility</p:attrName>
                                        </p:attrNameLst>
                                      </p:cBhvr>
                                      <p:to>
                                        <p:strVal val="visible"/>
                                      </p:to>
                                    </p:set>
                                    <p:animEffect transition="in" filter="fade">
                                      <p:cBhvr>
                                        <p:cTn id="71" dur="1000"/>
                                        <p:tgtEl>
                                          <p:spTgt spid="11">
                                            <p:graphicEl>
                                              <a:chart seriesIdx="0" categoryIdx="3" bldStep="ptInCategory"/>
                                            </p:graphicEl>
                                          </p:spTgt>
                                        </p:tgtEl>
                                      </p:cBhvr>
                                    </p:animEffect>
                                    <p:anim calcmode="lin" valueType="num">
                                      <p:cBhvr>
                                        <p:cTn id="72" dur="1000" fill="hold"/>
                                        <p:tgtEl>
                                          <p:spTgt spid="11">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73" dur="1000" fill="hold"/>
                                        <p:tgtEl>
                                          <p:spTgt spid="11">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74" fill="hold">
                            <p:stCondLst>
                              <p:cond delay="11750"/>
                            </p:stCondLst>
                            <p:childTnLst>
                              <p:par>
                                <p:cTn id="75" presetID="42" presetClass="entr" presetSubtype="0" fill="hold" grpId="0"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fade">
                                      <p:cBhvr>
                                        <p:cTn id="77" dur="1000"/>
                                        <p:tgtEl>
                                          <p:spTgt spid="12"/>
                                        </p:tgtEl>
                                      </p:cBhvr>
                                    </p:animEffect>
                                    <p:anim calcmode="lin" valueType="num">
                                      <p:cBhvr>
                                        <p:cTn id="78" dur="1000" fill="hold"/>
                                        <p:tgtEl>
                                          <p:spTgt spid="12"/>
                                        </p:tgtEl>
                                        <p:attrNameLst>
                                          <p:attrName>ppt_x</p:attrName>
                                        </p:attrNameLst>
                                      </p:cBhvr>
                                      <p:tavLst>
                                        <p:tav tm="0">
                                          <p:val>
                                            <p:strVal val="#ppt_x"/>
                                          </p:val>
                                        </p:tav>
                                        <p:tav tm="100000">
                                          <p:val>
                                            <p:strVal val="#ppt_x"/>
                                          </p:val>
                                        </p:tav>
                                      </p:tavLst>
                                    </p:anim>
                                    <p:anim calcmode="lin" valueType="num">
                                      <p:cBhvr>
                                        <p:cTn id="79" dur="1000" fill="hold"/>
                                        <p:tgtEl>
                                          <p:spTgt spid="12"/>
                                        </p:tgtEl>
                                        <p:attrNameLst>
                                          <p:attrName>ppt_y</p:attrName>
                                        </p:attrNameLst>
                                      </p:cBhvr>
                                      <p:tavLst>
                                        <p:tav tm="0">
                                          <p:val>
                                            <p:strVal val="#ppt_y+.1"/>
                                          </p:val>
                                        </p:tav>
                                        <p:tav tm="100000">
                                          <p:val>
                                            <p:strVal val="#ppt_y"/>
                                          </p:val>
                                        </p:tav>
                                      </p:tavLst>
                                    </p:anim>
                                  </p:childTnLst>
                                </p:cTn>
                              </p:par>
                            </p:childTnLst>
                          </p:cTn>
                        </p:par>
                        <p:par>
                          <p:cTn id="80" fill="hold">
                            <p:stCondLst>
                              <p:cond delay="12750"/>
                            </p:stCondLst>
                            <p:childTnLst>
                              <p:par>
                                <p:cTn id="81" presetID="42" presetClass="entr" presetSubtype="0" fill="hold" grpId="0" nodeType="afterEffect">
                                  <p:stCondLst>
                                    <p:cond delay="0"/>
                                  </p:stCondLst>
                                  <p:childTnLst>
                                    <p:set>
                                      <p:cBhvr>
                                        <p:cTn id="82" dur="1" fill="hold">
                                          <p:stCondLst>
                                            <p:cond delay="0"/>
                                          </p:stCondLst>
                                        </p:cTn>
                                        <p:tgtEl>
                                          <p:spTgt spid="13">
                                            <p:graphicEl>
                                              <a:chart seriesIdx="-3" categoryIdx="-3" bldStep="gridLegend"/>
                                            </p:graphicEl>
                                          </p:spTgt>
                                        </p:tgtEl>
                                        <p:attrNameLst>
                                          <p:attrName>style.visibility</p:attrName>
                                        </p:attrNameLst>
                                      </p:cBhvr>
                                      <p:to>
                                        <p:strVal val="visible"/>
                                      </p:to>
                                    </p:set>
                                    <p:animEffect transition="in" filter="fade">
                                      <p:cBhvr>
                                        <p:cTn id="83" dur="1000"/>
                                        <p:tgtEl>
                                          <p:spTgt spid="13">
                                            <p:graphicEl>
                                              <a:chart seriesIdx="-3" categoryIdx="-3" bldStep="gridLegend"/>
                                            </p:graphicEl>
                                          </p:spTgt>
                                        </p:tgtEl>
                                      </p:cBhvr>
                                    </p:animEffect>
                                    <p:anim calcmode="lin" valueType="num">
                                      <p:cBhvr>
                                        <p:cTn id="84" dur="1000" fill="hold"/>
                                        <p:tgtEl>
                                          <p:spTgt spid="13">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p:cTn id="85" dur="1000" fill="hold"/>
                                        <p:tgtEl>
                                          <p:spTgt spid="13">
                                            <p:graphicEl>
                                              <a:chart seriesIdx="-3" categoryIdx="-3" bldStep="gridLegend"/>
                                            </p:graphicEl>
                                          </p:spTgt>
                                        </p:tgtEl>
                                        <p:attrNameLst>
                                          <p:attrName>ppt_y</p:attrName>
                                        </p:attrNameLst>
                                      </p:cBhvr>
                                      <p:tavLst>
                                        <p:tav tm="0">
                                          <p:val>
                                            <p:strVal val="#ppt_y+.1"/>
                                          </p:val>
                                        </p:tav>
                                        <p:tav tm="100000">
                                          <p:val>
                                            <p:strVal val="#ppt_y"/>
                                          </p:val>
                                        </p:tav>
                                      </p:tavLst>
                                    </p:anim>
                                  </p:childTnLst>
                                </p:cTn>
                              </p:par>
                            </p:childTnLst>
                          </p:cTn>
                        </p:par>
                        <p:par>
                          <p:cTn id="86" fill="hold">
                            <p:stCondLst>
                              <p:cond delay="13750"/>
                            </p:stCondLst>
                            <p:childTnLst>
                              <p:par>
                                <p:cTn id="87" presetID="42" presetClass="entr" presetSubtype="0" fill="hold" grpId="0" nodeType="afterEffect">
                                  <p:stCondLst>
                                    <p:cond delay="0"/>
                                  </p:stCondLst>
                                  <p:childTnLst>
                                    <p:set>
                                      <p:cBhvr>
                                        <p:cTn id="88" dur="1" fill="hold">
                                          <p:stCondLst>
                                            <p:cond delay="0"/>
                                          </p:stCondLst>
                                        </p:cTn>
                                        <p:tgtEl>
                                          <p:spTgt spid="13">
                                            <p:graphicEl>
                                              <a:chart seriesIdx="0" categoryIdx="0" bldStep="ptInCategory"/>
                                            </p:graphicEl>
                                          </p:spTgt>
                                        </p:tgtEl>
                                        <p:attrNameLst>
                                          <p:attrName>style.visibility</p:attrName>
                                        </p:attrNameLst>
                                      </p:cBhvr>
                                      <p:to>
                                        <p:strVal val="visible"/>
                                      </p:to>
                                    </p:set>
                                    <p:animEffect transition="in" filter="fade">
                                      <p:cBhvr>
                                        <p:cTn id="89" dur="1000"/>
                                        <p:tgtEl>
                                          <p:spTgt spid="13">
                                            <p:graphicEl>
                                              <a:chart seriesIdx="0" categoryIdx="0" bldStep="ptInCategory"/>
                                            </p:graphicEl>
                                          </p:spTgt>
                                        </p:tgtEl>
                                      </p:cBhvr>
                                    </p:animEffect>
                                    <p:anim calcmode="lin" valueType="num">
                                      <p:cBhvr>
                                        <p:cTn id="90" dur="1000" fill="hold"/>
                                        <p:tgtEl>
                                          <p:spTgt spid="13">
                                            <p:graphicEl>
                                              <a:chart seriesIdx="0" categoryIdx="0" bldStep="ptInCategory"/>
                                            </p:graphicEl>
                                          </p:spTgt>
                                        </p:tgtEl>
                                        <p:attrNameLst>
                                          <p:attrName>ppt_x</p:attrName>
                                        </p:attrNameLst>
                                      </p:cBhvr>
                                      <p:tavLst>
                                        <p:tav tm="0">
                                          <p:val>
                                            <p:strVal val="#ppt_x"/>
                                          </p:val>
                                        </p:tav>
                                        <p:tav tm="100000">
                                          <p:val>
                                            <p:strVal val="#ppt_x"/>
                                          </p:val>
                                        </p:tav>
                                      </p:tavLst>
                                    </p:anim>
                                    <p:anim calcmode="lin" valueType="num">
                                      <p:cBhvr>
                                        <p:cTn id="91" dur="1000" fill="hold"/>
                                        <p:tgtEl>
                                          <p:spTgt spid="13">
                                            <p:graphicEl>
                                              <a:chart seriesIdx="0" categoryIdx="0" bldStep="ptInCategory"/>
                                            </p:graphicEl>
                                          </p:spTgt>
                                        </p:tgtEl>
                                        <p:attrNameLst>
                                          <p:attrName>ppt_y</p:attrName>
                                        </p:attrNameLst>
                                      </p:cBhvr>
                                      <p:tavLst>
                                        <p:tav tm="0">
                                          <p:val>
                                            <p:strVal val="#ppt_y+.1"/>
                                          </p:val>
                                        </p:tav>
                                        <p:tav tm="100000">
                                          <p:val>
                                            <p:strVal val="#ppt_y"/>
                                          </p:val>
                                        </p:tav>
                                      </p:tavLst>
                                    </p:anim>
                                  </p:childTnLst>
                                </p:cTn>
                              </p:par>
                            </p:childTnLst>
                          </p:cTn>
                        </p:par>
                        <p:par>
                          <p:cTn id="92" fill="hold">
                            <p:stCondLst>
                              <p:cond delay="14750"/>
                            </p:stCondLst>
                            <p:childTnLst>
                              <p:par>
                                <p:cTn id="93" presetID="42" presetClass="entr" presetSubtype="0" fill="hold" grpId="0" nodeType="afterEffect">
                                  <p:stCondLst>
                                    <p:cond delay="0"/>
                                  </p:stCondLst>
                                  <p:childTnLst>
                                    <p:set>
                                      <p:cBhvr>
                                        <p:cTn id="94" dur="1" fill="hold">
                                          <p:stCondLst>
                                            <p:cond delay="0"/>
                                          </p:stCondLst>
                                        </p:cTn>
                                        <p:tgtEl>
                                          <p:spTgt spid="13">
                                            <p:graphicEl>
                                              <a:chart seriesIdx="0" categoryIdx="1" bldStep="ptInCategory"/>
                                            </p:graphicEl>
                                          </p:spTgt>
                                        </p:tgtEl>
                                        <p:attrNameLst>
                                          <p:attrName>style.visibility</p:attrName>
                                        </p:attrNameLst>
                                      </p:cBhvr>
                                      <p:to>
                                        <p:strVal val="visible"/>
                                      </p:to>
                                    </p:set>
                                    <p:animEffect transition="in" filter="fade">
                                      <p:cBhvr>
                                        <p:cTn id="95" dur="1000"/>
                                        <p:tgtEl>
                                          <p:spTgt spid="13">
                                            <p:graphicEl>
                                              <a:chart seriesIdx="0" categoryIdx="1" bldStep="ptInCategory"/>
                                            </p:graphicEl>
                                          </p:spTgt>
                                        </p:tgtEl>
                                      </p:cBhvr>
                                    </p:animEffect>
                                    <p:anim calcmode="lin" valueType="num">
                                      <p:cBhvr>
                                        <p:cTn id="96" dur="1000" fill="hold"/>
                                        <p:tgtEl>
                                          <p:spTgt spid="13">
                                            <p:graphicEl>
                                              <a:chart seriesIdx="0" categoryIdx="1" bldStep="ptInCategory"/>
                                            </p:graphicEl>
                                          </p:spTgt>
                                        </p:tgtEl>
                                        <p:attrNameLst>
                                          <p:attrName>ppt_x</p:attrName>
                                        </p:attrNameLst>
                                      </p:cBhvr>
                                      <p:tavLst>
                                        <p:tav tm="0">
                                          <p:val>
                                            <p:strVal val="#ppt_x"/>
                                          </p:val>
                                        </p:tav>
                                        <p:tav tm="100000">
                                          <p:val>
                                            <p:strVal val="#ppt_x"/>
                                          </p:val>
                                        </p:tav>
                                      </p:tavLst>
                                    </p:anim>
                                    <p:anim calcmode="lin" valueType="num">
                                      <p:cBhvr>
                                        <p:cTn id="97" dur="1000" fill="hold"/>
                                        <p:tgtEl>
                                          <p:spTgt spid="13">
                                            <p:graphicEl>
                                              <a:chart seriesIdx="0" categoryIdx="1" bldStep="ptInCategory"/>
                                            </p:graphicEl>
                                          </p:spTgt>
                                        </p:tgtEl>
                                        <p:attrNameLst>
                                          <p:attrName>ppt_y</p:attrName>
                                        </p:attrNameLst>
                                      </p:cBhvr>
                                      <p:tavLst>
                                        <p:tav tm="0">
                                          <p:val>
                                            <p:strVal val="#ppt_y+.1"/>
                                          </p:val>
                                        </p:tav>
                                        <p:tav tm="100000">
                                          <p:val>
                                            <p:strVal val="#ppt_y"/>
                                          </p:val>
                                        </p:tav>
                                      </p:tavLst>
                                    </p:anim>
                                  </p:childTnLst>
                                </p:cTn>
                              </p:par>
                            </p:childTnLst>
                          </p:cTn>
                        </p:par>
                        <p:par>
                          <p:cTn id="98" fill="hold">
                            <p:stCondLst>
                              <p:cond delay="15750"/>
                            </p:stCondLst>
                            <p:childTnLst>
                              <p:par>
                                <p:cTn id="99" presetID="42" presetClass="entr" presetSubtype="0" fill="hold" grpId="0" nodeType="afterEffect">
                                  <p:stCondLst>
                                    <p:cond delay="0"/>
                                  </p:stCondLst>
                                  <p:childTnLst>
                                    <p:set>
                                      <p:cBhvr>
                                        <p:cTn id="100" dur="1" fill="hold">
                                          <p:stCondLst>
                                            <p:cond delay="0"/>
                                          </p:stCondLst>
                                        </p:cTn>
                                        <p:tgtEl>
                                          <p:spTgt spid="13">
                                            <p:graphicEl>
                                              <a:chart seriesIdx="0" categoryIdx="2" bldStep="ptInCategory"/>
                                            </p:graphicEl>
                                          </p:spTgt>
                                        </p:tgtEl>
                                        <p:attrNameLst>
                                          <p:attrName>style.visibility</p:attrName>
                                        </p:attrNameLst>
                                      </p:cBhvr>
                                      <p:to>
                                        <p:strVal val="visible"/>
                                      </p:to>
                                    </p:set>
                                    <p:animEffect transition="in" filter="fade">
                                      <p:cBhvr>
                                        <p:cTn id="101" dur="1000"/>
                                        <p:tgtEl>
                                          <p:spTgt spid="13">
                                            <p:graphicEl>
                                              <a:chart seriesIdx="0" categoryIdx="2" bldStep="ptInCategory"/>
                                            </p:graphicEl>
                                          </p:spTgt>
                                        </p:tgtEl>
                                      </p:cBhvr>
                                    </p:animEffect>
                                    <p:anim calcmode="lin" valueType="num">
                                      <p:cBhvr>
                                        <p:cTn id="102" dur="1000" fill="hold"/>
                                        <p:tgtEl>
                                          <p:spTgt spid="13">
                                            <p:graphicEl>
                                              <a:chart seriesIdx="0" categoryIdx="2" bldStep="ptInCategory"/>
                                            </p:graphicEl>
                                          </p:spTgt>
                                        </p:tgtEl>
                                        <p:attrNameLst>
                                          <p:attrName>ppt_x</p:attrName>
                                        </p:attrNameLst>
                                      </p:cBhvr>
                                      <p:tavLst>
                                        <p:tav tm="0">
                                          <p:val>
                                            <p:strVal val="#ppt_x"/>
                                          </p:val>
                                        </p:tav>
                                        <p:tav tm="100000">
                                          <p:val>
                                            <p:strVal val="#ppt_x"/>
                                          </p:val>
                                        </p:tav>
                                      </p:tavLst>
                                    </p:anim>
                                    <p:anim calcmode="lin" valueType="num">
                                      <p:cBhvr>
                                        <p:cTn id="103" dur="1000" fill="hold"/>
                                        <p:tgtEl>
                                          <p:spTgt spid="13">
                                            <p:graphicEl>
                                              <a:chart seriesIdx="0" categoryIdx="2" bldStep="ptInCategory"/>
                                            </p:graphicEl>
                                          </p:spTgt>
                                        </p:tgtEl>
                                        <p:attrNameLst>
                                          <p:attrName>ppt_y</p:attrName>
                                        </p:attrNameLst>
                                      </p:cBhvr>
                                      <p:tavLst>
                                        <p:tav tm="0">
                                          <p:val>
                                            <p:strVal val="#ppt_y+.1"/>
                                          </p:val>
                                        </p:tav>
                                        <p:tav tm="100000">
                                          <p:val>
                                            <p:strVal val="#ppt_y"/>
                                          </p:val>
                                        </p:tav>
                                      </p:tavLst>
                                    </p:anim>
                                  </p:childTnLst>
                                </p:cTn>
                              </p:par>
                            </p:childTnLst>
                          </p:cTn>
                        </p:par>
                        <p:par>
                          <p:cTn id="104" fill="hold">
                            <p:stCondLst>
                              <p:cond delay="16750"/>
                            </p:stCondLst>
                            <p:childTnLst>
                              <p:par>
                                <p:cTn id="105" presetID="42" presetClass="entr" presetSubtype="0" fill="hold" grpId="0" nodeType="afterEffect">
                                  <p:stCondLst>
                                    <p:cond delay="0"/>
                                  </p:stCondLst>
                                  <p:childTnLst>
                                    <p:set>
                                      <p:cBhvr>
                                        <p:cTn id="106" dur="1" fill="hold">
                                          <p:stCondLst>
                                            <p:cond delay="0"/>
                                          </p:stCondLst>
                                        </p:cTn>
                                        <p:tgtEl>
                                          <p:spTgt spid="13">
                                            <p:graphicEl>
                                              <a:chart seriesIdx="0" categoryIdx="3" bldStep="ptInCategory"/>
                                            </p:graphicEl>
                                          </p:spTgt>
                                        </p:tgtEl>
                                        <p:attrNameLst>
                                          <p:attrName>style.visibility</p:attrName>
                                        </p:attrNameLst>
                                      </p:cBhvr>
                                      <p:to>
                                        <p:strVal val="visible"/>
                                      </p:to>
                                    </p:set>
                                    <p:animEffect transition="in" filter="fade">
                                      <p:cBhvr>
                                        <p:cTn id="107" dur="1000"/>
                                        <p:tgtEl>
                                          <p:spTgt spid="13">
                                            <p:graphicEl>
                                              <a:chart seriesIdx="0" categoryIdx="3" bldStep="ptInCategory"/>
                                            </p:graphicEl>
                                          </p:spTgt>
                                        </p:tgtEl>
                                      </p:cBhvr>
                                    </p:animEffect>
                                    <p:anim calcmode="lin" valueType="num">
                                      <p:cBhvr>
                                        <p:cTn id="108" dur="1000" fill="hold"/>
                                        <p:tgtEl>
                                          <p:spTgt spid="13">
                                            <p:graphicEl>
                                              <a:chart seriesIdx="0" categoryIdx="3" bldStep="ptInCategory"/>
                                            </p:graphicEl>
                                          </p:spTgt>
                                        </p:tgtEl>
                                        <p:attrNameLst>
                                          <p:attrName>ppt_x</p:attrName>
                                        </p:attrNameLst>
                                      </p:cBhvr>
                                      <p:tavLst>
                                        <p:tav tm="0">
                                          <p:val>
                                            <p:strVal val="#ppt_x"/>
                                          </p:val>
                                        </p:tav>
                                        <p:tav tm="100000">
                                          <p:val>
                                            <p:strVal val="#ppt_x"/>
                                          </p:val>
                                        </p:tav>
                                      </p:tavLst>
                                    </p:anim>
                                    <p:anim calcmode="lin" valueType="num">
                                      <p:cBhvr>
                                        <p:cTn id="109" dur="1000" fill="hold"/>
                                        <p:tgtEl>
                                          <p:spTgt spid="13">
                                            <p:graphicEl>
                                              <a:chart seriesIdx="0" categoryIdx="3" bldStep="ptInCategory"/>
                                            </p:graphicEl>
                                          </p:spTgt>
                                        </p:tgtEl>
                                        <p:attrNameLst>
                                          <p:attrName>ppt_y</p:attrName>
                                        </p:attrNameLst>
                                      </p:cBhvr>
                                      <p:tavLst>
                                        <p:tav tm="0">
                                          <p:val>
                                            <p:strVal val="#ppt_y+.1"/>
                                          </p:val>
                                        </p:tav>
                                        <p:tav tm="100000">
                                          <p:val>
                                            <p:strVal val="#ppt_y"/>
                                          </p:val>
                                        </p:tav>
                                      </p:tavLst>
                                    </p:anim>
                                  </p:childTnLst>
                                </p:cTn>
                              </p:par>
                            </p:childTnLst>
                          </p:cTn>
                        </p:par>
                        <p:par>
                          <p:cTn id="110" fill="hold">
                            <p:stCondLst>
                              <p:cond delay="17750"/>
                            </p:stCondLst>
                            <p:childTnLst>
                              <p:par>
                                <p:cTn id="111" presetID="42" presetClass="entr" presetSubtype="0" fill="hold" grpId="0" nodeType="afterEffect">
                                  <p:stCondLst>
                                    <p:cond delay="0"/>
                                  </p:stCondLst>
                                  <p:childTnLst>
                                    <p:set>
                                      <p:cBhvr>
                                        <p:cTn id="112" dur="1" fill="hold">
                                          <p:stCondLst>
                                            <p:cond delay="0"/>
                                          </p:stCondLst>
                                        </p:cTn>
                                        <p:tgtEl>
                                          <p:spTgt spid="14"/>
                                        </p:tgtEl>
                                        <p:attrNameLst>
                                          <p:attrName>style.visibility</p:attrName>
                                        </p:attrNameLst>
                                      </p:cBhvr>
                                      <p:to>
                                        <p:strVal val="visible"/>
                                      </p:to>
                                    </p:set>
                                    <p:animEffect transition="in" filter="fade">
                                      <p:cBhvr>
                                        <p:cTn id="113" dur="1000"/>
                                        <p:tgtEl>
                                          <p:spTgt spid="14"/>
                                        </p:tgtEl>
                                      </p:cBhvr>
                                    </p:animEffect>
                                    <p:anim calcmode="lin" valueType="num">
                                      <p:cBhvr>
                                        <p:cTn id="114" dur="1000" fill="hold"/>
                                        <p:tgtEl>
                                          <p:spTgt spid="14"/>
                                        </p:tgtEl>
                                        <p:attrNameLst>
                                          <p:attrName>ppt_x</p:attrName>
                                        </p:attrNameLst>
                                      </p:cBhvr>
                                      <p:tavLst>
                                        <p:tav tm="0">
                                          <p:val>
                                            <p:strVal val="#ppt_x"/>
                                          </p:val>
                                        </p:tav>
                                        <p:tav tm="100000">
                                          <p:val>
                                            <p:strVal val="#ppt_x"/>
                                          </p:val>
                                        </p:tav>
                                      </p:tavLst>
                                    </p:anim>
                                    <p:anim calcmode="lin" valueType="num">
                                      <p:cBhvr>
                                        <p:cTn id="115"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Chart bld="categoryEl"/>
        </p:bldSub>
      </p:bldGraphic>
      <p:bldP spid="10" grpId="0"/>
      <p:bldGraphic spid="11" grpId="0">
        <p:bldSub>
          <a:bldChart bld="categoryEl"/>
        </p:bldSub>
      </p:bldGraphic>
      <p:bldP spid="12" grpId="0"/>
      <p:bldGraphic spid="13" grpId="0">
        <p:bldSub>
          <a:bldChart bld="categoryEl"/>
        </p:bldSub>
      </p:bldGraphic>
      <p:bldP spid="1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7A7A7A"/>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939393"/>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BFBFB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E4A1E"/>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5C9AD3"/>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E4A1E"/>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chemeClr val="tx1">
              <a:alpha val="75000"/>
            </a:scheme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44546B"/>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5C9AD3"/>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7A7A7A"/>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16941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E4A1E"/>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261884"/>
            <a:chOff x="1619804" y="2992914"/>
            <a:chExt cx="1828800" cy="126188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261884"/>
            <a:chOff x="1619804" y="2992914"/>
            <a:chExt cx="1828800" cy="1261884"/>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44546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261884"/>
            <a:chOff x="1619804" y="2992914"/>
            <a:chExt cx="1828800" cy="1261884"/>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261884"/>
            <a:chOff x="1619804" y="2992914"/>
            <a:chExt cx="1828800" cy="1261884"/>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892552"/>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74771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FE4A1E"/>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7" name="Group 26"/>
          <p:cNvGrpSpPr/>
          <p:nvPr/>
        </p:nvGrpSpPr>
        <p:grpSpPr>
          <a:xfrm>
            <a:off x="5215302" y="4810483"/>
            <a:ext cx="1308100" cy="1833033"/>
            <a:chOff x="3886200" y="3349625"/>
            <a:chExt cx="981075" cy="1374775"/>
          </a:xfrm>
          <a:solidFill>
            <a:srgbClr val="FE4A1E"/>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5" name="Oval 11"/>
            <p:cNvSpPr>
              <a:spLocks noChangeArrowheads="1"/>
            </p:cNvSpPr>
            <p:nvPr/>
          </p:nvSpPr>
          <p:spPr bwMode="auto">
            <a:xfrm>
              <a:off x="3886200" y="3349625"/>
              <a:ext cx="981075" cy="433388"/>
            </a:xfrm>
            <a:prstGeom prst="ellipse">
              <a:avLst/>
            </a:pr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5C9AD3"/>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6" name="Group 25"/>
          <p:cNvGrpSpPr/>
          <p:nvPr/>
        </p:nvGrpSpPr>
        <p:grpSpPr>
          <a:xfrm flipH="1">
            <a:off x="5347592" y="3546125"/>
            <a:ext cx="1043517" cy="1460501"/>
            <a:chOff x="3986213" y="2613025"/>
            <a:chExt cx="782638" cy="1095376"/>
          </a:xfrm>
          <a:solidFill>
            <a:srgbClr val="5C9A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58" name="Oval 14"/>
            <p:cNvSpPr>
              <a:spLocks noChangeArrowheads="1"/>
            </p:cNvSpPr>
            <p:nvPr/>
          </p:nvSpPr>
          <p:spPr bwMode="auto">
            <a:xfrm>
              <a:off x="3986213" y="2613025"/>
              <a:ext cx="782638" cy="344488"/>
            </a:xfrm>
            <a:prstGeom prst="ellipse">
              <a:avLst/>
            </a:pr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546B"/>
          </a:solidFill>
          <a:ln w="6350">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5" name="Group 24"/>
          <p:cNvGrpSpPr/>
          <p:nvPr/>
        </p:nvGrpSpPr>
        <p:grpSpPr>
          <a:xfrm>
            <a:off x="5464010" y="2518127"/>
            <a:ext cx="810684" cy="1138768"/>
            <a:chOff x="4073525" y="2036762"/>
            <a:chExt cx="608013" cy="854076"/>
          </a:xfrm>
          <a:solidFill>
            <a:srgbClr val="44546B"/>
          </a:solidFill>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61" name="Oval 17"/>
            <p:cNvSpPr>
              <a:spLocks noChangeArrowheads="1"/>
            </p:cNvSpPr>
            <p:nvPr/>
          </p:nvSpPr>
          <p:spPr bwMode="auto">
            <a:xfrm>
              <a:off x="4073525" y="2036762"/>
              <a:ext cx="608013" cy="269875"/>
            </a:xfrm>
            <a:prstGeom prst="ellipse">
              <a:avLst/>
            </a:pr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7A7A7A"/>
          </a:solidFill>
          <a:ln w="6350">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29" name="Group 28"/>
          <p:cNvGrpSpPr/>
          <p:nvPr/>
        </p:nvGrpSpPr>
        <p:grpSpPr>
          <a:xfrm flipH="1">
            <a:off x="5563960" y="1763023"/>
            <a:ext cx="610781" cy="857965"/>
            <a:chOff x="4073525" y="2036762"/>
            <a:chExt cx="608013" cy="854076"/>
          </a:xfrm>
          <a:solidFill>
            <a:srgbClr val="7A7A7A"/>
          </a:solidFill>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1" name="Oval 17"/>
            <p:cNvSpPr>
              <a:spLocks noChangeArrowheads="1"/>
            </p:cNvSpPr>
            <p:nvPr/>
          </p:nvSpPr>
          <p:spPr bwMode="auto">
            <a:xfrm>
              <a:off x="4073525" y="2036762"/>
              <a:ext cx="608013" cy="269875"/>
            </a:xfrm>
            <a:prstGeom prst="ellipse">
              <a:avLst/>
            </a:pr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34" name="TextBox 33"/>
          <p:cNvSpPr txBox="1"/>
          <p:nvPr/>
        </p:nvSpPr>
        <p:spPr>
          <a:xfrm>
            <a:off x="5541375" y="5665616"/>
            <a:ext cx="655950" cy="584775"/>
          </a:xfrm>
          <a:prstGeom prst="rect">
            <a:avLst/>
          </a:prstGeom>
          <a:noFill/>
        </p:spPr>
        <p:txBody>
          <a:bodyPr wrap="none" rtlCol="0">
            <a:spAutoFit/>
          </a:bodyPr>
          <a:lstStyle/>
          <a:p>
            <a:pPr algn="ctr"/>
            <a:r>
              <a:rPr lang="en-US" sz="3200" b="1" dirty="0">
                <a:solidFill>
                  <a:schemeClr val="bg1"/>
                </a:solidFill>
                <a:latin typeface="Lato"/>
              </a:rPr>
              <a:t>01</a:t>
            </a:r>
          </a:p>
        </p:txBody>
      </p:sp>
      <p:sp>
        <p:nvSpPr>
          <p:cNvPr id="36" name="TextBox 35"/>
          <p:cNvSpPr txBox="1"/>
          <p:nvPr/>
        </p:nvSpPr>
        <p:spPr>
          <a:xfrm>
            <a:off x="5579850" y="4227691"/>
            <a:ext cx="579005" cy="502766"/>
          </a:xfrm>
          <a:prstGeom prst="rect">
            <a:avLst/>
          </a:prstGeom>
          <a:noFill/>
        </p:spPr>
        <p:txBody>
          <a:bodyPr wrap="none" rtlCol="0">
            <a:spAutoFit/>
          </a:bodyPr>
          <a:lstStyle/>
          <a:p>
            <a:pPr algn="ctr"/>
            <a:r>
              <a:rPr lang="en-US" sz="2667" b="1" dirty="0">
                <a:solidFill>
                  <a:schemeClr val="bg1"/>
                </a:solidFill>
                <a:latin typeface="Lato"/>
              </a:rPr>
              <a:t>02</a:t>
            </a:r>
          </a:p>
        </p:txBody>
      </p:sp>
      <p:sp>
        <p:nvSpPr>
          <p:cNvPr id="37" name="TextBox 36"/>
          <p:cNvSpPr txBox="1"/>
          <p:nvPr/>
        </p:nvSpPr>
        <p:spPr>
          <a:xfrm>
            <a:off x="5600691" y="2990145"/>
            <a:ext cx="537327" cy="461665"/>
          </a:xfrm>
          <a:prstGeom prst="rect">
            <a:avLst/>
          </a:prstGeom>
          <a:noFill/>
        </p:spPr>
        <p:txBody>
          <a:bodyPr wrap="none" rtlCol="0">
            <a:spAutoFit/>
          </a:bodyPr>
          <a:lstStyle/>
          <a:p>
            <a:pPr algn="ctr"/>
            <a:r>
              <a:rPr lang="en-US" sz="2400" b="1" dirty="0">
                <a:solidFill>
                  <a:schemeClr val="bg1"/>
                </a:solidFill>
                <a:latin typeface="Lato"/>
              </a:rPr>
              <a:t>03</a:t>
            </a:r>
          </a:p>
        </p:txBody>
      </p:sp>
      <p:sp>
        <p:nvSpPr>
          <p:cNvPr id="38" name="TextBox 37"/>
          <p:cNvSpPr txBox="1"/>
          <p:nvPr/>
        </p:nvSpPr>
        <p:spPr>
          <a:xfrm>
            <a:off x="5619926" y="2085620"/>
            <a:ext cx="498855" cy="420564"/>
          </a:xfrm>
          <a:prstGeom prst="rect">
            <a:avLst/>
          </a:prstGeom>
          <a:noFill/>
        </p:spPr>
        <p:txBody>
          <a:bodyPr wrap="none" rtlCol="0">
            <a:spAutoFit/>
          </a:bodyPr>
          <a:lstStyle/>
          <a:p>
            <a:pPr algn="ctr"/>
            <a:r>
              <a:rPr lang="en-US" sz="2133" b="1" dirty="0">
                <a:solidFill>
                  <a:schemeClr val="bg1"/>
                </a:solidFill>
                <a:latin typeface="Lato"/>
              </a:rPr>
              <a:t>04</a:t>
            </a:r>
          </a:p>
        </p:txBody>
      </p:sp>
      <p:grpSp>
        <p:nvGrpSpPr>
          <p:cNvPr id="64" name="Group 63"/>
          <p:cNvGrpSpPr/>
          <p:nvPr/>
        </p:nvGrpSpPr>
        <p:grpSpPr>
          <a:xfrm>
            <a:off x="8608319" y="5040503"/>
            <a:ext cx="2951980" cy="1634452"/>
            <a:chOff x="1364077" y="3090464"/>
            <a:chExt cx="7080564" cy="1226973"/>
          </a:xfrm>
        </p:grpSpPr>
        <p:sp>
          <p:nvSpPr>
            <p:cNvPr id="65"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364077" y="3090464"/>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FE4A1E"/>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7902699" y="2645211"/>
            <a:ext cx="2965511" cy="1625016"/>
            <a:chOff x="1331622" y="3097548"/>
            <a:chExt cx="7113019" cy="1219889"/>
          </a:xfrm>
        </p:grpSpPr>
        <p:sp>
          <p:nvSpPr>
            <p:cNvPr id="68"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1331622" y="3097548"/>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defTabSz="1450940"/>
              <a:r>
                <a:rPr lang="en-US" b="1" dirty="0">
                  <a:solidFill>
                    <a:srgbClr val="44546B"/>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14494"/>
            <a:ext cx="2949649" cy="1623521"/>
            <a:chOff x="1864853" y="3082891"/>
            <a:chExt cx="7074972" cy="1218766"/>
          </a:xfrm>
        </p:grpSpPr>
        <p:sp>
          <p:nvSpPr>
            <p:cNvPr id="71" name="Text Box 10"/>
            <p:cNvSpPr txBox="1">
              <a:spLocks noChangeArrowheads="1"/>
            </p:cNvSpPr>
            <p:nvPr/>
          </p:nvSpPr>
          <p:spPr bwMode="auto">
            <a:xfrm>
              <a:off x="1864853" y="3354369"/>
              <a:ext cx="6579787"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4553300" y="3082891"/>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7A7A7A"/>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67892"/>
            <a:ext cx="2934280" cy="1589794"/>
            <a:chOff x="1864853" y="3123989"/>
            <a:chExt cx="7038109" cy="1193448"/>
          </a:xfrm>
        </p:grpSpPr>
        <p:sp>
          <p:nvSpPr>
            <p:cNvPr id="74" name="Text Box 10"/>
            <p:cNvSpPr txBox="1">
              <a:spLocks noChangeArrowheads="1"/>
            </p:cNvSpPr>
            <p:nvPr/>
          </p:nvSpPr>
          <p:spPr bwMode="auto">
            <a:xfrm>
              <a:off x="1864853" y="3370149"/>
              <a:ext cx="6579788" cy="947288"/>
            </a:xfrm>
            <a:prstGeom prst="rect">
              <a:avLst/>
            </a:prstGeom>
            <a:noFill/>
            <a:ln w="9525">
              <a:noFill/>
              <a:miter lim="800000"/>
              <a:headEnd/>
              <a:tailEnd/>
            </a:ln>
          </p:spPr>
          <p:txBody>
            <a:bodyPr wrap="square" lIns="60960" tIns="30480" rIns="60960" bIns="3048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4516437" y="3123989"/>
              <a:ext cx="4386525" cy="274574"/>
            </a:xfrm>
            <a:prstGeom prst="rect">
              <a:avLst/>
            </a:prstGeom>
            <a:noFill/>
            <a:ln w="6350">
              <a:noFill/>
            </a:ln>
            <a:effectLst>
              <a:outerShdw blurRad="50800" dist="38100" dir="13500000" algn="br" rotWithShape="0">
                <a:prstClr val="black">
                  <a:alpha val="40000"/>
                </a:prstClr>
              </a:outerShdw>
            </a:effectLst>
          </p:spPr>
          <p:txBody>
            <a:bodyPr wrap="square" anchor="ctr" anchorCtr="1">
              <a:spAutoFit/>
            </a:bodyPr>
            <a:lstStyle/>
            <a:p>
              <a:pPr algn="r" defTabSz="1450940"/>
              <a:r>
                <a:rPr lang="en-US" b="1" dirty="0">
                  <a:solidFill>
                    <a:srgbClr val="5C9AD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100582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748366"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5282630" y="269815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837275" y="2689399"/>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18" name="Freeform 145">
            <a:extLst>
              <a:ext uri="{FF2B5EF4-FFF2-40B4-BE49-F238E27FC236}">
                <a16:creationId xmlns:a16="http://schemas.microsoft.com/office/drawing/2014/main" id="{806EF5DD-8B19-4A13-B02A-33602B28E007}"/>
              </a:ext>
            </a:extLst>
          </p:cNvPr>
          <p:cNvSpPr>
            <a:spLocks noEditPoints="1"/>
          </p:cNvSpPr>
          <p:nvPr/>
        </p:nvSpPr>
        <p:spPr bwMode="auto">
          <a:xfrm>
            <a:off x="8262613" y="2851888"/>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27" name="Группа 365">
            <a:extLst>
              <a:ext uri="{FF2B5EF4-FFF2-40B4-BE49-F238E27FC236}">
                <a16:creationId xmlns:a16="http://schemas.microsoft.com/office/drawing/2014/main" id="{874727D4-D5C7-4EB6-B289-BEFEF022153A}"/>
              </a:ext>
            </a:extLst>
          </p:cNvPr>
          <p:cNvGrpSpPr/>
          <p:nvPr/>
        </p:nvGrpSpPr>
        <p:grpSpPr>
          <a:xfrm>
            <a:off x="1248113" y="2850933"/>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8" name="Freeform 326">
              <a:extLst>
                <a:ext uri="{FF2B5EF4-FFF2-40B4-BE49-F238E27FC236}">
                  <a16:creationId xmlns:a16="http://schemas.microsoft.com/office/drawing/2014/main" id="{641DCD55-DD02-43B3-BF1D-DE2B5818D60A}"/>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327">
              <a:extLst>
                <a:ext uri="{FF2B5EF4-FFF2-40B4-BE49-F238E27FC236}">
                  <a16:creationId xmlns:a16="http://schemas.microsoft.com/office/drawing/2014/main" id="{269D39DF-CE4F-4163-B30E-18931188292F}"/>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379">
            <a:extLst>
              <a:ext uri="{FF2B5EF4-FFF2-40B4-BE49-F238E27FC236}">
                <a16:creationId xmlns:a16="http://schemas.microsoft.com/office/drawing/2014/main" id="{2727E2FA-512E-4375-A8EB-2CEE2E65A7C0}"/>
              </a:ext>
            </a:extLst>
          </p:cNvPr>
          <p:cNvGrpSpPr/>
          <p:nvPr/>
        </p:nvGrpSpPr>
        <p:grpSpPr>
          <a:xfrm>
            <a:off x="4696604" y="2851535"/>
            <a:ext cx="432796" cy="389252"/>
            <a:chOff x="5834063" y="3221038"/>
            <a:chExt cx="2335212" cy="2100262"/>
          </a:xfrm>
          <a:solidFill>
            <a:schemeClr val="bg1"/>
          </a:solidFill>
          <a:effectLst>
            <a:outerShdw blurRad="63500" sx="102000" sy="102000" algn="ctr" rotWithShape="0">
              <a:prstClr val="black">
                <a:alpha val="40000"/>
              </a:prstClr>
            </a:outerShdw>
          </a:effectLst>
        </p:grpSpPr>
        <p:sp>
          <p:nvSpPr>
            <p:cNvPr id="31" name="Freeform 337">
              <a:extLst>
                <a:ext uri="{FF2B5EF4-FFF2-40B4-BE49-F238E27FC236}">
                  <a16:creationId xmlns:a16="http://schemas.microsoft.com/office/drawing/2014/main" id="{8E60DE31-CAB9-42B7-8456-C9F42AEB0C8F}"/>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338">
              <a:extLst>
                <a:ext uri="{FF2B5EF4-FFF2-40B4-BE49-F238E27FC236}">
                  <a16:creationId xmlns:a16="http://schemas.microsoft.com/office/drawing/2014/main" id="{745B986C-C70B-49AD-B32C-E1F5B8923002}"/>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339">
              <a:extLst>
                <a:ext uri="{FF2B5EF4-FFF2-40B4-BE49-F238E27FC236}">
                  <a16:creationId xmlns:a16="http://schemas.microsoft.com/office/drawing/2014/main" id="{A979CA72-8BD3-469A-B003-DCC2AA4B7B6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340">
              <a:extLst>
                <a:ext uri="{FF2B5EF4-FFF2-40B4-BE49-F238E27FC236}">
                  <a16:creationId xmlns:a16="http://schemas.microsoft.com/office/drawing/2014/main" id="{FD3FA95B-1917-426D-A4B8-46CAFEBB7459}"/>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837275" y="4998325"/>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grpSp>
        <p:nvGrpSpPr>
          <p:cNvPr id="19" name="Группа 298">
            <a:extLst>
              <a:ext uri="{FF2B5EF4-FFF2-40B4-BE49-F238E27FC236}">
                <a16:creationId xmlns:a16="http://schemas.microsoft.com/office/drawing/2014/main" id="{E0E7FFEA-8A0C-41F2-8865-7D0B5B9CC35E}"/>
              </a:ext>
            </a:extLst>
          </p:cNvPr>
          <p:cNvGrpSpPr/>
          <p:nvPr/>
        </p:nvGrpSpPr>
        <p:grpSpPr>
          <a:xfrm>
            <a:off x="1312916" y="5178970"/>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0" name="Freeform 266">
              <a:extLst>
                <a:ext uri="{FF2B5EF4-FFF2-40B4-BE49-F238E27FC236}">
                  <a16:creationId xmlns:a16="http://schemas.microsoft.com/office/drawing/2014/main" id="{F11920E3-53FD-417F-8EDF-AE08AD81F821}"/>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267">
              <a:extLst>
                <a:ext uri="{FF2B5EF4-FFF2-40B4-BE49-F238E27FC236}">
                  <a16:creationId xmlns:a16="http://schemas.microsoft.com/office/drawing/2014/main" id="{9CBC0C1B-866F-49E0-B9BC-624568401A65}"/>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74DFE3A3-26A3-402F-9587-D72BDE27FA00}"/>
              </a:ext>
            </a:extLst>
          </p:cNvPr>
          <p:cNvSpPr txBox="1"/>
          <p:nvPr/>
        </p:nvSpPr>
        <p:spPr>
          <a:xfrm>
            <a:off x="5254407" y="4998324"/>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grpSp>
        <p:nvGrpSpPr>
          <p:cNvPr id="22" name="Группа 314">
            <a:extLst>
              <a:ext uri="{FF2B5EF4-FFF2-40B4-BE49-F238E27FC236}">
                <a16:creationId xmlns:a16="http://schemas.microsoft.com/office/drawing/2014/main" id="{B549B038-FEFC-4AC7-AD96-05333581F52D}"/>
              </a:ext>
            </a:extLst>
          </p:cNvPr>
          <p:cNvGrpSpPr/>
          <p:nvPr/>
        </p:nvGrpSpPr>
        <p:grpSpPr>
          <a:xfrm>
            <a:off x="4706219" y="5157104"/>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23" name="Freeform 279">
              <a:extLst>
                <a:ext uri="{FF2B5EF4-FFF2-40B4-BE49-F238E27FC236}">
                  <a16:creationId xmlns:a16="http://schemas.microsoft.com/office/drawing/2014/main" id="{BA9D60F5-1C64-4CAE-BD50-D629DDA2F38F}"/>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80">
              <a:extLst>
                <a:ext uri="{FF2B5EF4-FFF2-40B4-BE49-F238E27FC236}">
                  <a16:creationId xmlns:a16="http://schemas.microsoft.com/office/drawing/2014/main" id="{F57D5B23-3599-4F24-B3F4-1B71373FAEE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281">
              <a:extLst>
                <a:ext uri="{FF2B5EF4-FFF2-40B4-BE49-F238E27FC236}">
                  <a16:creationId xmlns:a16="http://schemas.microsoft.com/office/drawing/2014/main" id="{D8995658-3823-45FE-8ACD-8952BA3E1DA1}"/>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748366" y="4998323"/>
            <a:ext cx="2412992" cy="932563"/>
          </a:xfrm>
          <a:prstGeom prst="rect">
            <a:avLst/>
          </a:prstGeom>
          <a:noFill/>
        </p:spPr>
        <p:txBody>
          <a:bodyPr wrap="square" rtlCol="0">
            <a:spAutoFit/>
          </a:bodyPr>
          <a:lstStyle/>
          <a:p>
            <a:pPr defTabSz="1219170">
              <a:spcBef>
                <a:spcPct val="20000"/>
              </a:spcBef>
              <a:defRPr/>
            </a:pPr>
            <a:r>
              <a:rPr lang="en-US" sz="1500" b="1" dirty="0">
                <a:solidFill>
                  <a:schemeClr val="bg1"/>
                </a:solidFill>
                <a:latin typeface="Candara" panose="020E0502030303020204" pitchFamily="34" charset="0"/>
              </a:rPr>
              <a:t>$12,345</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
        <p:nvSpPr>
          <p:cNvPr id="26" name="Freeform 286">
            <a:extLst>
              <a:ext uri="{FF2B5EF4-FFF2-40B4-BE49-F238E27FC236}">
                <a16:creationId xmlns:a16="http://schemas.microsoft.com/office/drawing/2014/main" id="{A66CD6E2-8CFD-4C82-896E-0699A0961D55}"/>
              </a:ext>
            </a:extLst>
          </p:cNvPr>
          <p:cNvSpPr>
            <a:spLocks noEditPoints="1"/>
          </p:cNvSpPr>
          <p:nvPr/>
        </p:nvSpPr>
        <p:spPr bwMode="auto">
          <a:xfrm>
            <a:off x="8200250" y="5132331"/>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Tree>
    <p:extLst>
      <p:ext uri="{BB962C8B-B14F-4D97-AF65-F5344CB8AC3E}">
        <p14:creationId xmlns:p14="http://schemas.microsoft.com/office/powerpoint/2010/main" val="632802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53" presetClass="entr" presetSubtype="16" fill="hold"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p:cTn id="20" dur="500" fill="hold"/>
                                        <p:tgtEl>
                                          <p:spTgt spid="27"/>
                                        </p:tgtEl>
                                        <p:attrNameLst>
                                          <p:attrName>ppt_w</p:attrName>
                                        </p:attrNameLst>
                                      </p:cBhvr>
                                      <p:tavLst>
                                        <p:tav tm="0">
                                          <p:val>
                                            <p:fltVal val="0"/>
                                          </p:val>
                                        </p:tav>
                                        <p:tav tm="100000">
                                          <p:val>
                                            <p:strVal val="#ppt_w"/>
                                          </p:val>
                                        </p:tav>
                                      </p:tavLst>
                                    </p:anim>
                                    <p:anim calcmode="lin" valueType="num">
                                      <p:cBhvr>
                                        <p:cTn id="21" dur="500" fill="hold"/>
                                        <p:tgtEl>
                                          <p:spTgt spid="27"/>
                                        </p:tgtEl>
                                        <p:attrNameLst>
                                          <p:attrName>ppt_h</p:attrName>
                                        </p:attrNameLst>
                                      </p:cBhvr>
                                      <p:tavLst>
                                        <p:tav tm="0">
                                          <p:val>
                                            <p:fltVal val="0"/>
                                          </p:val>
                                        </p:tav>
                                        <p:tav tm="100000">
                                          <p:val>
                                            <p:strVal val="#ppt_h"/>
                                          </p:val>
                                        </p:tav>
                                      </p:tavLst>
                                    </p:anim>
                                    <p:animEffect transition="in" filter="fade">
                                      <p:cBhvr>
                                        <p:cTn id="22" dur="500"/>
                                        <p:tgtEl>
                                          <p:spTgt spid="27"/>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2" presetClass="entr" presetSubtype="4"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500" fill="hold"/>
                                        <p:tgtEl>
                                          <p:spTgt spid="39"/>
                                        </p:tgtEl>
                                        <p:attrNameLst>
                                          <p:attrName>ppt_x</p:attrName>
                                        </p:attrNameLst>
                                      </p:cBhvr>
                                      <p:tavLst>
                                        <p:tav tm="0">
                                          <p:val>
                                            <p:strVal val="#ppt_x"/>
                                          </p:val>
                                        </p:tav>
                                        <p:tav tm="100000">
                                          <p:val>
                                            <p:strVal val="#ppt_x"/>
                                          </p:val>
                                        </p:tav>
                                      </p:tavLst>
                                    </p:anim>
                                    <p:anim calcmode="lin" valueType="num">
                                      <p:cBhvr additive="base">
                                        <p:cTn id="33" dur="500" fill="hold"/>
                                        <p:tgtEl>
                                          <p:spTgt spid="39"/>
                                        </p:tgtEl>
                                        <p:attrNameLst>
                                          <p:attrName>ppt_y</p:attrName>
                                        </p:attrNameLst>
                                      </p:cBhvr>
                                      <p:tavLst>
                                        <p:tav tm="0">
                                          <p:val>
                                            <p:strVal val="1+#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500" fill="hold"/>
                                        <p:tgtEl>
                                          <p:spTgt spid="70"/>
                                        </p:tgtEl>
                                        <p:attrNameLst>
                                          <p:attrName>ppt_x</p:attrName>
                                        </p:attrNameLst>
                                      </p:cBhvr>
                                      <p:tavLst>
                                        <p:tav tm="0">
                                          <p:val>
                                            <p:strVal val="#ppt_x"/>
                                          </p:val>
                                        </p:tav>
                                        <p:tav tm="100000">
                                          <p:val>
                                            <p:strVal val="#ppt_x"/>
                                          </p:val>
                                        </p:tav>
                                      </p:tavLst>
                                    </p:anim>
                                    <p:anim calcmode="lin" valueType="num">
                                      <p:cBhvr additive="base">
                                        <p:cTn id="37" dur="500" fill="hold"/>
                                        <p:tgtEl>
                                          <p:spTgt spid="70"/>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nodeType="afterEffect">
                                  <p:stCondLst>
                                    <p:cond delay="0"/>
                                  </p:stCondLst>
                                  <p:childTnLst>
                                    <p:set>
                                      <p:cBhvr>
                                        <p:cTn id="40" dur="1" fill="hold">
                                          <p:stCondLst>
                                            <p:cond delay="0"/>
                                          </p:stCondLst>
                                        </p:cTn>
                                        <p:tgtEl>
                                          <p:spTgt spid="30"/>
                                        </p:tgtEl>
                                        <p:attrNameLst>
                                          <p:attrName>style.visibility</p:attrName>
                                        </p:attrNameLst>
                                      </p:cBhvr>
                                      <p:to>
                                        <p:strVal val="visible"/>
                                      </p:to>
                                    </p:set>
                                    <p:anim calcmode="lin" valueType="num">
                                      <p:cBhvr>
                                        <p:cTn id="41" dur="500" fill="hold"/>
                                        <p:tgtEl>
                                          <p:spTgt spid="30"/>
                                        </p:tgtEl>
                                        <p:attrNameLst>
                                          <p:attrName>ppt_w</p:attrName>
                                        </p:attrNameLst>
                                      </p:cBhvr>
                                      <p:tavLst>
                                        <p:tav tm="0">
                                          <p:val>
                                            <p:fltVal val="0"/>
                                          </p:val>
                                        </p:tav>
                                        <p:tav tm="100000">
                                          <p:val>
                                            <p:strVal val="#ppt_w"/>
                                          </p:val>
                                        </p:tav>
                                      </p:tavLst>
                                    </p:anim>
                                    <p:anim calcmode="lin" valueType="num">
                                      <p:cBhvr>
                                        <p:cTn id="42" dur="500" fill="hold"/>
                                        <p:tgtEl>
                                          <p:spTgt spid="30"/>
                                        </p:tgtEl>
                                        <p:attrNameLst>
                                          <p:attrName>ppt_h</p:attrName>
                                        </p:attrNameLst>
                                      </p:cBhvr>
                                      <p:tavLst>
                                        <p:tav tm="0">
                                          <p:val>
                                            <p:fltVal val="0"/>
                                          </p:val>
                                        </p:tav>
                                        <p:tav tm="100000">
                                          <p:val>
                                            <p:strVal val="#ppt_h"/>
                                          </p:val>
                                        </p:tav>
                                      </p:tavLst>
                                    </p:anim>
                                    <p:animEffect transition="in" filter="fade">
                                      <p:cBhvr>
                                        <p:cTn id="43" dur="500"/>
                                        <p:tgtEl>
                                          <p:spTgt spid="30"/>
                                        </p:tgtEl>
                                      </p:cBhvr>
                                    </p:animEffect>
                                  </p:childTnLst>
                                </p:cTn>
                              </p:par>
                            </p:childTnLst>
                          </p:cTn>
                        </p:par>
                        <p:par>
                          <p:cTn id="44" fill="hold">
                            <p:stCondLst>
                              <p:cond delay="3500"/>
                            </p:stCondLst>
                            <p:childTnLst>
                              <p:par>
                                <p:cTn id="45" presetID="42" presetClass="entr" presetSubtype="0"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fade">
                                      <p:cBhvr>
                                        <p:cTn id="47" dur="1000"/>
                                        <p:tgtEl>
                                          <p:spTgt spid="42"/>
                                        </p:tgtEl>
                                      </p:cBhvr>
                                    </p:animEffect>
                                    <p:anim calcmode="lin" valueType="num">
                                      <p:cBhvr>
                                        <p:cTn id="48" dur="1000" fill="hold"/>
                                        <p:tgtEl>
                                          <p:spTgt spid="42"/>
                                        </p:tgtEl>
                                        <p:attrNameLst>
                                          <p:attrName>ppt_x</p:attrName>
                                        </p:attrNameLst>
                                      </p:cBhvr>
                                      <p:tavLst>
                                        <p:tav tm="0">
                                          <p:val>
                                            <p:strVal val="#ppt_x"/>
                                          </p:val>
                                        </p:tav>
                                        <p:tav tm="100000">
                                          <p:val>
                                            <p:strVal val="#ppt_x"/>
                                          </p:val>
                                        </p:tav>
                                      </p:tavLst>
                                    </p:anim>
                                    <p:anim calcmode="lin" valueType="num">
                                      <p:cBhvr>
                                        <p:cTn id="49" dur="1000" fill="hold"/>
                                        <p:tgtEl>
                                          <p:spTgt spid="42"/>
                                        </p:tgtEl>
                                        <p:attrNameLst>
                                          <p:attrName>ppt_y</p:attrName>
                                        </p:attrNameLst>
                                      </p:cBhvr>
                                      <p:tavLst>
                                        <p:tav tm="0">
                                          <p:val>
                                            <p:strVal val="#ppt_y+.1"/>
                                          </p:val>
                                        </p:tav>
                                        <p:tav tm="100000">
                                          <p:val>
                                            <p:strVal val="#ppt_y"/>
                                          </p:val>
                                        </p:tav>
                                      </p:tavLst>
                                    </p:anim>
                                  </p:childTnLst>
                                </p:cTn>
                              </p:par>
                            </p:childTnLst>
                          </p:cTn>
                        </p:par>
                        <p:par>
                          <p:cTn id="50" fill="hold">
                            <p:stCondLst>
                              <p:cond delay="4500"/>
                            </p:stCondLst>
                            <p:childTnLst>
                              <p:par>
                                <p:cTn id="51" presetID="2" presetClass="entr" presetSubtype="4" fill="hold" grpId="0"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additive="base">
                                        <p:cTn id="53" dur="500" fill="hold"/>
                                        <p:tgtEl>
                                          <p:spTgt spid="45"/>
                                        </p:tgtEl>
                                        <p:attrNameLst>
                                          <p:attrName>ppt_x</p:attrName>
                                        </p:attrNameLst>
                                      </p:cBhvr>
                                      <p:tavLst>
                                        <p:tav tm="0">
                                          <p:val>
                                            <p:strVal val="#ppt_x"/>
                                          </p:val>
                                        </p:tav>
                                        <p:tav tm="100000">
                                          <p:val>
                                            <p:strVal val="#ppt_x"/>
                                          </p:val>
                                        </p:tav>
                                      </p:tavLst>
                                    </p:anim>
                                    <p:anim calcmode="lin" valueType="num">
                                      <p:cBhvr additive="base">
                                        <p:cTn id="54" dur="500" fill="hold"/>
                                        <p:tgtEl>
                                          <p:spTgt spid="45"/>
                                        </p:tgtEl>
                                        <p:attrNameLst>
                                          <p:attrName>ppt_y</p:attrName>
                                        </p:attrNameLst>
                                      </p:cBhvr>
                                      <p:tavLst>
                                        <p:tav tm="0">
                                          <p:val>
                                            <p:strVal val="1+#ppt_h/2"/>
                                          </p:val>
                                        </p:tav>
                                        <p:tav tm="100000">
                                          <p:val>
                                            <p:strVal val="#ppt_y"/>
                                          </p:val>
                                        </p:tav>
                                      </p:tavLst>
                                    </p:anim>
                                  </p:childTnLst>
                                </p:cTn>
                              </p:par>
                              <p:par>
                                <p:cTn id="55" presetID="2" presetClass="entr" presetSubtype="1" fill="hold" nodeType="withEffect">
                                  <p:stCondLst>
                                    <p:cond delay="0"/>
                                  </p:stCondLst>
                                  <p:childTnLst>
                                    <p:set>
                                      <p:cBhvr>
                                        <p:cTn id="56" dur="1" fill="hold">
                                          <p:stCondLst>
                                            <p:cond delay="0"/>
                                          </p:stCondLst>
                                        </p:cTn>
                                        <p:tgtEl>
                                          <p:spTgt spid="71"/>
                                        </p:tgtEl>
                                        <p:attrNameLst>
                                          <p:attrName>style.visibility</p:attrName>
                                        </p:attrNameLst>
                                      </p:cBhvr>
                                      <p:to>
                                        <p:strVal val="visible"/>
                                      </p:to>
                                    </p:set>
                                    <p:anim calcmode="lin" valueType="num">
                                      <p:cBhvr additive="base">
                                        <p:cTn id="57" dur="500" fill="hold"/>
                                        <p:tgtEl>
                                          <p:spTgt spid="71"/>
                                        </p:tgtEl>
                                        <p:attrNameLst>
                                          <p:attrName>ppt_x</p:attrName>
                                        </p:attrNameLst>
                                      </p:cBhvr>
                                      <p:tavLst>
                                        <p:tav tm="0">
                                          <p:val>
                                            <p:strVal val="#ppt_x"/>
                                          </p:val>
                                        </p:tav>
                                        <p:tav tm="100000">
                                          <p:val>
                                            <p:strVal val="#ppt_x"/>
                                          </p:val>
                                        </p:tav>
                                      </p:tavLst>
                                    </p:anim>
                                    <p:anim calcmode="lin" valueType="num">
                                      <p:cBhvr additive="base">
                                        <p:cTn id="58" dur="500" fill="hold"/>
                                        <p:tgtEl>
                                          <p:spTgt spid="71"/>
                                        </p:tgtEl>
                                        <p:attrNameLst>
                                          <p:attrName>ppt_y</p:attrName>
                                        </p:attrNameLst>
                                      </p:cBhvr>
                                      <p:tavLst>
                                        <p:tav tm="0">
                                          <p:val>
                                            <p:strVal val="0-#ppt_h/2"/>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55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2" presetClass="entr" presetSubtype="4"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additive="base">
                                        <p:cTn id="74" dur="500" fill="hold"/>
                                        <p:tgtEl>
                                          <p:spTgt spid="51"/>
                                        </p:tgtEl>
                                        <p:attrNameLst>
                                          <p:attrName>ppt_x</p:attrName>
                                        </p:attrNameLst>
                                      </p:cBhvr>
                                      <p:tavLst>
                                        <p:tav tm="0">
                                          <p:val>
                                            <p:strVal val="#ppt_x"/>
                                          </p:val>
                                        </p:tav>
                                        <p:tav tm="100000">
                                          <p:val>
                                            <p:strVal val="#ppt_x"/>
                                          </p:val>
                                        </p:tav>
                                      </p:tavLst>
                                    </p:anim>
                                    <p:anim calcmode="lin" valueType="num">
                                      <p:cBhvr additive="base">
                                        <p:cTn id="75" dur="500" fill="hold"/>
                                        <p:tgtEl>
                                          <p:spTgt spid="51"/>
                                        </p:tgtEl>
                                        <p:attrNameLst>
                                          <p:attrName>ppt_y</p:attrName>
                                        </p:attrNameLst>
                                      </p:cBhvr>
                                      <p:tavLst>
                                        <p:tav tm="0">
                                          <p:val>
                                            <p:strVal val="1+#ppt_h/2"/>
                                          </p:val>
                                        </p:tav>
                                        <p:tav tm="100000">
                                          <p:val>
                                            <p:strVal val="#ppt_y"/>
                                          </p:val>
                                        </p:tav>
                                      </p:tavLst>
                                    </p:anim>
                                  </p:childTnLst>
                                </p:cTn>
                              </p:par>
                              <p:par>
                                <p:cTn id="76" presetID="2" presetClass="entr" presetSubtype="1" fill="hold" nodeType="withEffect">
                                  <p:stCondLst>
                                    <p:cond delay="0"/>
                                  </p:stCondLst>
                                  <p:childTnLst>
                                    <p:set>
                                      <p:cBhvr>
                                        <p:cTn id="77" dur="1" fill="hold">
                                          <p:stCondLst>
                                            <p:cond delay="0"/>
                                          </p:stCondLst>
                                        </p:cTn>
                                        <p:tgtEl>
                                          <p:spTgt spid="72"/>
                                        </p:tgtEl>
                                        <p:attrNameLst>
                                          <p:attrName>style.visibility</p:attrName>
                                        </p:attrNameLst>
                                      </p:cBhvr>
                                      <p:to>
                                        <p:strVal val="visible"/>
                                      </p:to>
                                    </p:set>
                                    <p:anim calcmode="lin" valueType="num">
                                      <p:cBhvr additive="base">
                                        <p:cTn id="78" dur="500" fill="hold"/>
                                        <p:tgtEl>
                                          <p:spTgt spid="72"/>
                                        </p:tgtEl>
                                        <p:attrNameLst>
                                          <p:attrName>ppt_x</p:attrName>
                                        </p:attrNameLst>
                                      </p:cBhvr>
                                      <p:tavLst>
                                        <p:tav tm="0">
                                          <p:val>
                                            <p:strVal val="#ppt_x"/>
                                          </p:val>
                                        </p:tav>
                                        <p:tav tm="100000">
                                          <p:val>
                                            <p:strVal val="#ppt_x"/>
                                          </p:val>
                                        </p:tav>
                                      </p:tavLst>
                                    </p:anim>
                                    <p:anim calcmode="lin" valueType="num">
                                      <p:cBhvr additive="base">
                                        <p:cTn id="79" dur="500" fill="hold"/>
                                        <p:tgtEl>
                                          <p:spTgt spid="72"/>
                                        </p:tgtEl>
                                        <p:attrNameLst>
                                          <p:attrName>ppt_y</p:attrName>
                                        </p:attrNameLst>
                                      </p:cBhvr>
                                      <p:tavLst>
                                        <p:tav tm="0">
                                          <p:val>
                                            <p:strVal val="0-#ppt_h/2"/>
                                          </p:val>
                                        </p:tav>
                                        <p:tav tm="100000">
                                          <p:val>
                                            <p:strVal val="#ppt_y"/>
                                          </p:val>
                                        </p:tav>
                                      </p:tavLst>
                                    </p:anim>
                                  </p:childTnLst>
                                </p:cTn>
                              </p:par>
                            </p:childTnLst>
                          </p:cTn>
                        </p:par>
                        <p:par>
                          <p:cTn id="80" fill="hold">
                            <p:stCondLst>
                              <p:cond delay="7000"/>
                            </p:stCondLst>
                            <p:childTnLst>
                              <p:par>
                                <p:cTn id="81" presetID="53" presetClass="entr" presetSubtype="16" fill="hold"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fade">
                                      <p:cBhvr>
                                        <p:cTn id="89" dur="1000"/>
                                        <p:tgtEl>
                                          <p:spTgt spid="54"/>
                                        </p:tgtEl>
                                      </p:cBhvr>
                                    </p:animEffect>
                                    <p:anim calcmode="lin" valueType="num">
                                      <p:cBhvr>
                                        <p:cTn id="90" dur="1000" fill="hold"/>
                                        <p:tgtEl>
                                          <p:spTgt spid="54"/>
                                        </p:tgtEl>
                                        <p:attrNameLst>
                                          <p:attrName>ppt_x</p:attrName>
                                        </p:attrNameLst>
                                      </p:cBhvr>
                                      <p:tavLst>
                                        <p:tav tm="0">
                                          <p:val>
                                            <p:strVal val="#ppt_x"/>
                                          </p:val>
                                        </p:tav>
                                        <p:tav tm="100000">
                                          <p:val>
                                            <p:strVal val="#ppt_x"/>
                                          </p:val>
                                        </p:tav>
                                      </p:tavLst>
                                    </p:anim>
                                    <p:anim calcmode="lin" valueType="num">
                                      <p:cBhvr>
                                        <p:cTn id="91" dur="1000" fill="hold"/>
                                        <p:tgtEl>
                                          <p:spTgt spid="54"/>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2" presetClass="entr" presetSubtype="4"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additive="base">
                                        <p:cTn id="95" dur="500" fill="hold"/>
                                        <p:tgtEl>
                                          <p:spTgt spid="57"/>
                                        </p:tgtEl>
                                        <p:attrNameLst>
                                          <p:attrName>ppt_x</p:attrName>
                                        </p:attrNameLst>
                                      </p:cBhvr>
                                      <p:tavLst>
                                        <p:tav tm="0">
                                          <p:val>
                                            <p:strVal val="#ppt_x"/>
                                          </p:val>
                                        </p:tav>
                                        <p:tav tm="100000">
                                          <p:val>
                                            <p:strVal val="#ppt_x"/>
                                          </p:val>
                                        </p:tav>
                                      </p:tavLst>
                                    </p:anim>
                                    <p:anim calcmode="lin" valueType="num">
                                      <p:cBhvr additive="base">
                                        <p:cTn id="96" dur="500" fill="hold"/>
                                        <p:tgtEl>
                                          <p:spTgt spid="57"/>
                                        </p:tgtEl>
                                        <p:attrNameLst>
                                          <p:attrName>ppt_y</p:attrName>
                                        </p:attrNameLst>
                                      </p:cBhvr>
                                      <p:tavLst>
                                        <p:tav tm="0">
                                          <p:val>
                                            <p:strVal val="1+#ppt_h/2"/>
                                          </p:val>
                                        </p:tav>
                                        <p:tav tm="100000">
                                          <p:val>
                                            <p:strVal val="#ppt_y"/>
                                          </p:val>
                                        </p:tav>
                                      </p:tavLst>
                                    </p:anim>
                                  </p:childTnLst>
                                </p:cTn>
                              </p:par>
                              <p:par>
                                <p:cTn id="97" presetID="2" presetClass="entr" presetSubtype="1" fill="hold" nodeType="with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additive="base">
                                        <p:cTn id="99" dur="500" fill="hold"/>
                                        <p:tgtEl>
                                          <p:spTgt spid="73"/>
                                        </p:tgtEl>
                                        <p:attrNameLst>
                                          <p:attrName>ppt_x</p:attrName>
                                        </p:attrNameLst>
                                      </p:cBhvr>
                                      <p:tavLst>
                                        <p:tav tm="0">
                                          <p:val>
                                            <p:strVal val="#ppt_x"/>
                                          </p:val>
                                        </p:tav>
                                        <p:tav tm="100000">
                                          <p:val>
                                            <p:strVal val="#ppt_x"/>
                                          </p:val>
                                        </p:tav>
                                      </p:tavLst>
                                    </p:anim>
                                    <p:anim calcmode="lin" valueType="num">
                                      <p:cBhvr additive="base">
                                        <p:cTn id="100" dur="500" fill="hold"/>
                                        <p:tgtEl>
                                          <p:spTgt spid="73"/>
                                        </p:tgtEl>
                                        <p:attrNameLst>
                                          <p:attrName>ppt_y</p:attrName>
                                        </p:attrNameLst>
                                      </p:cBhvr>
                                      <p:tavLst>
                                        <p:tav tm="0">
                                          <p:val>
                                            <p:strVal val="0-#ppt_h/2"/>
                                          </p:val>
                                        </p:tav>
                                        <p:tav tm="100000">
                                          <p:val>
                                            <p:strVal val="#ppt_y"/>
                                          </p:val>
                                        </p:tav>
                                      </p:tavLst>
                                    </p:anim>
                                  </p:childTnLst>
                                </p:cTn>
                              </p:par>
                            </p:childTnLst>
                          </p:cTn>
                        </p:par>
                        <p:par>
                          <p:cTn id="101" fill="hold">
                            <p:stCondLst>
                              <p:cond delay="9000"/>
                            </p:stCondLst>
                            <p:childTnLst>
                              <p:par>
                                <p:cTn id="102" presetID="53" presetClass="entr" presetSubtype="16" fill="hold" nodeType="afterEffect">
                                  <p:stCondLst>
                                    <p:cond delay="0"/>
                                  </p:stCondLst>
                                  <p:childTnLst>
                                    <p:set>
                                      <p:cBhvr>
                                        <p:cTn id="103" dur="1" fill="hold">
                                          <p:stCondLst>
                                            <p:cond delay="0"/>
                                          </p:stCondLst>
                                        </p:cTn>
                                        <p:tgtEl>
                                          <p:spTgt spid="22"/>
                                        </p:tgtEl>
                                        <p:attrNameLst>
                                          <p:attrName>style.visibility</p:attrName>
                                        </p:attrNameLst>
                                      </p:cBhvr>
                                      <p:to>
                                        <p:strVal val="visible"/>
                                      </p:to>
                                    </p:set>
                                    <p:anim calcmode="lin" valueType="num">
                                      <p:cBhvr>
                                        <p:cTn id="104" dur="500" fill="hold"/>
                                        <p:tgtEl>
                                          <p:spTgt spid="22"/>
                                        </p:tgtEl>
                                        <p:attrNameLst>
                                          <p:attrName>ppt_w</p:attrName>
                                        </p:attrNameLst>
                                      </p:cBhvr>
                                      <p:tavLst>
                                        <p:tav tm="0">
                                          <p:val>
                                            <p:fltVal val="0"/>
                                          </p:val>
                                        </p:tav>
                                        <p:tav tm="100000">
                                          <p:val>
                                            <p:strVal val="#ppt_w"/>
                                          </p:val>
                                        </p:tav>
                                      </p:tavLst>
                                    </p:anim>
                                    <p:anim calcmode="lin" valueType="num">
                                      <p:cBhvr>
                                        <p:cTn id="105" dur="500" fill="hold"/>
                                        <p:tgtEl>
                                          <p:spTgt spid="22"/>
                                        </p:tgtEl>
                                        <p:attrNameLst>
                                          <p:attrName>ppt_h</p:attrName>
                                        </p:attrNameLst>
                                      </p:cBhvr>
                                      <p:tavLst>
                                        <p:tav tm="0">
                                          <p:val>
                                            <p:fltVal val="0"/>
                                          </p:val>
                                        </p:tav>
                                        <p:tav tm="100000">
                                          <p:val>
                                            <p:strVal val="#ppt_h"/>
                                          </p:val>
                                        </p:tav>
                                      </p:tavLst>
                                    </p:anim>
                                    <p:animEffect transition="in" filter="fade">
                                      <p:cBhvr>
                                        <p:cTn id="106" dur="500"/>
                                        <p:tgtEl>
                                          <p:spTgt spid="22"/>
                                        </p:tgtEl>
                                      </p:cBhvr>
                                    </p:animEffect>
                                  </p:childTnLst>
                                </p:cTn>
                              </p:par>
                            </p:childTnLst>
                          </p:cTn>
                        </p:par>
                        <p:par>
                          <p:cTn id="107" fill="hold">
                            <p:stCondLst>
                              <p:cond delay="9500"/>
                            </p:stCondLst>
                            <p:childTnLst>
                              <p:par>
                                <p:cTn id="108" presetID="42" presetClass="entr" presetSubtype="0" fill="hold" grpId="0" nodeType="afterEffect">
                                  <p:stCondLst>
                                    <p:cond delay="0"/>
                                  </p:stCondLst>
                                  <p:childTnLst>
                                    <p:set>
                                      <p:cBhvr>
                                        <p:cTn id="109" dur="1" fill="hold">
                                          <p:stCondLst>
                                            <p:cond delay="0"/>
                                          </p:stCondLst>
                                        </p:cTn>
                                        <p:tgtEl>
                                          <p:spTgt spid="60"/>
                                        </p:tgtEl>
                                        <p:attrNameLst>
                                          <p:attrName>style.visibility</p:attrName>
                                        </p:attrNameLst>
                                      </p:cBhvr>
                                      <p:to>
                                        <p:strVal val="visible"/>
                                      </p:to>
                                    </p:set>
                                    <p:animEffect transition="in" filter="fade">
                                      <p:cBhvr>
                                        <p:cTn id="110" dur="1000"/>
                                        <p:tgtEl>
                                          <p:spTgt spid="60"/>
                                        </p:tgtEl>
                                      </p:cBhvr>
                                    </p:animEffect>
                                    <p:anim calcmode="lin" valueType="num">
                                      <p:cBhvr>
                                        <p:cTn id="111" dur="1000" fill="hold"/>
                                        <p:tgtEl>
                                          <p:spTgt spid="60"/>
                                        </p:tgtEl>
                                        <p:attrNameLst>
                                          <p:attrName>ppt_x</p:attrName>
                                        </p:attrNameLst>
                                      </p:cBhvr>
                                      <p:tavLst>
                                        <p:tav tm="0">
                                          <p:val>
                                            <p:strVal val="#ppt_x"/>
                                          </p:val>
                                        </p:tav>
                                        <p:tav tm="100000">
                                          <p:val>
                                            <p:strVal val="#ppt_x"/>
                                          </p:val>
                                        </p:tav>
                                      </p:tavLst>
                                    </p:anim>
                                    <p:anim calcmode="lin" valueType="num">
                                      <p:cBhvr>
                                        <p:cTn id="112" dur="1000" fill="hold"/>
                                        <p:tgtEl>
                                          <p:spTgt spid="60"/>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2" presetClass="entr" presetSubtype="4" fill="hold" grpId="0" nodeType="afterEffect">
                                  <p:stCondLst>
                                    <p:cond delay="0"/>
                                  </p:stCondLst>
                                  <p:childTnLst>
                                    <p:set>
                                      <p:cBhvr>
                                        <p:cTn id="115" dur="1" fill="hold">
                                          <p:stCondLst>
                                            <p:cond delay="0"/>
                                          </p:stCondLst>
                                        </p:cTn>
                                        <p:tgtEl>
                                          <p:spTgt spid="63"/>
                                        </p:tgtEl>
                                        <p:attrNameLst>
                                          <p:attrName>style.visibility</p:attrName>
                                        </p:attrNameLst>
                                      </p:cBhvr>
                                      <p:to>
                                        <p:strVal val="visible"/>
                                      </p:to>
                                    </p:set>
                                    <p:anim calcmode="lin" valueType="num">
                                      <p:cBhvr additive="base">
                                        <p:cTn id="116" dur="500" fill="hold"/>
                                        <p:tgtEl>
                                          <p:spTgt spid="63"/>
                                        </p:tgtEl>
                                        <p:attrNameLst>
                                          <p:attrName>ppt_x</p:attrName>
                                        </p:attrNameLst>
                                      </p:cBhvr>
                                      <p:tavLst>
                                        <p:tav tm="0">
                                          <p:val>
                                            <p:strVal val="#ppt_x"/>
                                          </p:val>
                                        </p:tav>
                                        <p:tav tm="100000">
                                          <p:val>
                                            <p:strVal val="#ppt_x"/>
                                          </p:val>
                                        </p:tav>
                                      </p:tavLst>
                                    </p:anim>
                                    <p:anim calcmode="lin" valueType="num">
                                      <p:cBhvr additive="base">
                                        <p:cTn id="117" dur="500" fill="hold"/>
                                        <p:tgtEl>
                                          <p:spTgt spid="63"/>
                                        </p:tgtEl>
                                        <p:attrNameLst>
                                          <p:attrName>ppt_y</p:attrName>
                                        </p:attrNameLst>
                                      </p:cBhvr>
                                      <p:tavLst>
                                        <p:tav tm="0">
                                          <p:val>
                                            <p:strVal val="1+#ppt_h/2"/>
                                          </p:val>
                                        </p:tav>
                                        <p:tav tm="100000">
                                          <p:val>
                                            <p:strVal val="#ppt_y"/>
                                          </p:val>
                                        </p:tav>
                                      </p:tavLst>
                                    </p:anim>
                                  </p:childTnLst>
                                </p:cTn>
                              </p:par>
                              <p:par>
                                <p:cTn id="118" presetID="2" presetClass="entr" presetSubtype="1" fill="hold" nodeType="withEffect">
                                  <p:stCondLst>
                                    <p:cond delay="0"/>
                                  </p:stCondLst>
                                  <p:childTnLst>
                                    <p:set>
                                      <p:cBhvr>
                                        <p:cTn id="119" dur="1" fill="hold">
                                          <p:stCondLst>
                                            <p:cond delay="0"/>
                                          </p:stCondLst>
                                        </p:cTn>
                                        <p:tgtEl>
                                          <p:spTgt spid="74"/>
                                        </p:tgtEl>
                                        <p:attrNameLst>
                                          <p:attrName>style.visibility</p:attrName>
                                        </p:attrNameLst>
                                      </p:cBhvr>
                                      <p:to>
                                        <p:strVal val="visible"/>
                                      </p:to>
                                    </p:set>
                                    <p:anim calcmode="lin" valueType="num">
                                      <p:cBhvr additive="base">
                                        <p:cTn id="120" dur="500" fill="hold"/>
                                        <p:tgtEl>
                                          <p:spTgt spid="74"/>
                                        </p:tgtEl>
                                        <p:attrNameLst>
                                          <p:attrName>ppt_x</p:attrName>
                                        </p:attrNameLst>
                                      </p:cBhvr>
                                      <p:tavLst>
                                        <p:tav tm="0">
                                          <p:val>
                                            <p:strVal val="#ppt_x"/>
                                          </p:val>
                                        </p:tav>
                                        <p:tav tm="100000">
                                          <p:val>
                                            <p:strVal val="#ppt_x"/>
                                          </p:val>
                                        </p:tav>
                                      </p:tavLst>
                                    </p:anim>
                                    <p:anim calcmode="lin" valueType="num">
                                      <p:cBhvr additive="base">
                                        <p:cTn id="121" dur="500" fill="hold"/>
                                        <p:tgtEl>
                                          <p:spTgt spid="74"/>
                                        </p:tgtEl>
                                        <p:attrNameLst>
                                          <p:attrName>ppt_y</p:attrName>
                                        </p:attrNameLst>
                                      </p:cBhvr>
                                      <p:tavLst>
                                        <p:tav tm="0">
                                          <p:val>
                                            <p:strVal val="0-#ppt_h/2"/>
                                          </p:val>
                                        </p:tav>
                                        <p:tav tm="100000">
                                          <p:val>
                                            <p:strVal val="#ppt_y"/>
                                          </p:val>
                                        </p:tav>
                                      </p:tavLst>
                                    </p:anim>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26"/>
                                        </p:tgtEl>
                                        <p:attrNameLst>
                                          <p:attrName>style.visibility</p:attrName>
                                        </p:attrNameLst>
                                      </p:cBhvr>
                                      <p:to>
                                        <p:strVal val="visible"/>
                                      </p:to>
                                    </p:set>
                                    <p:anim calcmode="lin" valueType="num">
                                      <p:cBhvr>
                                        <p:cTn id="125" dur="500" fill="hold"/>
                                        <p:tgtEl>
                                          <p:spTgt spid="26"/>
                                        </p:tgtEl>
                                        <p:attrNameLst>
                                          <p:attrName>ppt_w</p:attrName>
                                        </p:attrNameLst>
                                      </p:cBhvr>
                                      <p:tavLst>
                                        <p:tav tm="0">
                                          <p:val>
                                            <p:fltVal val="0"/>
                                          </p:val>
                                        </p:tav>
                                        <p:tav tm="100000">
                                          <p:val>
                                            <p:strVal val="#ppt_w"/>
                                          </p:val>
                                        </p:tav>
                                      </p:tavLst>
                                    </p:anim>
                                    <p:anim calcmode="lin" valueType="num">
                                      <p:cBhvr>
                                        <p:cTn id="126" dur="500" fill="hold"/>
                                        <p:tgtEl>
                                          <p:spTgt spid="26"/>
                                        </p:tgtEl>
                                        <p:attrNameLst>
                                          <p:attrName>ppt_h</p:attrName>
                                        </p:attrNameLst>
                                      </p:cBhvr>
                                      <p:tavLst>
                                        <p:tav tm="0">
                                          <p:val>
                                            <p:fltVal val="0"/>
                                          </p:val>
                                        </p:tav>
                                        <p:tav tm="100000">
                                          <p:val>
                                            <p:strVal val="#ppt_h"/>
                                          </p:val>
                                        </p:tav>
                                      </p:tavLst>
                                    </p:anim>
                                    <p:animEffect transition="in" filter="fade">
                                      <p:cBhvr>
                                        <p:cTn id="127" dur="500"/>
                                        <p:tgtEl>
                                          <p:spTgt spid="26"/>
                                        </p:tgtEl>
                                      </p:cBhvr>
                                    </p:animEffect>
                                  </p:childTnLst>
                                </p:cTn>
                              </p:par>
                            </p:childTnLst>
                          </p:cTn>
                        </p:par>
                        <p:par>
                          <p:cTn id="128" fill="hold">
                            <p:stCondLst>
                              <p:cond delay="115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48" grpId="0"/>
      <p:bldP spid="39" grpId="0" animBg="1"/>
      <p:bldP spid="42" grpId="0"/>
      <p:bldP spid="13" grpId="0" animBg="1"/>
      <p:bldP spid="35" grpId="0"/>
      <p:bldP spid="18" grpId="0" animBg="1"/>
      <p:bldP spid="68" grpId="0"/>
      <p:bldP spid="51" grpId="0" animBg="1"/>
      <p:bldP spid="54" grpId="0"/>
      <p:bldP spid="57" grpId="0" animBg="1"/>
      <p:bldP spid="60" grpId="0"/>
      <p:bldP spid="63" grpId="0" animBg="1"/>
      <p:bldP spid="66" grpId="0"/>
      <p:bldP spid="26"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36" name="Rectangle 35"/>
          <p:cNvSpPr>
            <a:spLocks noChangeAspect="1"/>
          </p:cNvSpPr>
          <p:nvPr/>
        </p:nvSpPr>
        <p:spPr>
          <a:xfrm rot="18906798">
            <a:off x="5595683" y="3578257"/>
            <a:ext cx="1005840" cy="1005840"/>
          </a:xfrm>
          <a:prstGeom prst="rect">
            <a:avLst/>
          </a:prstGeom>
          <a:blipFill dpi="0" rotWithShape="0">
            <a:blip r:embed="rId3"/>
            <a:srcRect/>
            <a:stretch>
              <a:fillRect l="-3000" t="-3000" r="-3000" b="-3000"/>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3901440" y="1889093"/>
            <a:ext cx="2174549" cy="2174236"/>
          </a:xfrm>
          <a:custGeom>
            <a:avLst/>
            <a:gdLst>
              <a:gd name="connsiteX0" fmla="*/ 2165353 w 2174549"/>
              <a:gd name="connsiteY0" fmla="*/ 0 h 2174236"/>
              <a:gd name="connsiteX1" fmla="*/ 2174549 w 2174549"/>
              <a:gd name="connsiteY1" fmla="*/ 465 h 2174236"/>
              <a:gd name="connsiteX2" fmla="*/ 2174549 w 2174549"/>
              <a:gd name="connsiteY2" fmla="*/ 1499610 h 2174236"/>
              <a:gd name="connsiteX3" fmla="*/ 1500591 w 2174549"/>
              <a:gd name="connsiteY3" fmla="*/ 2174236 h 2174236"/>
              <a:gd name="connsiteX4" fmla="*/ 449 w 2174549"/>
              <a:gd name="connsiteY4" fmla="*/ 2174236 h 2174236"/>
              <a:gd name="connsiteX5" fmla="*/ 0 w 2174549"/>
              <a:gd name="connsiteY5" fmla="*/ 2165353 h 2174236"/>
              <a:gd name="connsiteX6" fmla="*/ 2165353 w 2174549"/>
              <a:gd name="connsiteY6"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4549" h="2174236">
                <a:moveTo>
                  <a:pt x="2165353" y="0"/>
                </a:moveTo>
                <a:lnTo>
                  <a:pt x="2174549" y="465"/>
                </a:lnTo>
                <a:lnTo>
                  <a:pt x="2174549" y="1499610"/>
                </a:lnTo>
                <a:lnTo>
                  <a:pt x="1500591" y="2174236"/>
                </a:lnTo>
                <a:lnTo>
                  <a:pt x="449" y="2174236"/>
                </a:lnTo>
                <a:lnTo>
                  <a:pt x="0" y="2165353"/>
                </a:lnTo>
                <a:cubicBezTo>
                  <a:pt x="0" y="969461"/>
                  <a:pt x="969462" y="0"/>
                  <a:pt x="2165353" y="0"/>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0" name="Freeform 19"/>
          <p:cNvSpPr/>
          <p:nvPr/>
        </p:nvSpPr>
        <p:spPr>
          <a:xfrm rot="5400000">
            <a:off x="6116168" y="1897712"/>
            <a:ext cx="2174548" cy="2174236"/>
          </a:xfrm>
          <a:custGeom>
            <a:avLst/>
            <a:gdLst>
              <a:gd name="connsiteX0" fmla="*/ 0 w 2174548"/>
              <a:gd name="connsiteY0" fmla="*/ 2165353 h 2174236"/>
              <a:gd name="connsiteX1" fmla="*/ 2165352 w 2174548"/>
              <a:gd name="connsiteY1" fmla="*/ 0 h 2174236"/>
              <a:gd name="connsiteX2" fmla="*/ 2174548 w 2174548"/>
              <a:gd name="connsiteY2" fmla="*/ 465 h 2174236"/>
              <a:gd name="connsiteX3" fmla="*/ 2174548 w 2174548"/>
              <a:gd name="connsiteY3" fmla="*/ 1502068 h 2174236"/>
              <a:gd name="connsiteX4" fmla="*/ 1503044 w 2174548"/>
              <a:gd name="connsiteY4" fmla="*/ 2174236 h 2174236"/>
              <a:gd name="connsiteX5" fmla="*/ 449 w 2174548"/>
              <a:gd name="connsiteY5" fmla="*/ 2174236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0" y="2165353"/>
                </a:moveTo>
                <a:cubicBezTo>
                  <a:pt x="0" y="969461"/>
                  <a:pt x="969461" y="0"/>
                  <a:pt x="2165352" y="0"/>
                </a:cubicBezTo>
                <a:lnTo>
                  <a:pt x="2174548" y="465"/>
                </a:lnTo>
                <a:lnTo>
                  <a:pt x="2174548" y="1502068"/>
                </a:lnTo>
                <a:lnTo>
                  <a:pt x="1503044" y="2174236"/>
                </a:lnTo>
                <a:lnTo>
                  <a:pt x="449" y="2174236"/>
                </a:lnTo>
                <a:close/>
              </a:path>
            </a:pathLst>
          </a:custGeom>
          <a:solidFill>
            <a:srgbClr val="5C9AD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 name="Freeform 21"/>
          <p:cNvSpPr/>
          <p:nvPr/>
        </p:nvSpPr>
        <p:spPr>
          <a:xfrm rot="16200000">
            <a:off x="3901439" y="4101477"/>
            <a:ext cx="2174548" cy="2174236"/>
          </a:xfrm>
          <a:custGeom>
            <a:avLst/>
            <a:gdLst>
              <a:gd name="connsiteX0" fmla="*/ 2174548 w 2174548"/>
              <a:gd name="connsiteY0" fmla="*/ 465 h 2174236"/>
              <a:gd name="connsiteX1" fmla="*/ 2174548 w 2174548"/>
              <a:gd name="connsiteY1" fmla="*/ 1503736 h 2174236"/>
              <a:gd name="connsiteX2" fmla="*/ 1504711 w 2174548"/>
              <a:gd name="connsiteY2" fmla="*/ 2174236 h 2174236"/>
              <a:gd name="connsiteX3" fmla="*/ 449 w 2174548"/>
              <a:gd name="connsiteY3" fmla="*/ 2174236 h 2174236"/>
              <a:gd name="connsiteX4" fmla="*/ 0 w 2174548"/>
              <a:gd name="connsiteY4" fmla="*/ 2165353 h 2174236"/>
              <a:gd name="connsiteX5" fmla="*/ 2165352 w 2174548"/>
              <a:gd name="connsiteY5" fmla="*/ 0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8" h="2174236">
                <a:moveTo>
                  <a:pt x="2174548" y="465"/>
                </a:moveTo>
                <a:lnTo>
                  <a:pt x="2174548" y="1503736"/>
                </a:lnTo>
                <a:lnTo>
                  <a:pt x="1504711" y="2174236"/>
                </a:lnTo>
                <a:lnTo>
                  <a:pt x="449" y="2174236"/>
                </a:lnTo>
                <a:lnTo>
                  <a:pt x="0" y="2165353"/>
                </a:lnTo>
                <a:cubicBezTo>
                  <a:pt x="0" y="969461"/>
                  <a:pt x="969461" y="0"/>
                  <a:pt x="2165352"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23"/>
          <p:cNvSpPr/>
          <p:nvPr/>
        </p:nvSpPr>
        <p:spPr>
          <a:xfrm rot="10800000">
            <a:off x="6116011" y="4112391"/>
            <a:ext cx="2174549" cy="2174236"/>
          </a:xfrm>
          <a:custGeom>
            <a:avLst/>
            <a:gdLst>
              <a:gd name="connsiteX0" fmla="*/ 1505027 w 2174549"/>
              <a:gd name="connsiteY0" fmla="*/ 2174236 h 2174236"/>
              <a:gd name="connsiteX1" fmla="*/ 449 w 2174549"/>
              <a:gd name="connsiteY1" fmla="*/ 2174236 h 2174236"/>
              <a:gd name="connsiteX2" fmla="*/ 0 w 2174549"/>
              <a:gd name="connsiteY2" fmla="*/ 2165353 h 2174236"/>
              <a:gd name="connsiteX3" fmla="*/ 2165353 w 2174549"/>
              <a:gd name="connsiteY3" fmla="*/ 0 h 2174236"/>
              <a:gd name="connsiteX4" fmla="*/ 2174549 w 2174549"/>
              <a:gd name="connsiteY4" fmla="*/ 465 h 2174236"/>
              <a:gd name="connsiteX5" fmla="*/ 2174549 w 2174549"/>
              <a:gd name="connsiteY5" fmla="*/ 1504051 h 2174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74549" h="2174236">
                <a:moveTo>
                  <a:pt x="1505027" y="2174236"/>
                </a:moveTo>
                <a:lnTo>
                  <a:pt x="449" y="2174236"/>
                </a:lnTo>
                <a:lnTo>
                  <a:pt x="0" y="2165353"/>
                </a:lnTo>
                <a:cubicBezTo>
                  <a:pt x="0" y="969461"/>
                  <a:pt x="969462" y="0"/>
                  <a:pt x="2165353" y="0"/>
                </a:cubicBezTo>
                <a:lnTo>
                  <a:pt x="2174549" y="465"/>
                </a:lnTo>
                <a:lnTo>
                  <a:pt x="2174549" y="1504051"/>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5" name="Oval 24"/>
          <p:cNvSpPr>
            <a:spLocks noChangeAspect="1"/>
          </p:cNvSpPr>
          <p:nvPr/>
        </p:nvSpPr>
        <p:spPr>
          <a:xfrm>
            <a:off x="4073031"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S</a:t>
            </a:r>
          </a:p>
        </p:txBody>
      </p:sp>
      <p:sp>
        <p:nvSpPr>
          <p:cNvPr id="26" name="Oval 25"/>
          <p:cNvSpPr>
            <a:spLocks noChangeAspect="1"/>
          </p:cNvSpPr>
          <p:nvPr/>
        </p:nvSpPr>
        <p:spPr>
          <a:xfrm>
            <a:off x="7463483" y="2328011"/>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W</a:t>
            </a:r>
          </a:p>
        </p:txBody>
      </p:sp>
      <p:sp>
        <p:nvSpPr>
          <p:cNvPr id="27" name="Oval 26"/>
          <p:cNvSpPr>
            <a:spLocks noChangeAspect="1"/>
          </p:cNvSpPr>
          <p:nvPr/>
        </p:nvSpPr>
        <p:spPr>
          <a:xfrm>
            <a:off x="4073031"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T</a:t>
            </a:r>
          </a:p>
        </p:txBody>
      </p:sp>
      <p:sp>
        <p:nvSpPr>
          <p:cNvPr id="28" name="Oval 27"/>
          <p:cNvSpPr>
            <a:spLocks noChangeAspect="1"/>
          </p:cNvSpPr>
          <p:nvPr/>
        </p:nvSpPr>
        <p:spPr>
          <a:xfrm>
            <a:off x="7463483" y="5089525"/>
            <a:ext cx="731520" cy="731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Candara" panose="020E0502030303020204" pitchFamily="34" charset="0"/>
              </a:rPr>
              <a:t>O</a:t>
            </a:r>
          </a:p>
        </p:txBody>
      </p:sp>
      <p:sp>
        <p:nvSpPr>
          <p:cNvPr id="4" name="TextBox 3"/>
          <p:cNvSpPr txBox="1"/>
          <p:nvPr/>
        </p:nvSpPr>
        <p:spPr>
          <a:xfrm>
            <a:off x="4922910" y="3108332"/>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91%</a:t>
            </a:r>
          </a:p>
        </p:txBody>
      </p:sp>
      <p:sp>
        <p:nvSpPr>
          <p:cNvPr id="29" name="TextBox 28"/>
          <p:cNvSpPr txBox="1"/>
          <p:nvPr/>
        </p:nvSpPr>
        <p:spPr>
          <a:xfrm>
            <a:off x="6447214" y="310858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24%</a:t>
            </a:r>
          </a:p>
        </p:txBody>
      </p:sp>
      <p:sp>
        <p:nvSpPr>
          <p:cNvPr id="30" name="TextBox 29"/>
          <p:cNvSpPr txBox="1"/>
          <p:nvPr/>
        </p:nvSpPr>
        <p:spPr>
          <a:xfrm>
            <a:off x="4922910" y="4321830"/>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33%</a:t>
            </a:r>
          </a:p>
        </p:txBody>
      </p:sp>
      <p:sp>
        <p:nvSpPr>
          <p:cNvPr id="31" name="TextBox 30"/>
          <p:cNvSpPr txBox="1"/>
          <p:nvPr/>
        </p:nvSpPr>
        <p:spPr>
          <a:xfrm>
            <a:off x="6447214" y="4295511"/>
            <a:ext cx="804584" cy="523220"/>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56%</a:t>
            </a:r>
          </a:p>
        </p:txBody>
      </p:sp>
      <p:sp>
        <p:nvSpPr>
          <p:cNvPr id="32" name="Text Placeholder 3"/>
          <p:cNvSpPr txBox="1">
            <a:spLocks/>
          </p:cNvSpPr>
          <p:nvPr/>
        </p:nvSpPr>
        <p:spPr>
          <a:xfrm>
            <a:off x="419617" y="1929326"/>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FE4A1E"/>
                </a:solidFill>
                <a:latin typeface="Candara" panose="020E0502030303020204" pitchFamily="34" charset="0"/>
              </a:rPr>
              <a:t>STRENGTH</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8677806" y="2096891"/>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5C9AD3"/>
                </a:solidFill>
                <a:latin typeface="Candara" panose="020E0502030303020204" pitchFamily="34" charset="0"/>
              </a:rPr>
              <a:t>WEAKNESS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4" name="Text Placeholder 3"/>
          <p:cNvSpPr txBox="1">
            <a:spLocks/>
          </p:cNvSpPr>
          <p:nvPr/>
        </p:nvSpPr>
        <p:spPr>
          <a:xfrm>
            <a:off x="8732520" y="4207948"/>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546B"/>
                </a:solidFill>
                <a:latin typeface="Candara" panose="020E0502030303020204" pitchFamily="34" charset="0"/>
              </a:rPr>
              <a:t>OPPORTUNITIES</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5" name="Text Placeholder 3"/>
          <p:cNvSpPr txBox="1">
            <a:spLocks/>
          </p:cNvSpPr>
          <p:nvPr/>
        </p:nvSpPr>
        <p:spPr>
          <a:xfrm>
            <a:off x="745246" y="4319532"/>
            <a:ext cx="3017520" cy="129266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7A7A7A"/>
                </a:solidFill>
                <a:latin typeface="Candara" panose="020E0502030303020204" pitchFamily="34" charset="0"/>
              </a:rPr>
              <a:t>THREAT</a:t>
            </a:r>
          </a:p>
          <a:p>
            <a:pPr algn="l"/>
            <a:endParaRPr lang="en-US" sz="800" b="1" dirty="0">
              <a:solidFill>
                <a:srgbClr val="00B0F0"/>
              </a:solidFill>
              <a:latin typeface="Candara" panose="020E0502030303020204" pitchFamily="34" charset="0"/>
            </a:endParaRPr>
          </a:p>
          <a:p>
            <a:pPr algn="l"/>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Tree>
    <p:extLst>
      <p:ext uri="{BB962C8B-B14F-4D97-AF65-F5344CB8AC3E}">
        <p14:creationId xmlns:p14="http://schemas.microsoft.com/office/powerpoint/2010/main" val="3625572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strips(upLeft)">
                                      <p:cBhvr>
                                        <p:cTn id="17" dur="1000"/>
                                        <p:tgtEl>
                                          <p:spTgt spid="18"/>
                                        </p:tgtEl>
                                      </p:cBhvr>
                                    </p:animEffect>
                                  </p:childTnLst>
                                </p:cTn>
                              </p:par>
                              <p:par>
                                <p:cTn id="18" presetID="18" presetClass="entr" presetSubtype="3"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strips(upRight)">
                                      <p:cBhvr>
                                        <p:cTn id="20" dur="1000"/>
                                        <p:tgtEl>
                                          <p:spTgt spid="20"/>
                                        </p:tgtEl>
                                      </p:cBhvr>
                                    </p:animEffect>
                                  </p:childTnLst>
                                </p:cTn>
                              </p:par>
                              <p:par>
                                <p:cTn id="21" presetID="18" presetClass="entr" presetSubtype="6" fill="hold" grpId="0" nodeType="withEffect">
                                  <p:stCondLst>
                                    <p:cond delay="0"/>
                                  </p:stCondLst>
                                  <p:childTnLst>
                                    <p:set>
                                      <p:cBhvr>
                                        <p:cTn id="22" dur="1" fill="hold">
                                          <p:stCondLst>
                                            <p:cond delay="0"/>
                                          </p:stCondLst>
                                        </p:cTn>
                                        <p:tgtEl>
                                          <p:spTgt spid="24"/>
                                        </p:tgtEl>
                                        <p:attrNameLst>
                                          <p:attrName>style.visibility</p:attrName>
                                        </p:attrNameLst>
                                      </p:cBhvr>
                                      <p:to>
                                        <p:strVal val="visible"/>
                                      </p:to>
                                    </p:set>
                                    <p:animEffect transition="in" filter="strips(downRight)">
                                      <p:cBhvr>
                                        <p:cTn id="23" dur="1000"/>
                                        <p:tgtEl>
                                          <p:spTgt spid="24"/>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strips(downLeft)">
                                      <p:cBhvr>
                                        <p:cTn id="26" dur="1000"/>
                                        <p:tgtEl>
                                          <p:spTgt spid="22"/>
                                        </p:tgtEl>
                                      </p:cBhvr>
                                    </p:animEffect>
                                  </p:childTnLst>
                                </p:cTn>
                              </p:par>
                            </p:childTnLst>
                          </p:cTn>
                        </p:par>
                        <p:par>
                          <p:cTn id="27" fill="hold">
                            <p:stCondLst>
                              <p:cond delay="2000"/>
                            </p:stCondLst>
                            <p:childTnLst>
                              <p:par>
                                <p:cTn id="28" presetID="53" presetClass="entr" presetSubtype="16"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p:cTn id="30" dur="500" fill="hold"/>
                                        <p:tgtEl>
                                          <p:spTgt spid="4"/>
                                        </p:tgtEl>
                                        <p:attrNameLst>
                                          <p:attrName>ppt_w</p:attrName>
                                        </p:attrNameLst>
                                      </p:cBhvr>
                                      <p:tavLst>
                                        <p:tav tm="0">
                                          <p:val>
                                            <p:fltVal val="0"/>
                                          </p:val>
                                        </p:tav>
                                        <p:tav tm="100000">
                                          <p:val>
                                            <p:strVal val="#ppt_w"/>
                                          </p:val>
                                        </p:tav>
                                      </p:tavLst>
                                    </p:anim>
                                    <p:anim calcmode="lin" valueType="num">
                                      <p:cBhvr>
                                        <p:cTn id="31" dur="500" fill="hold"/>
                                        <p:tgtEl>
                                          <p:spTgt spid="4"/>
                                        </p:tgtEl>
                                        <p:attrNameLst>
                                          <p:attrName>ppt_h</p:attrName>
                                        </p:attrNameLst>
                                      </p:cBhvr>
                                      <p:tavLst>
                                        <p:tav tm="0">
                                          <p:val>
                                            <p:fltVal val="0"/>
                                          </p:val>
                                        </p:tav>
                                        <p:tav tm="100000">
                                          <p:val>
                                            <p:strVal val="#ppt_h"/>
                                          </p:val>
                                        </p:tav>
                                      </p:tavLst>
                                    </p:anim>
                                    <p:animEffect transition="in" filter="fade">
                                      <p:cBhvr>
                                        <p:cTn id="32" dur="500"/>
                                        <p:tgtEl>
                                          <p:spTgt spid="4"/>
                                        </p:tgtEl>
                                      </p:cBhvr>
                                    </p:animEffect>
                                  </p:childTnLst>
                                </p:cTn>
                              </p:par>
                            </p:childTnLst>
                          </p:cTn>
                        </p:par>
                        <p:par>
                          <p:cTn id="33" fill="hold">
                            <p:stCondLst>
                              <p:cond delay="2500"/>
                            </p:stCondLst>
                            <p:childTnLst>
                              <p:par>
                                <p:cTn id="34" presetID="53" presetClass="entr" presetSubtype="528"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fltVal val="0"/>
                                          </p:val>
                                        </p:tav>
                                        <p:tav tm="100000">
                                          <p:val>
                                            <p:strVal val="#ppt_w"/>
                                          </p:val>
                                        </p:tav>
                                      </p:tavLst>
                                    </p:anim>
                                    <p:anim calcmode="lin" valueType="num">
                                      <p:cBhvr>
                                        <p:cTn id="37" dur="500" fill="hold"/>
                                        <p:tgtEl>
                                          <p:spTgt spid="25"/>
                                        </p:tgtEl>
                                        <p:attrNameLst>
                                          <p:attrName>ppt_h</p:attrName>
                                        </p:attrNameLst>
                                      </p:cBhvr>
                                      <p:tavLst>
                                        <p:tav tm="0">
                                          <p:val>
                                            <p:fltVal val="0"/>
                                          </p:val>
                                        </p:tav>
                                        <p:tav tm="100000">
                                          <p:val>
                                            <p:strVal val="#ppt_h"/>
                                          </p:val>
                                        </p:tav>
                                      </p:tavLst>
                                    </p:anim>
                                    <p:animEffect transition="in" filter="fade">
                                      <p:cBhvr>
                                        <p:cTn id="38" dur="500"/>
                                        <p:tgtEl>
                                          <p:spTgt spid="25"/>
                                        </p:tgtEl>
                                      </p:cBhvr>
                                    </p:animEffect>
                                    <p:anim calcmode="lin" valueType="num">
                                      <p:cBhvr>
                                        <p:cTn id="39" dur="500" fill="hold"/>
                                        <p:tgtEl>
                                          <p:spTgt spid="25"/>
                                        </p:tgtEl>
                                        <p:attrNameLst>
                                          <p:attrName>ppt_x</p:attrName>
                                        </p:attrNameLst>
                                      </p:cBhvr>
                                      <p:tavLst>
                                        <p:tav tm="0">
                                          <p:val>
                                            <p:fltVal val="0.5"/>
                                          </p:val>
                                        </p:tav>
                                        <p:tav tm="100000">
                                          <p:val>
                                            <p:strVal val="#ppt_x"/>
                                          </p:val>
                                        </p:tav>
                                      </p:tavLst>
                                    </p:anim>
                                    <p:anim calcmode="lin" valueType="num">
                                      <p:cBhvr>
                                        <p:cTn id="40" dur="500" fill="hold"/>
                                        <p:tgtEl>
                                          <p:spTgt spid="25"/>
                                        </p:tgtEl>
                                        <p:attrNameLst>
                                          <p:attrName>ppt_y</p:attrName>
                                        </p:attrNameLst>
                                      </p:cBhvr>
                                      <p:tavLst>
                                        <p:tav tm="0">
                                          <p:val>
                                            <p:fltVal val="0.5"/>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32"/>
                                        </p:tgtEl>
                                        <p:attrNameLst>
                                          <p:attrName>style.visibility</p:attrName>
                                        </p:attrNameLst>
                                      </p:cBhvr>
                                      <p:to>
                                        <p:strVal val="visible"/>
                                      </p:to>
                                    </p:set>
                                    <p:anim calcmode="lin" valueType="num">
                                      <p:cBhvr>
                                        <p:cTn id="44" dur="500" fill="hold"/>
                                        <p:tgtEl>
                                          <p:spTgt spid="32"/>
                                        </p:tgtEl>
                                        <p:attrNameLst>
                                          <p:attrName>ppt_w</p:attrName>
                                        </p:attrNameLst>
                                      </p:cBhvr>
                                      <p:tavLst>
                                        <p:tav tm="0">
                                          <p:val>
                                            <p:fltVal val="0"/>
                                          </p:val>
                                        </p:tav>
                                        <p:tav tm="100000">
                                          <p:val>
                                            <p:strVal val="#ppt_w"/>
                                          </p:val>
                                        </p:tav>
                                      </p:tavLst>
                                    </p:anim>
                                    <p:anim calcmode="lin" valueType="num">
                                      <p:cBhvr>
                                        <p:cTn id="45" dur="500" fill="hold"/>
                                        <p:tgtEl>
                                          <p:spTgt spid="32"/>
                                        </p:tgtEl>
                                        <p:attrNameLst>
                                          <p:attrName>ppt_h</p:attrName>
                                        </p:attrNameLst>
                                      </p:cBhvr>
                                      <p:tavLst>
                                        <p:tav tm="0">
                                          <p:val>
                                            <p:fltVal val="0"/>
                                          </p:val>
                                        </p:tav>
                                        <p:tav tm="100000">
                                          <p:val>
                                            <p:strVal val="#ppt_h"/>
                                          </p:val>
                                        </p:tav>
                                      </p:tavLst>
                                    </p:anim>
                                    <p:animEffect transition="in" filter="fade">
                                      <p:cBhvr>
                                        <p:cTn id="46" dur="500"/>
                                        <p:tgtEl>
                                          <p:spTgt spid="32"/>
                                        </p:tgtEl>
                                      </p:cBhvr>
                                    </p:animEffect>
                                    <p:anim calcmode="lin" valueType="num">
                                      <p:cBhvr>
                                        <p:cTn id="47" dur="500" fill="hold"/>
                                        <p:tgtEl>
                                          <p:spTgt spid="32"/>
                                        </p:tgtEl>
                                        <p:attrNameLst>
                                          <p:attrName>ppt_x</p:attrName>
                                        </p:attrNameLst>
                                      </p:cBhvr>
                                      <p:tavLst>
                                        <p:tav tm="0">
                                          <p:val>
                                            <p:fltVal val="0.5"/>
                                          </p:val>
                                        </p:tav>
                                        <p:tav tm="100000">
                                          <p:val>
                                            <p:strVal val="#ppt_x"/>
                                          </p:val>
                                        </p:tav>
                                      </p:tavLst>
                                    </p:anim>
                                    <p:anim calcmode="lin" valueType="num">
                                      <p:cBhvr>
                                        <p:cTn id="48" dur="500" fill="hold"/>
                                        <p:tgtEl>
                                          <p:spTgt spid="32"/>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p:cTn id="52" dur="500" fill="hold"/>
                                        <p:tgtEl>
                                          <p:spTgt spid="29"/>
                                        </p:tgtEl>
                                        <p:attrNameLst>
                                          <p:attrName>ppt_w</p:attrName>
                                        </p:attrNameLst>
                                      </p:cBhvr>
                                      <p:tavLst>
                                        <p:tav tm="0">
                                          <p:val>
                                            <p:fltVal val="0"/>
                                          </p:val>
                                        </p:tav>
                                        <p:tav tm="100000">
                                          <p:val>
                                            <p:strVal val="#ppt_w"/>
                                          </p:val>
                                        </p:tav>
                                      </p:tavLst>
                                    </p:anim>
                                    <p:anim calcmode="lin" valueType="num">
                                      <p:cBhvr>
                                        <p:cTn id="53" dur="500" fill="hold"/>
                                        <p:tgtEl>
                                          <p:spTgt spid="29"/>
                                        </p:tgtEl>
                                        <p:attrNameLst>
                                          <p:attrName>ppt_h</p:attrName>
                                        </p:attrNameLst>
                                      </p:cBhvr>
                                      <p:tavLst>
                                        <p:tav tm="0">
                                          <p:val>
                                            <p:fltVal val="0"/>
                                          </p:val>
                                        </p:tav>
                                        <p:tav tm="100000">
                                          <p:val>
                                            <p:strVal val="#ppt_h"/>
                                          </p:val>
                                        </p:tav>
                                      </p:tavLst>
                                    </p:anim>
                                    <p:animEffect transition="in" filter="fade">
                                      <p:cBhvr>
                                        <p:cTn id="54" dur="500"/>
                                        <p:tgtEl>
                                          <p:spTgt spid="29"/>
                                        </p:tgtEl>
                                      </p:cBhvr>
                                    </p:animEffect>
                                  </p:childTnLst>
                                </p:cTn>
                              </p:par>
                            </p:childTnLst>
                          </p:cTn>
                        </p:par>
                        <p:par>
                          <p:cTn id="55" fill="hold">
                            <p:stCondLst>
                              <p:cond delay="4000"/>
                            </p:stCondLst>
                            <p:childTnLst>
                              <p:par>
                                <p:cTn id="56" presetID="53" presetClass="entr" presetSubtype="528" fill="hold" grpId="0" nodeType="after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anim calcmode="lin" valueType="num">
                                      <p:cBhvr>
                                        <p:cTn id="61" dur="500" fill="hold"/>
                                        <p:tgtEl>
                                          <p:spTgt spid="26"/>
                                        </p:tgtEl>
                                        <p:attrNameLst>
                                          <p:attrName>ppt_x</p:attrName>
                                        </p:attrNameLst>
                                      </p:cBhvr>
                                      <p:tavLst>
                                        <p:tav tm="0">
                                          <p:val>
                                            <p:fltVal val="0.5"/>
                                          </p:val>
                                        </p:tav>
                                        <p:tav tm="100000">
                                          <p:val>
                                            <p:strVal val="#ppt_x"/>
                                          </p:val>
                                        </p:tav>
                                      </p:tavLst>
                                    </p:anim>
                                    <p:anim calcmode="lin" valueType="num">
                                      <p:cBhvr>
                                        <p:cTn id="62" dur="500" fill="hold"/>
                                        <p:tgtEl>
                                          <p:spTgt spid="26"/>
                                        </p:tgtEl>
                                        <p:attrNameLst>
                                          <p:attrName>ppt_y</p:attrName>
                                        </p:attrNameLst>
                                      </p:cBhvr>
                                      <p:tavLst>
                                        <p:tav tm="0">
                                          <p:val>
                                            <p:fltVal val="0.5"/>
                                          </p:val>
                                        </p:tav>
                                        <p:tav tm="100000">
                                          <p:val>
                                            <p:strVal val="#ppt_y"/>
                                          </p:val>
                                        </p:tav>
                                      </p:tavLst>
                                    </p:anim>
                                  </p:childTnLst>
                                </p:cTn>
                              </p:par>
                            </p:childTnLst>
                          </p:cTn>
                        </p:par>
                        <p:par>
                          <p:cTn id="63" fill="hold">
                            <p:stCondLst>
                              <p:cond delay="4500"/>
                            </p:stCondLst>
                            <p:childTnLst>
                              <p:par>
                                <p:cTn id="64" presetID="53" presetClass="entr" presetSubtype="528" fill="hold" grpId="0" nodeType="afterEffect">
                                  <p:stCondLst>
                                    <p:cond delay="0"/>
                                  </p:stCondLst>
                                  <p:childTnLst>
                                    <p:set>
                                      <p:cBhvr>
                                        <p:cTn id="65" dur="1" fill="hold">
                                          <p:stCondLst>
                                            <p:cond delay="0"/>
                                          </p:stCondLst>
                                        </p:cTn>
                                        <p:tgtEl>
                                          <p:spTgt spid="33"/>
                                        </p:tgtEl>
                                        <p:attrNameLst>
                                          <p:attrName>style.visibility</p:attrName>
                                        </p:attrNameLst>
                                      </p:cBhvr>
                                      <p:to>
                                        <p:strVal val="visible"/>
                                      </p:to>
                                    </p:set>
                                    <p:anim calcmode="lin" valueType="num">
                                      <p:cBhvr>
                                        <p:cTn id="66" dur="500" fill="hold"/>
                                        <p:tgtEl>
                                          <p:spTgt spid="33"/>
                                        </p:tgtEl>
                                        <p:attrNameLst>
                                          <p:attrName>ppt_w</p:attrName>
                                        </p:attrNameLst>
                                      </p:cBhvr>
                                      <p:tavLst>
                                        <p:tav tm="0">
                                          <p:val>
                                            <p:fltVal val="0"/>
                                          </p:val>
                                        </p:tav>
                                        <p:tav tm="100000">
                                          <p:val>
                                            <p:strVal val="#ppt_w"/>
                                          </p:val>
                                        </p:tav>
                                      </p:tavLst>
                                    </p:anim>
                                    <p:anim calcmode="lin" valueType="num">
                                      <p:cBhvr>
                                        <p:cTn id="67" dur="500" fill="hold"/>
                                        <p:tgtEl>
                                          <p:spTgt spid="33"/>
                                        </p:tgtEl>
                                        <p:attrNameLst>
                                          <p:attrName>ppt_h</p:attrName>
                                        </p:attrNameLst>
                                      </p:cBhvr>
                                      <p:tavLst>
                                        <p:tav tm="0">
                                          <p:val>
                                            <p:fltVal val="0"/>
                                          </p:val>
                                        </p:tav>
                                        <p:tav tm="100000">
                                          <p:val>
                                            <p:strVal val="#ppt_h"/>
                                          </p:val>
                                        </p:tav>
                                      </p:tavLst>
                                    </p:anim>
                                    <p:animEffect transition="in" filter="fade">
                                      <p:cBhvr>
                                        <p:cTn id="68" dur="500"/>
                                        <p:tgtEl>
                                          <p:spTgt spid="33"/>
                                        </p:tgtEl>
                                      </p:cBhvr>
                                    </p:animEffect>
                                    <p:anim calcmode="lin" valueType="num">
                                      <p:cBhvr>
                                        <p:cTn id="69" dur="500" fill="hold"/>
                                        <p:tgtEl>
                                          <p:spTgt spid="33"/>
                                        </p:tgtEl>
                                        <p:attrNameLst>
                                          <p:attrName>ppt_x</p:attrName>
                                        </p:attrNameLst>
                                      </p:cBhvr>
                                      <p:tavLst>
                                        <p:tav tm="0">
                                          <p:val>
                                            <p:fltVal val="0.5"/>
                                          </p:val>
                                        </p:tav>
                                        <p:tav tm="100000">
                                          <p:val>
                                            <p:strVal val="#ppt_x"/>
                                          </p:val>
                                        </p:tav>
                                      </p:tavLst>
                                    </p:anim>
                                    <p:anim calcmode="lin" valueType="num">
                                      <p:cBhvr>
                                        <p:cTn id="70" dur="500" fill="hold"/>
                                        <p:tgtEl>
                                          <p:spTgt spid="33"/>
                                        </p:tgtEl>
                                        <p:attrNameLst>
                                          <p:attrName>ppt_y</p:attrName>
                                        </p:attrNameLst>
                                      </p:cBhvr>
                                      <p:tavLst>
                                        <p:tav tm="0">
                                          <p:val>
                                            <p:fltVal val="0.5"/>
                                          </p:val>
                                        </p:tav>
                                        <p:tav tm="100000">
                                          <p:val>
                                            <p:strVal val="#ppt_y"/>
                                          </p:val>
                                        </p:tav>
                                      </p:tavLst>
                                    </p:anim>
                                  </p:childTnLst>
                                </p:cTn>
                              </p:par>
                            </p:childTnLst>
                          </p:cTn>
                        </p:par>
                        <p:par>
                          <p:cTn id="71" fill="hold">
                            <p:stCondLst>
                              <p:cond delay="5000"/>
                            </p:stCondLst>
                            <p:childTnLst>
                              <p:par>
                                <p:cTn id="72" presetID="53" presetClass="entr" presetSubtype="16" fill="hold" grpId="0" nodeType="afterEffect">
                                  <p:stCondLst>
                                    <p:cond delay="0"/>
                                  </p:stCondLst>
                                  <p:childTnLst>
                                    <p:set>
                                      <p:cBhvr>
                                        <p:cTn id="73" dur="1" fill="hold">
                                          <p:stCondLst>
                                            <p:cond delay="0"/>
                                          </p:stCondLst>
                                        </p:cTn>
                                        <p:tgtEl>
                                          <p:spTgt spid="31"/>
                                        </p:tgtEl>
                                        <p:attrNameLst>
                                          <p:attrName>style.visibility</p:attrName>
                                        </p:attrNameLst>
                                      </p:cBhvr>
                                      <p:to>
                                        <p:strVal val="visible"/>
                                      </p:to>
                                    </p:set>
                                    <p:anim calcmode="lin" valueType="num">
                                      <p:cBhvr>
                                        <p:cTn id="74" dur="500" fill="hold"/>
                                        <p:tgtEl>
                                          <p:spTgt spid="31"/>
                                        </p:tgtEl>
                                        <p:attrNameLst>
                                          <p:attrName>ppt_w</p:attrName>
                                        </p:attrNameLst>
                                      </p:cBhvr>
                                      <p:tavLst>
                                        <p:tav tm="0">
                                          <p:val>
                                            <p:fltVal val="0"/>
                                          </p:val>
                                        </p:tav>
                                        <p:tav tm="100000">
                                          <p:val>
                                            <p:strVal val="#ppt_w"/>
                                          </p:val>
                                        </p:tav>
                                      </p:tavLst>
                                    </p:anim>
                                    <p:anim calcmode="lin" valueType="num">
                                      <p:cBhvr>
                                        <p:cTn id="75" dur="500" fill="hold"/>
                                        <p:tgtEl>
                                          <p:spTgt spid="31"/>
                                        </p:tgtEl>
                                        <p:attrNameLst>
                                          <p:attrName>ppt_h</p:attrName>
                                        </p:attrNameLst>
                                      </p:cBhvr>
                                      <p:tavLst>
                                        <p:tav tm="0">
                                          <p:val>
                                            <p:fltVal val="0"/>
                                          </p:val>
                                        </p:tav>
                                        <p:tav tm="100000">
                                          <p:val>
                                            <p:strVal val="#ppt_h"/>
                                          </p:val>
                                        </p:tav>
                                      </p:tavLst>
                                    </p:anim>
                                    <p:animEffect transition="in" filter="fade">
                                      <p:cBhvr>
                                        <p:cTn id="76" dur="500"/>
                                        <p:tgtEl>
                                          <p:spTgt spid="31"/>
                                        </p:tgtEl>
                                      </p:cBhvr>
                                    </p:animEffect>
                                  </p:childTnLst>
                                </p:cTn>
                              </p:par>
                            </p:childTnLst>
                          </p:cTn>
                        </p:par>
                        <p:par>
                          <p:cTn id="77" fill="hold">
                            <p:stCondLst>
                              <p:cond delay="5500"/>
                            </p:stCondLst>
                            <p:childTnLst>
                              <p:par>
                                <p:cTn id="78" presetID="53" presetClass="entr" presetSubtype="528"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anim calcmode="lin" valueType="num">
                                      <p:cBhvr>
                                        <p:cTn id="83" dur="500" fill="hold"/>
                                        <p:tgtEl>
                                          <p:spTgt spid="28"/>
                                        </p:tgtEl>
                                        <p:attrNameLst>
                                          <p:attrName>ppt_x</p:attrName>
                                        </p:attrNameLst>
                                      </p:cBhvr>
                                      <p:tavLst>
                                        <p:tav tm="0">
                                          <p:val>
                                            <p:fltVal val="0.5"/>
                                          </p:val>
                                        </p:tav>
                                        <p:tav tm="100000">
                                          <p:val>
                                            <p:strVal val="#ppt_x"/>
                                          </p:val>
                                        </p:tav>
                                      </p:tavLst>
                                    </p:anim>
                                    <p:anim calcmode="lin" valueType="num">
                                      <p:cBhvr>
                                        <p:cTn id="84" dur="500" fill="hold"/>
                                        <p:tgtEl>
                                          <p:spTgt spid="28"/>
                                        </p:tgtEl>
                                        <p:attrNameLst>
                                          <p:attrName>ppt_y</p:attrName>
                                        </p:attrNameLst>
                                      </p:cBhvr>
                                      <p:tavLst>
                                        <p:tav tm="0">
                                          <p:val>
                                            <p:fltVal val="0.5"/>
                                          </p:val>
                                        </p:tav>
                                        <p:tav tm="100000">
                                          <p:val>
                                            <p:strVal val="#ppt_y"/>
                                          </p:val>
                                        </p:tav>
                                      </p:tavLst>
                                    </p:anim>
                                  </p:childTnLst>
                                </p:cTn>
                              </p:par>
                            </p:childTnLst>
                          </p:cTn>
                        </p:par>
                        <p:par>
                          <p:cTn id="85" fill="hold">
                            <p:stCondLst>
                              <p:cond delay="6000"/>
                            </p:stCondLst>
                            <p:childTnLst>
                              <p:par>
                                <p:cTn id="86" presetID="53" presetClass="entr" presetSubtype="528" fill="hold" grpId="0" nodeType="afterEffect">
                                  <p:stCondLst>
                                    <p:cond delay="0"/>
                                  </p:stCondLst>
                                  <p:childTnLst>
                                    <p:set>
                                      <p:cBhvr>
                                        <p:cTn id="87" dur="1" fill="hold">
                                          <p:stCondLst>
                                            <p:cond delay="0"/>
                                          </p:stCondLst>
                                        </p:cTn>
                                        <p:tgtEl>
                                          <p:spTgt spid="34"/>
                                        </p:tgtEl>
                                        <p:attrNameLst>
                                          <p:attrName>style.visibility</p:attrName>
                                        </p:attrNameLst>
                                      </p:cBhvr>
                                      <p:to>
                                        <p:strVal val="visible"/>
                                      </p:to>
                                    </p:set>
                                    <p:anim calcmode="lin" valueType="num">
                                      <p:cBhvr>
                                        <p:cTn id="88" dur="500" fill="hold"/>
                                        <p:tgtEl>
                                          <p:spTgt spid="34"/>
                                        </p:tgtEl>
                                        <p:attrNameLst>
                                          <p:attrName>ppt_w</p:attrName>
                                        </p:attrNameLst>
                                      </p:cBhvr>
                                      <p:tavLst>
                                        <p:tav tm="0">
                                          <p:val>
                                            <p:fltVal val="0"/>
                                          </p:val>
                                        </p:tav>
                                        <p:tav tm="100000">
                                          <p:val>
                                            <p:strVal val="#ppt_w"/>
                                          </p:val>
                                        </p:tav>
                                      </p:tavLst>
                                    </p:anim>
                                    <p:anim calcmode="lin" valueType="num">
                                      <p:cBhvr>
                                        <p:cTn id="89" dur="500" fill="hold"/>
                                        <p:tgtEl>
                                          <p:spTgt spid="34"/>
                                        </p:tgtEl>
                                        <p:attrNameLst>
                                          <p:attrName>ppt_h</p:attrName>
                                        </p:attrNameLst>
                                      </p:cBhvr>
                                      <p:tavLst>
                                        <p:tav tm="0">
                                          <p:val>
                                            <p:fltVal val="0"/>
                                          </p:val>
                                        </p:tav>
                                        <p:tav tm="100000">
                                          <p:val>
                                            <p:strVal val="#ppt_h"/>
                                          </p:val>
                                        </p:tav>
                                      </p:tavLst>
                                    </p:anim>
                                    <p:animEffect transition="in" filter="fade">
                                      <p:cBhvr>
                                        <p:cTn id="90" dur="500"/>
                                        <p:tgtEl>
                                          <p:spTgt spid="34"/>
                                        </p:tgtEl>
                                      </p:cBhvr>
                                    </p:animEffect>
                                    <p:anim calcmode="lin" valueType="num">
                                      <p:cBhvr>
                                        <p:cTn id="91" dur="500" fill="hold"/>
                                        <p:tgtEl>
                                          <p:spTgt spid="34"/>
                                        </p:tgtEl>
                                        <p:attrNameLst>
                                          <p:attrName>ppt_x</p:attrName>
                                        </p:attrNameLst>
                                      </p:cBhvr>
                                      <p:tavLst>
                                        <p:tav tm="0">
                                          <p:val>
                                            <p:fltVal val="0.5"/>
                                          </p:val>
                                        </p:tav>
                                        <p:tav tm="100000">
                                          <p:val>
                                            <p:strVal val="#ppt_x"/>
                                          </p:val>
                                        </p:tav>
                                      </p:tavLst>
                                    </p:anim>
                                    <p:anim calcmode="lin" valueType="num">
                                      <p:cBhvr>
                                        <p:cTn id="92" dur="500" fill="hold"/>
                                        <p:tgtEl>
                                          <p:spTgt spid="34"/>
                                        </p:tgtEl>
                                        <p:attrNameLst>
                                          <p:attrName>ppt_y</p:attrName>
                                        </p:attrNameLst>
                                      </p:cBhvr>
                                      <p:tavLst>
                                        <p:tav tm="0">
                                          <p:val>
                                            <p:fltVal val="0.5"/>
                                          </p:val>
                                        </p:tav>
                                        <p:tav tm="100000">
                                          <p:val>
                                            <p:strVal val="#ppt_y"/>
                                          </p:val>
                                        </p:tav>
                                      </p:tavLst>
                                    </p:anim>
                                  </p:childTnLst>
                                </p:cTn>
                              </p:par>
                            </p:childTnLst>
                          </p:cTn>
                        </p:par>
                        <p:par>
                          <p:cTn id="93" fill="hold">
                            <p:stCondLst>
                              <p:cond delay="6500"/>
                            </p:stCondLst>
                            <p:childTnLst>
                              <p:par>
                                <p:cTn id="94" presetID="53" presetClass="entr" presetSubtype="16" fill="hold" grpId="0" nodeType="afterEffect">
                                  <p:stCondLst>
                                    <p:cond delay="0"/>
                                  </p:stCondLst>
                                  <p:childTnLst>
                                    <p:set>
                                      <p:cBhvr>
                                        <p:cTn id="95" dur="1" fill="hold">
                                          <p:stCondLst>
                                            <p:cond delay="0"/>
                                          </p:stCondLst>
                                        </p:cTn>
                                        <p:tgtEl>
                                          <p:spTgt spid="30"/>
                                        </p:tgtEl>
                                        <p:attrNameLst>
                                          <p:attrName>style.visibility</p:attrName>
                                        </p:attrNameLst>
                                      </p:cBhvr>
                                      <p:to>
                                        <p:strVal val="visible"/>
                                      </p:to>
                                    </p:set>
                                    <p:anim calcmode="lin" valueType="num">
                                      <p:cBhvr>
                                        <p:cTn id="96" dur="500" fill="hold"/>
                                        <p:tgtEl>
                                          <p:spTgt spid="30"/>
                                        </p:tgtEl>
                                        <p:attrNameLst>
                                          <p:attrName>ppt_w</p:attrName>
                                        </p:attrNameLst>
                                      </p:cBhvr>
                                      <p:tavLst>
                                        <p:tav tm="0">
                                          <p:val>
                                            <p:fltVal val="0"/>
                                          </p:val>
                                        </p:tav>
                                        <p:tav tm="100000">
                                          <p:val>
                                            <p:strVal val="#ppt_w"/>
                                          </p:val>
                                        </p:tav>
                                      </p:tavLst>
                                    </p:anim>
                                    <p:anim calcmode="lin" valueType="num">
                                      <p:cBhvr>
                                        <p:cTn id="97" dur="500" fill="hold"/>
                                        <p:tgtEl>
                                          <p:spTgt spid="30"/>
                                        </p:tgtEl>
                                        <p:attrNameLst>
                                          <p:attrName>ppt_h</p:attrName>
                                        </p:attrNameLst>
                                      </p:cBhvr>
                                      <p:tavLst>
                                        <p:tav tm="0">
                                          <p:val>
                                            <p:fltVal val="0"/>
                                          </p:val>
                                        </p:tav>
                                        <p:tav tm="100000">
                                          <p:val>
                                            <p:strVal val="#ppt_h"/>
                                          </p:val>
                                        </p:tav>
                                      </p:tavLst>
                                    </p:anim>
                                    <p:animEffect transition="in" filter="fade">
                                      <p:cBhvr>
                                        <p:cTn id="98" dur="500"/>
                                        <p:tgtEl>
                                          <p:spTgt spid="30"/>
                                        </p:tgtEl>
                                      </p:cBhvr>
                                    </p:animEffect>
                                  </p:childTnLst>
                                </p:cTn>
                              </p:par>
                            </p:childTnLst>
                          </p:cTn>
                        </p:par>
                        <p:par>
                          <p:cTn id="99" fill="hold">
                            <p:stCondLst>
                              <p:cond delay="7000"/>
                            </p:stCondLst>
                            <p:childTnLst>
                              <p:par>
                                <p:cTn id="100" presetID="53" presetClass="entr" presetSubtype="528" fill="hold" grpId="0" nodeType="afterEffect">
                                  <p:stCondLst>
                                    <p:cond delay="0"/>
                                  </p:stCondLst>
                                  <p:childTnLst>
                                    <p:set>
                                      <p:cBhvr>
                                        <p:cTn id="101" dur="1" fill="hold">
                                          <p:stCondLst>
                                            <p:cond delay="0"/>
                                          </p:stCondLst>
                                        </p:cTn>
                                        <p:tgtEl>
                                          <p:spTgt spid="27"/>
                                        </p:tgtEl>
                                        <p:attrNameLst>
                                          <p:attrName>style.visibility</p:attrName>
                                        </p:attrNameLst>
                                      </p:cBhvr>
                                      <p:to>
                                        <p:strVal val="visible"/>
                                      </p:to>
                                    </p:set>
                                    <p:anim calcmode="lin" valueType="num">
                                      <p:cBhvr>
                                        <p:cTn id="102" dur="500" fill="hold"/>
                                        <p:tgtEl>
                                          <p:spTgt spid="27"/>
                                        </p:tgtEl>
                                        <p:attrNameLst>
                                          <p:attrName>ppt_w</p:attrName>
                                        </p:attrNameLst>
                                      </p:cBhvr>
                                      <p:tavLst>
                                        <p:tav tm="0">
                                          <p:val>
                                            <p:fltVal val="0"/>
                                          </p:val>
                                        </p:tav>
                                        <p:tav tm="100000">
                                          <p:val>
                                            <p:strVal val="#ppt_w"/>
                                          </p:val>
                                        </p:tav>
                                      </p:tavLst>
                                    </p:anim>
                                    <p:anim calcmode="lin" valueType="num">
                                      <p:cBhvr>
                                        <p:cTn id="103" dur="500" fill="hold"/>
                                        <p:tgtEl>
                                          <p:spTgt spid="27"/>
                                        </p:tgtEl>
                                        <p:attrNameLst>
                                          <p:attrName>ppt_h</p:attrName>
                                        </p:attrNameLst>
                                      </p:cBhvr>
                                      <p:tavLst>
                                        <p:tav tm="0">
                                          <p:val>
                                            <p:fltVal val="0"/>
                                          </p:val>
                                        </p:tav>
                                        <p:tav tm="100000">
                                          <p:val>
                                            <p:strVal val="#ppt_h"/>
                                          </p:val>
                                        </p:tav>
                                      </p:tavLst>
                                    </p:anim>
                                    <p:animEffect transition="in" filter="fade">
                                      <p:cBhvr>
                                        <p:cTn id="104" dur="500"/>
                                        <p:tgtEl>
                                          <p:spTgt spid="27"/>
                                        </p:tgtEl>
                                      </p:cBhvr>
                                    </p:animEffect>
                                    <p:anim calcmode="lin" valueType="num">
                                      <p:cBhvr>
                                        <p:cTn id="105" dur="500" fill="hold"/>
                                        <p:tgtEl>
                                          <p:spTgt spid="27"/>
                                        </p:tgtEl>
                                        <p:attrNameLst>
                                          <p:attrName>ppt_x</p:attrName>
                                        </p:attrNameLst>
                                      </p:cBhvr>
                                      <p:tavLst>
                                        <p:tav tm="0">
                                          <p:val>
                                            <p:fltVal val="0.5"/>
                                          </p:val>
                                        </p:tav>
                                        <p:tav tm="100000">
                                          <p:val>
                                            <p:strVal val="#ppt_x"/>
                                          </p:val>
                                        </p:tav>
                                      </p:tavLst>
                                    </p:anim>
                                    <p:anim calcmode="lin" valueType="num">
                                      <p:cBhvr>
                                        <p:cTn id="106" dur="500" fill="hold"/>
                                        <p:tgtEl>
                                          <p:spTgt spid="27"/>
                                        </p:tgtEl>
                                        <p:attrNameLst>
                                          <p:attrName>ppt_y</p:attrName>
                                        </p:attrNameLst>
                                      </p:cBhvr>
                                      <p:tavLst>
                                        <p:tav tm="0">
                                          <p:val>
                                            <p:fltVal val="0.5"/>
                                          </p:val>
                                        </p:tav>
                                        <p:tav tm="100000">
                                          <p:val>
                                            <p:strVal val="#ppt_y"/>
                                          </p:val>
                                        </p:tav>
                                      </p:tavLst>
                                    </p:anim>
                                  </p:childTnLst>
                                </p:cTn>
                              </p:par>
                            </p:childTnLst>
                          </p:cTn>
                        </p:par>
                        <p:par>
                          <p:cTn id="107" fill="hold">
                            <p:stCondLst>
                              <p:cond delay="7500"/>
                            </p:stCondLst>
                            <p:childTnLst>
                              <p:par>
                                <p:cTn id="108" presetID="53" presetClass="entr" presetSubtype="528" fill="hold" grpId="0" nodeType="afterEffect">
                                  <p:stCondLst>
                                    <p:cond delay="0"/>
                                  </p:stCondLst>
                                  <p:childTnLst>
                                    <p:set>
                                      <p:cBhvr>
                                        <p:cTn id="109" dur="1" fill="hold">
                                          <p:stCondLst>
                                            <p:cond delay="0"/>
                                          </p:stCondLst>
                                        </p:cTn>
                                        <p:tgtEl>
                                          <p:spTgt spid="35"/>
                                        </p:tgtEl>
                                        <p:attrNameLst>
                                          <p:attrName>style.visibility</p:attrName>
                                        </p:attrNameLst>
                                      </p:cBhvr>
                                      <p:to>
                                        <p:strVal val="visible"/>
                                      </p:to>
                                    </p:set>
                                    <p:anim calcmode="lin" valueType="num">
                                      <p:cBhvr>
                                        <p:cTn id="110" dur="500" fill="hold"/>
                                        <p:tgtEl>
                                          <p:spTgt spid="35"/>
                                        </p:tgtEl>
                                        <p:attrNameLst>
                                          <p:attrName>ppt_w</p:attrName>
                                        </p:attrNameLst>
                                      </p:cBhvr>
                                      <p:tavLst>
                                        <p:tav tm="0">
                                          <p:val>
                                            <p:fltVal val="0"/>
                                          </p:val>
                                        </p:tav>
                                        <p:tav tm="100000">
                                          <p:val>
                                            <p:strVal val="#ppt_w"/>
                                          </p:val>
                                        </p:tav>
                                      </p:tavLst>
                                    </p:anim>
                                    <p:anim calcmode="lin" valueType="num">
                                      <p:cBhvr>
                                        <p:cTn id="111" dur="500" fill="hold"/>
                                        <p:tgtEl>
                                          <p:spTgt spid="35"/>
                                        </p:tgtEl>
                                        <p:attrNameLst>
                                          <p:attrName>ppt_h</p:attrName>
                                        </p:attrNameLst>
                                      </p:cBhvr>
                                      <p:tavLst>
                                        <p:tav tm="0">
                                          <p:val>
                                            <p:fltVal val="0"/>
                                          </p:val>
                                        </p:tav>
                                        <p:tav tm="100000">
                                          <p:val>
                                            <p:strVal val="#ppt_h"/>
                                          </p:val>
                                        </p:tav>
                                      </p:tavLst>
                                    </p:anim>
                                    <p:animEffect transition="in" filter="fade">
                                      <p:cBhvr>
                                        <p:cTn id="112" dur="500"/>
                                        <p:tgtEl>
                                          <p:spTgt spid="35"/>
                                        </p:tgtEl>
                                      </p:cBhvr>
                                    </p:animEffect>
                                    <p:anim calcmode="lin" valueType="num">
                                      <p:cBhvr>
                                        <p:cTn id="113" dur="500" fill="hold"/>
                                        <p:tgtEl>
                                          <p:spTgt spid="35"/>
                                        </p:tgtEl>
                                        <p:attrNameLst>
                                          <p:attrName>ppt_x</p:attrName>
                                        </p:attrNameLst>
                                      </p:cBhvr>
                                      <p:tavLst>
                                        <p:tav tm="0">
                                          <p:val>
                                            <p:fltVal val="0.5"/>
                                          </p:val>
                                        </p:tav>
                                        <p:tav tm="100000">
                                          <p:val>
                                            <p:strVal val="#ppt_x"/>
                                          </p:val>
                                        </p:tav>
                                      </p:tavLst>
                                    </p:anim>
                                    <p:anim calcmode="lin" valueType="num">
                                      <p:cBhvr>
                                        <p:cTn id="114"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8" grpId="0" animBg="1"/>
      <p:bldP spid="20" grpId="0" animBg="1"/>
      <p:bldP spid="22" grpId="0" animBg="1"/>
      <p:bldP spid="24" grpId="0" animBg="1"/>
      <p:bldP spid="7" grpId="0"/>
      <p:bldP spid="25" grpId="0" animBg="1"/>
      <p:bldP spid="26" grpId="0" animBg="1"/>
      <p:bldP spid="27" grpId="0" animBg="1"/>
      <p:bldP spid="28" grpId="0" animBg="1"/>
      <p:bldP spid="4" grpId="0"/>
      <p:bldP spid="29" grpId="0"/>
      <p:bldP spid="30" grpId="0"/>
      <p:bldP spid="31" grpId="0"/>
      <p:bldP spid="32" grpId="0"/>
      <p:bldP spid="33" grpId="0"/>
      <p:bldP spid="34" grpId="0"/>
      <p:bldP spid="3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E61113-01BF-4636-A5AF-2A28C117CE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6688" y="473336"/>
            <a:ext cx="3820038" cy="5201322"/>
          </a:xfrm>
          <a:prstGeom prst="rect">
            <a:avLst/>
          </a:prstGeom>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8B22EDE6-3013-4C5B-8D96-8CF83CCEA1C1}"/>
              </a:ext>
            </a:extLst>
          </p:cNvPr>
          <p:cNvSpPr/>
          <p:nvPr/>
        </p:nvSpPr>
        <p:spPr>
          <a:xfrm>
            <a:off x="623944" y="1118795"/>
            <a:ext cx="2872291" cy="3786692"/>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446E5000-FC1D-4BDF-B915-597166F8669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759509" y="1561203"/>
            <a:ext cx="3473452" cy="4986169"/>
          </a:xfrm>
          <a:prstGeom prst="rect">
            <a:avLst/>
          </a:prstGeom>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081765BD-5450-457B-B580-33DB72C18C19}"/>
              </a:ext>
            </a:extLst>
          </p:cNvPr>
          <p:cNvSpPr/>
          <p:nvPr/>
        </p:nvSpPr>
        <p:spPr>
          <a:xfrm>
            <a:off x="2480245" y="2087831"/>
            <a:ext cx="2048723" cy="3667509"/>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19044CB-130E-4F4B-95FD-76A95EF7D0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B7D014FE-1C19-4C3E-8B0B-E2FEC502EB83}"/>
              </a:ext>
            </a:extLst>
          </p:cNvPr>
          <p:cNvSpPr txBox="1"/>
          <p:nvPr/>
        </p:nvSpPr>
        <p:spPr>
          <a:xfrm>
            <a:off x="5099056" y="1561202"/>
            <a:ext cx="6564807" cy="5416868"/>
          </a:xfrm>
          <a:prstGeom prst="rect">
            <a:avLst/>
          </a:prstGeom>
          <a:noFill/>
        </p:spPr>
        <p:txBody>
          <a:bodyPr wrap="square" rtlCol="0">
            <a:spAutoFit/>
          </a:bodyPr>
          <a:lstStyle/>
          <a:p>
            <a:r>
              <a:rPr lang="en-US" sz="2200" b="1" dirty="0">
                <a:solidFill>
                  <a:srgbClr val="FE4A1E"/>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chemeClr val="bg1"/>
              </a:solidFill>
              <a:latin typeface="Candara" panose="020E0502030303020204" pitchFamily="34" charset="0"/>
            </a:endParaRPr>
          </a:p>
          <a:p>
            <a:r>
              <a:rPr lang="en-US" sz="2000" b="1" dirty="0">
                <a:solidFill>
                  <a:srgbClr val="5C9AD3"/>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r>
              <a:rPr lang="en-US" b="1" dirty="0">
                <a:solidFill>
                  <a:srgbClr val="44546B"/>
                </a:solidFill>
                <a:latin typeface="Candara" panose="020E0502030303020204" pitchFamily="34" charset="0"/>
              </a:rPr>
              <a:t>Lorem Ipsum Dolor</a:t>
            </a:r>
          </a:p>
          <a:p>
            <a:endParaRPr lang="en-US" sz="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1"/>
              </a:solidFill>
              <a:latin typeface="Candara" panose="020E0502030303020204" pitchFamily="34" charset="0"/>
            </a:endParaRPr>
          </a:p>
          <a:p>
            <a:r>
              <a:rPr lang="en-US" sz="1600" b="1" dirty="0">
                <a:solidFill>
                  <a:srgbClr val="7A7A7A"/>
                </a:solidFill>
                <a:latin typeface="Candara" panose="020E0502030303020204" pitchFamily="34" charset="0"/>
              </a:rPr>
              <a:t>Lorem Ipsum Dolor</a:t>
            </a:r>
          </a:p>
          <a:p>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04396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500"/>
                                        <p:tgtEl>
                                          <p:spTgt spid="11"/>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anim calcmode="lin" valueType="num">
                                      <p:cBhvr>
                                        <p:cTn id="14" dur="500" fill="hold"/>
                                        <p:tgtEl>
                                          <p:spTgt spid="3"/>
                                        </p:tgtEl>
                                        <p:attrNameLst>
                                          <p:attrName>ppt_x</p:attrName>
                                        </p:attrNameLst>
                                      </p:cBhvr>
                                      <p:tavLst>
                                        <p:tav tm="0">
                                          <p:val>
                                            <p:fltVal val="0.5"/>
                                          </p:val>
                                        </p:tav>
                                        <p:tav tm="100000">
                                          <p:val>
                                            <p:strVal val="#ppt_x"/>
                                          </p:val>
                                        </p:tav>
                                      </p:tavLst>
                                    </p:anim>
                                    <p:anim calcmode="lin" valueType="num">
                                      <p:cBhvr>
                                        <p:cTn id="15" dur="50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14" presetClass="entr" presetSubtype="10"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randombar(horizontal)">
                                      <p:cBhvr>
                                        <p:cTn id="19" dur="750"/>
                                        <p:tgtEl>
                                          <p:spTgt spid="9"/>
                                        </p:tgtEl>
                                      </p:cBhvr>
                                    </p:animEffect>
                                  </p:childTnLst>
                                </p:cTn>
                              </p:par>
                            </p:childTnLst>
                          </p:cTn>
                        </p:par>
                        <p:par>
                          <p:cTn id="20" fill="hold">
                            <p:stCondLst>
                              <p:cond delay="1750"/>
                            </p:stCondLst>
                            <p:childTnLst>
                              <p:par>
                                <p:cTn id="21" presetID="53" presetClass="entr" presetSubtype="528"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anim calcmode="lin" valueType="num">
                                      <p:cBhvr>
                                        <p:cTn id="26" dur="500" fill="hold"/>
                                        <p:tgtEl>
                                          <p:spTgt spid="8"/>
                                        </p:tgtEl>
                                        <p:attrNameLst>
                                          <p:attrName>ppt_x</p:attrName>
                                        </p:attrNameLst>
                                      </p:cBhvr>
                                      <p:tavLst>
                                        <p:tav tm="0">
                                          <p:val>
                                            <p:fltVal val="0.5"/>
                                          </p:val>
                                        </p:tav>
                                        <p:tav tm="100000">
                                          <p:val>
                                            <p:strVal val="#ppt_x"/>
                                          </p:val>
                                        </p:tav>
                                      </p:tavLst>
                                    </p:anim>
                                    <p:anim calcmode="lin" valueType="num">
                                      <p:cBhvr>
                                        <p:cTn id="27" dur="500" fill="hold"/>
                                        <p:tgtEl>
                                          <p:spTgt spid="8"/>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14" presetClass="entr" presetSubtype="1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randombar(horizontal)">
                                      <p:cBhvr>
                                        <p:cTn id="31" dur="750"/>
                                        <p:tgtEl>
                                          <p:spTgt spid="10"/>
                                        </p:tgtEl>
                                      </p:cBhvr>
                                    </p:animEffect>
                                  </p:childTnLst>
                                </p:cTn>
                              </p:par>
                            </p:childTnLst>
                          </p:cTn>
                        </p:par>
                        <p:par>
                          <p:cTn id="32" fill="hold">
                            <p:stCondLst>
                              <p:cond delay="3000"/>
                            </p:stCondLst>
                            <p:childTnLst>
                              <p:par>
                                <p:cTn id="33" presetID="22" presetClass="entr" presetSubtype="1" fill="hold" grpId="0"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wipe(up)">
                                      <p:cBhvr>
                                        <p:cTn id="35" dur="2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12"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6" name="Group 45">
            <a:extLst>
              <a:ext uri="{FF2B5EF4-FFF2-40B4-BE49-F238E27FC236}">
                <a16:creationId xmlns:a16="http://schemas.microsoft.com/office/drawing/2014/main" id="{F8653C06-A790-4C32-81F9-6BFE09315F9F}"/>
              </a:ext>
            </a:extLst>
          </p:cNvPr>
          <p:cNvGrpSpPr/>
          <p:nvPr/>
        </p:nvGrpSpPr>
        <p:grpSpPr>
          <a:xfrm>
            <a:off x="1300048" y="1843210"/>
            <a:ext cx="819328" cy="4480072"/>
            <a:chOff x="1300048" y="1843210"/>
            <a:chExt cx="819328" cy="4480072"/>
          </a:xfrm>
        </p:grpSpPr>
        <p:sp>
          <p:nvSpPr>
            <p:cNvPr id="24" name="Freeform: Shape 23">
              <a:extLst>
                <a:ext uri="{FF2B5EF4-FFF2-40B4-BE49-F238E27FC236}">
                  <a16:creationId xmlns:a16="http://schemas.microsoft.com/office/drawing/2014/main" id="{D78C0D75-421C-4B96-B400-23F39C696F3E}"/>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8" name="Freeform: Shape 17">
              <a:extLst>
                <a:ext uri="{FF2B5EF4-FFF2-40B4-BE49-F238E27FC236}">
                  <a16:creationId xmlns:a16="http://schemas.microsoft.com/office/drawing/2014/main" id="{F62F854E-7C2F-42DC-AB23-0E541B8DDD7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a:extLst>
                <a:ext uri="{FF2B5EF4-FFF2-40B4-BE49-F238E27FC236}">
                  <a16:creationId xmlns:a16="http://schemas.microsoft.com/office/drawing/2014/main" id="{3832665D-AB52-481C-B7CC-22AE53D5291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4" name="Group 43">
            <a:extLst>
              <a:ext uri="{FF2B5EF4-FFF2-40B4-BE49-F238E27FC236}">
                <a16:creationId xmlns:a16="http://schemas.microsoft.com/office/drawing/2014/main" id="{3D6602D0-BAC5-4011-8471-6F6F3C9509A4}"/>
              </a:ext>
            </a:extLst>
          </p:cNvPr>
          <p:cNvGrpSpPr/>
          <p:nvPr/>
        </p:nvGrpSpPr>
        <p:grpSpPr>
          <a:xfrm>
            <a:off x="1309510" y="3268552"/>
            <a:ext cx="809334" cy="2560320"/>
            <a:chOff x="1309510" y="3268552"/>
            <a:chExt cx="809334" cy="2560320"/>
          </a:xfrm>
          <a:solidFill>
            <a:srgbClr val="FE4A1E"/>
          </a:solidFill>
        </p:grpSpPr>
        <p:sp>
          <p:nvSpPr>
            <p:cNvPr id="38" name="Freeform: Shape 37">
              <a:extLst>
                <a:ext uri="{FF2B5EF4-FFF2-40B4-BE49-F238E27FC236}">
                  <a16:creationId xmlns:a16="http://schemas.microsoft.com/office/drawing/2014/main" id="{9B47E6D7-7BE2-4C95-8E67-93D42D639979}"/>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43" name="Rectangle 42">
              <a:extLst>
                <a:ext uri="{FF2B5EF4-FFF2-40B4-BE49-F238E27FC236}">
                  <a16:creationId xmlns:a16="http://schemas.microsoft.com/office/drawing/2014/main" id="{14C8C111-730C-4069-9310-AD689B38AF91}"/>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1" name="Freeform: Shape 40">
            <a:extLst>
              <a:ext uri="{FF2B5EF4-FFF2-40B4-BE49-F238E27FC236}">
                <a16:creationId xmlns:a16="http://schemas.microsoft.com/office/drawing/2014/main" id="{C374CA08-160F-4B3E-83F8-977266828F91}"/>
              </a:ext>
            </a:extLst>
          </p:cNvPr>
          <p:cNvSpPr/>
          <p:nvPr/>
        </p:nvSpPr>
        <p:spPr>
          <a:xfrm rot="16200000">
            <a:off x="1602811" y="296846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47" name="Group 46">
            <a:extLst>
              <a:ext uri="{FF2B5EF4-FFF2-40B4-BE49-F238E27FC236}">
                <a16:creationId xmlns:a16="http://schemas.microsoft.com/office/drawing/2014/main" id="{4C4C1381-EBFC-45EB-A00F-E060929F02DF}"/>
              </a:ext>
            </a:extLst>
          </p:cNvPr>
          <p:cNvGrpSpPr/>
          <p:nvPr/>
        </p:nvGrpSpPr>
        <p:grpSpPr>
          <a:xfrm>
            <a:off x="1309510" y="4838751"/>
            <a:ext cx="809334" cy="1481759"/>
            <a:chOff x="1309510" y="4838751"/>
            <a:chExt cx="809334" cy="1481759"/>
          </a:xfrm>
        </p:grpSpPr>
        <p:sp>
          <p:nvSpPr>
            <p:cNvPr id="32" name="Freeform: Shape 31">
              <a:extLst>
                <a:ext uri="{FF2B5EF4-FFF2-40B4-BE49-F238E27FC236}">
                  <a16:creationId xmlns:a16="http://schemas.microsoft.com/office/drawing/2014/main" id="{D4DDAA75-570D-45EA-9B4D-7FE7D57A35F0}"/>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6" name="Freeform: Shape 35">
              <a:extLst>
                <a:ext uri="{FF2B5EF4-FFF2-40B4-BE49-F238E27FC236}">
                  <a16:creationId xmlns:a16="http://schemas.microsoft.com/office/drawing/2014/main" id="{4DFCEE46-8F8C-4402-B4B7-34C95F21A5D9}"/>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21" name="Group 20">
            <a:extLst>
              <a:ext uri="{FF2B5EF4-FFF2-40B4-BE49-F238E27FC236}">
                <a16:creationId xmlns:a16="http://schemas.microsoft.com/office/drawing/2014/main" id="{522F9D25-E3A0-40A2-B8AB-ACB9C636A992}"/>
              </a:ext>
            </a:extLst>
          </p:cNvPr>
          <p:cNvGrpSpPr/>
          <p:nvPr/>
        </p:nvGrpSpPr>
        <p:grpSpPr>
          <a:xfrm>
            <a:off x="2700335" y="1843210"/>
            <a:ext cx="819328" cy="4480072"/>
            <a:chOff x="1300048" y="1843210"/>
            <a:chExt cx="819328" cy="4480072"/>
          </a:xfrm>
        </p:grpSpPr>
        <p:sp>
          <p:nvSpPr>
            <p:cNvPr id="22" name="Freeform: Shape 21">
              <a:extLst>
                <a:ext uri="{FF2B5EF4-FFF2-40B4-BE49-F238E27FC236}">
                  <a16:creationId xmlns:a16="http://schemas.microsoft.com/office/drawing/2014/main" id="{6852618D-04DE-4BD4-AC1E-EDE79F07C7BB}"/>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23" name="Freeform: Shape 22">
              <a:extLst>
                <a:ext uri="{FF2B5EF4-FFF2-40B4-BE49-F238E27FC236}">
                  <a16:creationId xmlns:a16="http://schemas.microsoft.com/office/drawing/2014/main" id="{48026021-185C-405F-812E-9D1C10B1FE6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5" name="Freeform: Shape 24">
              <a:extLst>
                <a:ext uri="{FF2B5EF4-FFF2-40B4-BE49-F238E27FC236}">
                  <a16:creationId xmlns:a16="http://schemas.microsoft.com/office/drawing/2014/main" id="{5AAFE3E0-16D6-4345-AF27-89EB6E6C676D}"/>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27" name="Group 26">
            <a:extLst>
              <a:ext uri="{FF2B5EF4-FFF2-40B4-BE49-F238E27FC236}">
                <a16:creationId xmlns:a16="http://schemas.microsoft.com/office/drawing/2014/main" id="{CA37C85E-A857-4D61-A2FF-BD9EEEBFA9F3}"/>
              </a:ext>
            </a:extLst>
          </p:cNvPr>
          <p:cNvGrpSpPr/>
          <p:nvPr/>
        </p:nvGrpSpPr>
        <p:grpSpPr>
          <a:xfrm>
            <a:off x="2709797" y="2557349"/>
            <a:ext cx="809334" cy="3282208"/>
            <a:chOff x="1309510" y="2557349"/>
            <a:chExt cx="809334" cy="3282208"/>
          </a:xfrm>
          <a:solidFill>
            <a:srgbClr val="5C9AD3"/>
          </a:solidFill>
        </p:grpSpPr>
        <p:sp>
          <p:nvSpPr>
            <p:cNvPr id="28" name="Freeform: Shape 27">
              <a:extLst>
                <a:ext uri="{FF2B5EF4-FFF2-40B4-BE49-F238E27FC236}">
                  <a16:creationId xmlns:a16="http://schemas.microsoft.com/office/drawing/2014/main" id="{48782AB1-9752-4A93-9953-437B0D3A278E}"/>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29" name="Rectangle 28">
              <a:extLst>
                <a:ext uri="{FF2B5EF4-FFF2-40B4-BE49-F238E27FC236}">
                  <a16:creationId xmlns:a16="http://schemas.microsoft.com/office/drawing/2014/main" id="{17FF1429-1303-452D-B627-7AC48107464E}"/>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Freeform: Shape 29">
            <a:extLst>
              <a:ext uri="{FF2B5EF4-FFF2-40B4-BE49-F238E27FC236}">
                <a16:creationId xmlns:a16="http://schemas.microsoft.com/office/drawing/2014/main" id="{62FEAF79-8C1F-4C80-AF5D-F1FA190689C7}"/>
              </a:ext>
            </a:extLst>
          </p:cNvPr>
          <p:cNvSpPr/>
          <p:nvPr/>
        </p:nvSpPr>
        <p:spPr>
          <a:xfrm rot="16200000">
            <a:off x="3003098" y="2245970"/>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31" name="Group 30">
            <a:extLst>
              <a:ext uri="{FF2B5EF4-FFF2-40B4-BE49-F238E27FC236}">
                <a16:creationId xmlns:a16="http://schemas.microsoft.com/office/drawing/2014/main" id="{563739EB-2BB4-491C-8883-5E987B468134}"/>
              </a:ext>
            </a:extLst>
          </p:cNvPr>
          <p:cNvGrpSpPr/>
          <p:nvPr/>
        </p:nvGrpSpPr>
        <p:grpSpPr>
          <a:xfrm>
            <a:off x="2709797" y="4838751"/>
            <a:ext cx="809334" cy="1481759"/>
            <a:chOff x="1309510" y="4838751"/>
            <a:chExt cx="809334" cy="1481759"/>
          </a:xfrm>
        </p:grpSpPr>
        <p:sp>
          <p:nvSpPr>
            <p:cNvPr id="33" name="Freeform: Shape 32">
              <a:extLst>
                <a:ext uri="{FF2B5EF4-FFF2-40B4-BE49-F238E27FC236}">
                  <a16:creationId xmlns:a16="http://schemas.microsoft.com/office/drawing/2014/main" id="{198C6074-27BE-4234-BAAF-9856A4ED911F}"/>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4" name="Freeform: Shape 33">
              <a:extLst>
                <a:ext uri="{FF2B5EF4-FFF2-40B4-BE49-F238E27FC236}">
                  <a16:creationId xmlns:a16="http://schemas.microsoft.com/office/drawing/2014/main" id="{AEF65665-8DE5-4568-B265-DA1CC791319D}"/>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35" name="Group 34">
            <a:extLst>
              <a:ext uri="{FF2B5EF4-FFF2-40B4-BE49-F238E27FC236}">
                <a16:creationId xmlns:a16="http://schemas.microsoft.com/office/drawing/2014/main" id="{A35BE9B1-B2E6-4283-BB8F-62D9ABE7D076}"/>
              </a:ext>
            </a:extLst>
          </p:cNvPr>
          <p:cNvGrpSpPr/>
          <p:nvPr/>
        </p:nvGrpSpPr>
        <p:grpSpPr>
          <a:xfrm>
            <a:off x="4100622" y="1837665"/>
            <a:ext cx="819328" cy="4480072"/>
            <a:chOff x="1300048" y="1843210"/>
            <a:chExt cx="819328" cy="4480072"/>
          </a:xfrm>
        </p:grpSpPr>
        <p:sp>
          <p:nvSpPr>
            <p:cNvPr id="37" name="Freeform: Shape 36">
              <a:extLst>
                <a:ext uri="{FF2B5EF4-FFF2-40B4-BE49-F238E27FC236}">
                  <a16:creationId xmlns:a16="http://schemas.microsoft.com/office/drawing/2014/main" id="{0A50D6F7-12EF-49C7-910C-825EA19C81D5}"/>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39" name="Freeform: Shape 38">
              <a:extLst>
                <a:ext uri="{FF2B5EF4-FFF2-40B4-BE49-F238E27FC236}">
                  <a16:creationId xmlns:a16="http://schemas.microsoft.com/office/drawing/2014/main" id="{7BD46BDC-06E1-470F-A618-5BEC576CEAAD}"/>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a:extLst>
                <a:ext uri="{FF2B5EF4-FFF2-40B4-BE49-F238E27FC236}">
                  <a16:creationId xmlns:a16="http://schemas.microsoft.com/office/drawing/2014/main" id="{8F8BFD9A-2624-4FFA-AC18-EC321A5D82D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49" name="Group 48">
            <a:extLst>
              <a:ext uri="{FF2B5EF4-FFF2-40B4-BE49-F238E27FC236}">
                <a16:creationId xmlns:a16="http://schemas.microsoft.com/office/drawing/2014/main" id="{5F56C752-B1A6-447D-82E4-033D6FD2904B}"/>
              </a:ext>
            </a:extLst>
          </p:cNvPr>
          <p:cNvGrpSpPr/>
          <p:nvPr/>
        </p:nvGrpSpPr>
        <p:grpSpPr>
          <a:xfrm>
            <a:off x="4110084" y="2970234"/>
            <a:ext cx="809334" cy="2853094"/>
            <a:chOff x="1309510" y="3278643"/>
            <a:chExt cx="809334" cy="2550229"/>
          </a:xfrm>
          <a:solidFill>
            <a:srgbClr val="44546B"/>
          </a:solidFill>
        </p:grpSpPr>
        <p:sp>
          <p:nvSpPr>
            <p:cNvPr id="50" name="Freeform: Shape 49">
              <a:extLst>
                <a:ext uri="{FF2B5EF4-FFF2-40B4-BE49-F238E27FC236}">
                  <a16:creationId xmlns:a16="http://schemas.microsoft.com/office/drawing/2014/main" id="{B436323E-E248-4C7E-A7EE-F69A6C0303F5}"/>
                </a:ext>
              </a:extLst>
            </p:cNvPr>
            <p:cNvSpPr/>
            <p:nvPr/>
          </p:nvSpPr>
          <p:spPr>
            <a:xfrm>
              <a:off x="1512879" y="3447051"/>
              <a:ext cx="605965" cy="2381821"/>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1" name="Rectangle 50">
              <a:extLst>
                <a:ext uri="{FF2B5EF4-FFF2-40B4-BE49-F238E27FC236}">
                  <a16:creationId xmlns:a16="http://schemas.microsoft.com/office/drawing/2014/main" id="{EC0F0779-0533-4B97-A9DF-78D3172446A5}"/>
                </a:ext>
              </a:extLst>
            </p:cNvPr>
            <p:cNvSpPr/>
            <p:nvPr/>
          </p:nvSpPr>
          <p:spPr>
            <a:xfrm>
              <a:off x="1309510" y="3278643"/>
              <a:ext cx="210312" cy="2541908"/>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Shape 51">
            <a:extLst>
              <a:ext uri="{FF2B5EF4-FFF2-40B4-BE49-F238E27FC236}">
                <a16:creationId xmlns:a16="http://schemas.microsoft.com/office/drawing/2014/main" id="{AAB76C02-F742-4FD7-B91F-B2805C8A276E}"/>
              </a:ext>
            </a:extLst>
          </p:cNvPr>
          <p:cNvSpPr/>
          <p:nvPr/>
        </p:nvSpPr>
        <p:spPr>
          <a:xfrm rot="16200000">
            <a:off x="4403385" y="2669401"/>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53" name="Group 52">
            <a:extLst>
              <a:ext uri="{FF2B5EF4-FFF2-40B4-BE49-F238E27FC236}">
                <a16:creationId xmlns:a16="http://schemas.microsoft.com/office/drawing/2014/main" id="{A948621F-8892-414E-BFD5-810EDEF1FD5E}"/>
              </a:ext>
            </a:extLst>
          </p:cNvPr>
          <p:cNvGrpSpPr/>
          <p:nvPr/>
        </p:nvGrpSpPr>
        <p:grpSpPr>
          <a:xfrm>
            <a:off x="4110084" y="4833206"/>
            <a:ext cx="809334" cy="1481759"/>
            <a:chOff x="1309510" y="4838751"/>
            <a:chExt cx="809334" cy="1481759"/>
          </a:xfrm>
        </p:grpSpPr>
        <p:sp>
          <p:nvSpPr>
            <p:cNvPr id="54" name="Freeform: Shape 53">
              <a:extLst>
                <a:ext uri="{FF2B5EF4-FFF2-40B4-BE49-F238E27FC236}">
                  <a16:creationId xmlns:a16="http://schemas.microsoft.com/office/drawing/2014/main" id="{77FEF491-97CE-480C-9CAE-0FC844EA0F17}"/>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5" name="Freeform: Shape 54">
              <a:extLst>
                <a:ext uri="{FF2B5EF4-FFF2-40B4-BE49-F238E27FC236}">
                  <a16:creationId xmlns:a16="http://schemas.microsoft.com/office/drawing/2014/main" id="{9380626C-EA3A-4965-81C2-75857FEAA7BB}"/>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56" name="Group 55">
            <a:extLst>
              <a:ext uri="{FF2B5EF4-FFF2-40B4-BE49-F238E27FC236}">
                <a16:creationId xmlns:a16="http://schemas.microsoft.com/office/drawing/2014/main" id="{D788F6F1-3C0C-482F-B8C8-DA7372E8DD97}"/>
              </a:ext>
            </a:extLst>
          </p:cNvPr>
          <p:cNvGrpSpPr/>
          <p:nvPr/>
        </p:nvGrpSpPr>
        <p:grpSpPr>
          <a:xfrm>
            <a:off x="5510371" y="1840437"/>
            <a:ext cx="820624" cy="4480073"/>
            <a:chOff x="1309510" y="1843209"/>
            <a:chExt cx="820624" cy="4480073"/>
          </a:xfrm>
        </p:grpSpPr>
        <p:sp>
          <p:nvSpPr>
            <p:cNvPr id="57" name="Freeform: Shape 56">
              <a:extLst>
                <a:ext uri="{FF2B5EF4-FFF2-40B4-BE49-F238E27FC236}">
                  <a16:creationId xmlns:a16="http://schemas.microsoft.com/office/drawing/2014/main" id="{9F3BC53B-E510-407F-87CD-2F52C5159453}"/>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58" name="Freeform: Shape 57">
              <a:extLst>
                <a:ext uri="{FF2B5EF4-FFF2-40B4-BE49-F238E27FC236}">
                  <a16:creationId xmlns:a16="http://schemas.microsoft.com/office/drawing/2014/main" id="{95A9CAF8-10F7-4BB4-A2C3-8FEDEEDBED3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59" name="Freeform: Shape 58">
              <a:extLst>
                <a:ext uri="{FF2B5EF4-FFF2-40B4-BE49-F238E27FC236}">
                  <a16:creationId xmlns:a16="http://schemas.microsoft.com/office/drawing/2014/main" id="{33E81995-E7BA-49CA-9478-1FD3181D106F}"/>
                </a:ext>
              </a:extLst>
            </p:cNvPr>
            <p:cNvSpPr/>
            <p:nvPr/>
          </p:nvSpPr>
          <p:spPr>
            <a:xfrm rot="16200000">
              <a:off x="1611638"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60" name="Group 59">
            <a:extLst>
              <a:ext uri="{FF2B5EF4-FFF2-40B4-BE49-F238E27FC236}">
                <a16:creationId xmlns:a16="http://schemas.microsoft.com/office/drawing/2014/main" id="{6D4EDB40-B1A7-4489-B62D-F48B7073B456}"/>
              </a:ext>
            </a:extLst>
          </p:cNvPr>
          <p:cNvGrpSpPr/>
          <p:nvPr/>
        </p:nvGrpSpPr>
        <p:grpSpPr>
          <a:xfrm>
            <a:off x="5510371" y="3265780"/>
            <a:ext cx="809334" cy="2560320"/>
            <a:chOff x="1309510" y="3268552"/>
            <a:chExt cx="809334" cy="2560320"/>
          </a:xfrm>
          <a:solidFill>
            <a:srgbClr val="7A7A7A"/>
          </a:solidFill>
        </p:grpSpPr>
        <p:sp>
          <p:nvSpPr>
            <p:cNvPr id="61" name="Freeform: Shape 60">
              <a:extLst>
                <a:ext uri="{FF2B5EF4-FFF2-40B4-BE49-F238E27FC236}">
                  <a16:creationId xmlns:a16="http://schemas.microsoft.com/office/drawing/2014/main" id="{AA05109F-2EAB-446E-8F61-5B9A966186D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2" name="Rectangle 61">
              <a:extLst>
                <a:ext uri="{FF2B5EF4-FFF2-40B4-BE49-F238E27FC236}">
                  <a16:creationId xmlns:a16="http://schemas.microsoft.com/office/drawing/2014/main" id="{ACBF0DF2-30EB-4AA8-91DF-532C9D86DE7E}"/>
                </a:ext>
              </a:extLst>
            </p:cNvPr>
            <p:cNvSpPr/>
            <p:nvPr/>
          </p:nvSpPr>
          <p:spPr>
            <a:xfrm>
              <a:off x="1309510" y="3268552"/>
              <a:ext cx="210312" cy="256032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Freeform: Shape 62">
            <a:extLst>
              <a:ext uri="{FF2B5EF4-FFF2-40B4-BE49-F238E27FC236}">
                <a16:creationId xmlns:a16="http://schemas.microsoft.com/office/drawing/2014/main" id="{1BD4C64E-61AA-4935-977B-467850A31531}"/>
              </a:ext>
            </a:extLst>
          </p:cNvPr>
          <p:cNvSpPr/>
          <p:nvPr/>
        </p:nvSpPr>
        <p:spPr>
          <a:xfrm rot="16200000">
            <a:off x="5803672" y="296568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64" name="Group 63">
            <a:extLst>
              <a:ext uri="{FF2B5EF4-FFF2-40B4-BE49-F238E27FC236}">
                <a16:creationId xmlns:a16="http://schemas.microsoft.com/office/drawing/2014/main" id="{4B3CF6C8-EF98-47D0-9749-B9D78D00F083}"/>
              </a:ext>
            </a:extLst>
          </p:cNvPr>
          <p:cNvGrpSpPr/>
          <p:nvPr/>
        </p:nvGrpSpPr>
        <p:grpSpPr>
          <a:xfrm>
            <a:off x="5510371" y="4835979"/>
            <a:ext cx="809334" cy="1481759"/>
            <a:chOff x="1309510" y="4838751"/>
            <a:chExt cx="809334" cy="1481759"/>
          </a:xfrm>
        </p:grpSpPr>
        <p:sp>
          <p:nvSpPr>
            <p:cNvPr id="65" name="Freeform: Shape 64">
              <a:extLst>
                <a:ext uri="{FF2B5EF4-FFF2-40B4-BE49-F238E27FC236}">
                  <a16:creationId xmlns:a16="http://schemas.microsoft.com/office/drawing/2014/main" id="{D959B8F3-F0B1-4074-9E59-F6EC4AC5707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6" name="Freeform: Shape 65">
              <a:extLst>
                <a:ext uri="{FF2B5EF4-FFF2-40B4-BE49-F238E27FC236}">
                  <a16:creationId xmlns:a16="http://schemas.microsoft.com/office/drawing/2014/main" id="{8A0FC929-642A-4C13-B0A6-5C66353F83D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67" name="Group 66">
            <a:extLst>
              <a:ext uri="{FF2B5EF4-FFF2-40B4-BE49-F238E27FC236}">
                <a16:creationId xmlns:a16="http://schemas.microsoft.com/office/drawing/2014/main" id="{76AC7796-A1EB-463E-89D3-81105EFFCB23}"/>
              </a:ext>
            </a:extLst>
          </p:cNvPr>
          <p:cNvGrpSpPr/>
          <p:nvPr/>
        </p:nvGrpSpPr>
        <p:grpSpPr>
          <a:xfrm>
            <a:off x="6904398" y="1840437"/>
            <a:ext cx="819328" cy="4480073"/>
            <a:chOff x="1300048" y="1843209"/>
            <a:chExt cx="819328" cy="4480073"/>
          </a:xfrm>
        </p:grpSpPr>
        <p:sp>
          <p:nvSpPr>
            <p:cNvPr id="68" name="Freeform: Shape 67">
              <a:extLst>
                <a:ext uri="{FF2B5EF4-FFF2-40B4-BE49-F238E27FC236}">
                  <a16:creationId xmlns:a16="http://schemas.microsoft.com/office/drawing/2014/main" id="{C9A91F9E-7C5A-4DAE-9E2D-421F48B7A7C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69" name="Freeform: Shape 68">
              <a:extLst>
                <a:ext uri="{FF2B5EF4-FFF2-40B4-BE49-F238E27FC236}">
                  <a16:creationId xmlns:a16="http://schemas.microsoft.com/office/drawing/2014/main" id="{E197A07B-4B78-4333-9BE7-B2A578B7E3B9}"/>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0" name="Freeform: Shape 69">
              <a:extLst>
                <a:ext uri="{FF2B5EF4-FFF2-40B4-BE49-F238E27FC236}">
                  <a16:creationId xmlns:a16="http://schemas.microsoft.com/office/drawing/2014/main" id="{5D9A463C-DBE0-480E-9124-BE7AAEFF9FD3}"/>
                </a:ext>
              </a:extLst>
            </p:cNvPr>
            <p:cNvSpPr/>
            <p:nvPr/>
          </p:nvSpPr>
          <p:spPr>
            <a:xfrm rot="16200000">
              <a:off x="1600880" y="1542377"/>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1" name="Group 70">
            <a:extLst>
              <a:ext uri="{FF2B5EF4-FFF2-40B4-BE49-F238E27FC236}">
                <a16:creationId xmlns:a16="http://schemas.microsoft.com/office/drawing/2014/main" id="{9149508D-5F77-41B7-A9C5-DB479901376B}"/>
              </a:ext>
            </a:extLst>
          </p:cNvPr>
          <p:cNvGrpSpPr/>
          <p:nvPr/>
        </p:nvGrpSpPr>
        <p:grpSpPr>
          <a:xfrm>
            <a:off x="6913860" y="2306225"/>
            <a:ext cx="809334" cy="3556527"/>
            <a:chOff x="1309510" y="2308997"/>
            <a:chExt cx="809334" cy="3556527"/>
          </a:xfrm>
          <a:solidFill>
            <a:srgbClr val="939393"/>
          </a:solidFill>
        </p:grpSpPr>
        <p:sp>
          <p:nvSpPr>
            <p:cNvPr id="72" name="Freeform: Shape 71">
              <a:extLst>
                <a:ext uri="{FF2B5EF4-FFF2-40B4-BE49-F238E27FC236}">
                  <a16:creationId xmlns:a16="http://schemas.microsoft.com/office/drawing/2014/main" id="{6A0008BF-5E0D-45FA-9F9D-CAB8CE834672}"/>
                </a:ext>
              </a:extLst>
            </p:cNvPr>
            <p:cNvSpPr/>
            <p:nvPr/>
          </p:nvSpPr>
          <p:spPr>
            <a:xfrm>
              <a:off x="1512879" y="2482244"/>
              <a:ext cx="605965" cy="338328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3" name="Rectangle 72">
              <a:extLst>
                <a:ext uri="{FF2B5EF4-FFF2-40B4-BE49-F238E27FC236}">
                  <a16:creationId xmlns:a16="http://schemas.microsoft.com/office/drawing/2014/main" id="{B7655A08-69FA-4129-AABD-747E570D8105}"/>
                </a:ext>
              </a:extLst>
            </p:cNvPr>
            <p:cNvSpPr/>
            <p:nvPr/>
          </p:nvSpPr>
          <p:spPr>
            <a:xfrm>
              <a:off x="1309510" y="2308997"/>
              <a:ext cx="210312" cy="3383280"/>
            </a:xfrm>
            <a:prstGeom prst="rect">
              <a:avLst/>
            </a:prstGeom>
            <a:solidFill>
              <a:srgbClr val="75757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Freeform: Shape 73">
            <a:extLst>
              <a:ext uri="{FF2B5EF4-FFF2-40B4-BE49-F238E27FC236}">
                <a16:creationId xmlns:a16="http://schemas.microsoft.com/office/drawing/2014/main" id="{AEAFB591-8857-459F-B154-5FC5968D8D50}"/>
              </a:ext>
            </a:extLst>
          </p:cNvPr>
          <p:cNvSpPr/>
          <p:nvPr/>
        </p:nvSpPr>
        <p:spPr>
          <a:xfrm rot="16200000">
            <a:off x="7207161" y="1994842"/>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B1B1B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75" name="Group 74">
            <a:extLst>
              <a:ext uri="{FF2B5EF4-FFF2-40B4-BE49-F238E27FC236}">
                <a16:creationId xmlns:a16="http://schemas.microsoft.com/office/drawing/2014/main" id="{AE477599-5EDA-4488-AF87-566C599BD226}"/>
              </a:ext>
            </a:extLst>
          </p:cNvPr>
          <p:cNvGrpSpPr/>
          <p:nvPr/>
        </p:nvGrpSpPr>
        <p:grpSpPr>
          <a:xfrm>
            <a:off x="6913860" y="4835979"/>
            <a:ext cx="809334" cy="1481759"/>
            <a:chOff x="1309510" y="4838751"/>
            <a:chExt cx="809334" cy="1481759"/>
          </a:xfrm>
        </p:grpSpPr>
        <p:sp>
          <p:nvSpPr>
            <p:cNvPr id="76" name="Freeform: Shape 75">
              <a:extLst>
                <a:ext uri="{FF2B5EF4-FFF2-40B4-BE49-F238E27FC236}">
                  <a16:creationId xmlns:a16="http://schemas.microsoft.com/office/drawing/2014/main" id="{D9BA5EB9-EDB2-4A78-8AD4-31243B2AD9D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FD1B1CF4-B3E0-4597-B092-49E55F666B33}"/>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78" name="TextBox 77">
            <a:extLst>
              <a:ext uri="{FF2B5EF4-FFF2-40B4-BE49-F238E27FC236}">
                <a16:creationId xmlns:a16="http://schemas.microsoft.com/office/drawing/2014/main" id="{AA22DE49-5371-467A-983D-BDFEFD9D3A0F}"/>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25619877-586F-4AED-8F6E-9C232FB8CFEA}"/>
              </a:ext>
            </a:extLst>
          </p:cNvPr>
          <p:cNvSpPr txBox="1"/>
          <p:nvPr/>
        </p:nvSpPr>
        <p:spPr>
          <a:xfrm>
            <a:off x="1470838" y="5792384"/>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80" name="TextBox 79">
            <a:extLst>
              <a:ext uri="{FF2B5EF4-FFF2-40B4-BE49-F238E27FC236}">
                <a16:creationId xmlns:a16="http://schemas.microsoft.com/office/drawing/2014/main" id="{E913E630-FF26-4E56-B278-513255CF7148}"/>
              </a:ext>
            </a:extLst>
          </p:cNvPr>
          <p:cNvSpPr txBox="1"/>
          <p:nvPr/>
        </p:nvSpPr>
        <p:spPr>
          <a:xfrm>
            <a:off x="2887084" y="5792384"/>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81" name="TextBox 80">
            <a:extLst>
              <a:ext uri="{FF2B5EF4-FFF2-40B4-BE49-F238E27FC236}">
                <a16:creationId xmlns:a16="http://schemas.microsoft.com/office/drawing/2014/main" id="{AB99E4AF-21A2-48D2-9611-99ADF101374A}"/>
              </a:ext>
            </a:extLst>
          </p:cNvPr>
          <p:cNvSpPr txBox="1"/>
          <p:nvPr/>
        </p:nvSpPr>
        <p:spPr>
          <a:xfrm>
            <a:off x="4298660" y="5787548"/>
            <a:ext cx="625146" cy="461665"/>
          </a:xfrm>
          <a:prstGeom prst="rect">
            <a:avLst/>
          </a:prstGeom>
          <a:noFill/>
        </p:spPr>
        <p:txBody>
          <a:bodyPr wrap="square" rtlCol="0">
            <a:spAutoFit/>
          </a:bodyPr>
          <a:lstStyle/>
          <a:p>
            <a:pPr algn="ctr"/>
            <a:r>
              <a:rPr lang="en-US" sz="2400" b="1" dirty="0">
                <a:solidFill>
                  <a:schemeClr val="bg1"/>
                </a:solidFill>
              </a:rPr>
              <a:t>03</a:t>
            </a:r>
          </a:p>
        </p:txBody>
      </p:sp>
      <p:sp>
        <p:nvSpPr>
          <p:cNvPr id="82" name="TextBox 81">
            <a:extLst>
              <a:ext uri="{FF2B5EF4-FFF2-40B4-BE49-F238E27FC236}">
                <a16:creationId xmlns:a16="http://schemas.microsoft.com/office/drawing/2014/main" id="{D8C6FDE9-2399-4877-8D00-7823366AE291}"/>
              </a:ext>
            </a:extLst>
          </p:cNvPr>
          <p:cNvSpPr txBox="1"/>
          <p:nvPr/>
        </p:nvSpPr>
        <p:spPr>
          <a:xfrm>
            <a:off x="5699545" y="5787547"/>
            <a:ext cx="625146" cy="461665"/>
          </a:xfrm>
          <a:prstGeom prst="rect">
            <a:avLst/>
          </a:prstGeom>
          <a:noFill/>
        </p:spPr>
        <p:txBody>
          <a:bodyPr wrap="square" rtlCol="0">
            <a:spAutoFit/>
          </a:bodyPr>
          <a:lstStyle/>
          <a:p>
            <a:pPr algn="ctr"/>
            <a:r>
              <a:rPr lang="en-US" sz="2400" b="1" dirty="0">
                <a:solidFill>
                  <a:schemeClr val="bg1"/>
                </a:solidFill>
              </a:rPr>
              <a:t>04</a:t>
            </a:r>
          </a:p>
        </p:txBody>
      </p:sp>
      <p:sp>
        <p:nvSpPr>
          <p:cNvPr id="83" name="TextBox 82">
            <a:extLst>
              <a:ext uri="{FF2B5EF4-FFF2-40B4-BE49-F238E27FC236}">
                <a16:creationId xmlns:a16="http://schemas.microsoft.com/office/drawing/2014/main" id="{A92A2244-5550-4F57-AF28-363A57F8E7FD}"/>
              </a:ext>
            </a:extLst>
          </p:cNvPr>
          <p:cNvSpPr txBox="1"/>
          <p:nvPr/>
        </p:nvSpPr>
        <p:spPr>
          <a:xfrm>
            <a:off x="7084846" y="5786612"/>
            <a:ext cx="625146" cy="461665"/>
          </a:xfrm>
          <a:prstGeom prst="rect">
            <a:avLst/>
          </a:prstGeom>
          <a:noFill/>
        </p:spPr>
        <p:txBody>
          <a:bodyPr wrap="square" rtlCol="0">
            <a:spAutoFit/>
          </a:bodyPr>
          <a:lstStyle/>
          <a:p>
            <a:pPr algn="ctr"/>
            <a:r>
              <a:rPr lang="en-US" sz="2400" b="1" dirty="0">
                <a:solidFill>
                  <a:schemeClr val="bg1"/>
                </a:solidFill>
              </a:rPr>
              <a:t>05</a:t>
            </a:r>
          </a:p>
        </p:txBody>
      </p:sp>
      <p:sp>
        <p:nvSpPr>
          <p:cNvPr id="84" name="TextBox 83">
            <a:extLst>
              <a:ext uri="{FF2B5EF4-FFF2-40B4-BE49-F238E27FC236}">
                <a16:creationId xmlns:a16="http://schemas.microsoft.com/office/drawing/2014/main" id="{A0544DD2-D8A7-40A0-B631-FCD726BE13E6}"/>
              </a:ext>
            </a:extLst>
          </p:cNvPr>
          <p:cNvSpPr txBox="1"/>
          <p:nvPr/>
        </p:nvSpPr>
        <p:spPr>
          <a:xfrm>
            <a:off x="1407045" y="3597955"/>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85" name="TextBox 84">
            <a:extLst>
              <a:ext uri="{FF2B5EF4-FFF2-40B4-BE49-F238E27FC236}">
                <a16:creationId xmlns:a16="http://schemas.microsoft.com/office/drawing/2014/main" id="{15975537-F547-4B41-B5F3-56DBC974B8B5}"/>
              </a:ext>
            </a:extLst>
          </p:cNvPr>
          <p:cNvSpPr txBox="1"/>
          <p:nvPr/>
        </p:nvSpPr>
        <p:spPr>
          <a:xfrm>
            <a:off x="2855046" y="2876123"/>
            <a:ext cx="731499" cy="430887"/>
          </a:xfrm>
          <a:prstGeom prst="rect">
            <a:avLst/>
          </a:prstGeom>
          <a:noFill/>
        </p:spPr>
        <p:txBody>
          <a:bodyPr wrap="square" rtlCol="0">
            <a:spAutoFit/>
          </a:bodyPr>
          <a:lstStyle/>
          <a:p>
            <a:pPr algn="ctr"/>
            <a:r>
              <a:rPr lang="en-US" sz="2200" b="1" dirty="0">
                <a:solidFill>
                  <a:schemeClr val="bg1"/>
                </a:solidFill>
              </a:rPr>
              <a:t>84%</a:t>
            </a:r>
          </a:p>
        </p:txBody>
      </p:sp>
      <p:sp>
        <p:nvSpPr>
          <p:cNvPr id="86" name="TextBox 85">
            <a:extLst>
              <a:ext uri="{FF2B5EF4-FFF2-40B4-BE49-F238E27FC236}">
                <a16:creationId xmlns:a16="http://schemas.microsoft.com/office/drawing/2014/main" id="{9CA2DE41-D1A1-429D-8003-F05907E19BD4}"/>
              </a:ext>
            </a:extLst>
          </p:cNvPr>
          <p:cNvSpPr txBox="1"/>
          <p:nvPr/>
        </p:nvSpPr>
        <p:spPr>
          <a:xfrm>
            <a:off x="4292628" y="3290007"/>
            <a:ext cx="670929" cy="430887"/>
          </a:xfrm>
          <a:prstGeom prst="rect">
            <a:avLst/>
          </a:prstGeom>
          <a:noFill/>
        </p:spPr>
        <p:txBody>
          <a:bodyPr wrap="square" rtlCol="0">
            <a:spAutoFit/>
          </a:bodyPr>
          <a:lstStyle/>
          <a:p>
            <a:pPr algn="ctr"/>
            <a:r>
              <a:rPr lang="en-US" sz="2200" b="1" dirty="0">
                <a:solidFill>
                  <a:schemeClr val="bg1"/>
                </a:solidFill>
              </a:rPr>
              <a:t>69%</a:t>
            </a:r>
          </a:p>
        </p:txBody>
      </p:sp>
      <p:sp>
        <p:nvSpPr>
          <p:cNvPr id="87" name="TextBox 86">
            <a:extLst>
              <a:ext uri="{FF2B5EF4-FFF2-40B4-BE49-F238E27FC236}">
                <a16:creationId xmlns:a16="http://schemas.microsoft.com/office/drawing/2014/main" id="{3F65CCEB-A9EA-451A-A9F4-E8E7A9E91DBA}"/>
              </a:ext>
            </a:extLst>
          </p:cNvPr>
          <p:cNvSpPr txBox="1"/>
          <p:nvPr/>
        </p:nvSpPr>
        <p:spPr>
          <a:xfrm>
            <a:off x="5616829" y="3589067"/>
            <a:ext cx="806730" cy="430887"/>
          </a:xfrm>
          <a:prstGeom prst="rect">
            <a:avLst/>
          </a:prstGeom>
          <a:noFill/>
        </p:spPr>
        <p:txBody>
          <a:bodyPr wrap="square" rtlCol="0">
            <a:spAutoFit/>
          </a:bodyPr>
          <a:lstStyle/>
          <a:p>
            <a:pPr algn="ctr"/>
            <a:r>
              <a:rPr lang="en-US" sz="2200" b="1" dirty="0">
                <a:solidFill>
                  <a:schemeClr val="bg1"/>
                </a:solidFill>
              </a:rPr>
              <a:t>47%</a:t>
            </a:r>
          </a:p>
        </p:txBody>
      </p:sp>
      <p:sp>
        <p:nvSpPr>
          <p:cNvPr id="88" name="TextBox 87">
            <a:extLst>
              <a:ext uri="{FF2B5EF4-FFF2-40B4-BE49-F238E27FC236}">
                <a16:creationId xmlns:a16="http://schemas.microsoft.com/office/drawing/2014/main" id="{DB6D2673-B219-4B94-B6DA-3AA52E4D6E79}"/>
              </a:ext>
            </a:extLst>
          </p:cNvPr>
          <p:cNvSpPr txBox="1"/>
          <p:nvPr/>
        </p:nvSpPr>
        <p:spPr>
          <a:xfrm>
            <a:off x="7026210" y="2654793"/>
            <a:ext cx="794946" cy="430887"/>
          </a:xfrm>
          <a:prstGeom prst="rect">
            <a:avLst/>
          </a:prstGeom>
          <a:noFill/>
        </p:spPr>
        <p:txBody>
          <a:bodyPr wrap="square" rtlCol="0">
            <a:spAutoFit/>
          </a:bodyPr>
          <a:lstStyle/>
          <a:p>
            <a:pPr algn="ctr"/>
            <a:r>
              <a:rPr lang="en-US" sz="2200" b="1" dirty="0">
                <a:solidFill>
                  <a:schemeClr val="bg1"/>
                </a:solidFill>
              </a:rPr>
              <a:t>95%</a:t>
            </a:r>
          </a:p>
        </p:txBody>
      </p:sp>
    </p:spTree>
    <p:extLst>
      <p:ext uri="{BB962C8B-B14F-4D97-AF65-F5344CB8AC3E}">
        <p14:creationId xmlns:p14="http://schemas.microsoft.com/office/powerpoint/2010/main" val="11830068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down)">
                                      <p:cBhvr>
                                        <p:cTn id="11" dur="750"/>
                                        <p:tgtEl>
                                          <p:spTgt spid="46"/>
                                        </p:tgtEl>
                                      </p:cBhvr>
                                    </p:animEffect>
                                  </p:childTnLst>
                                </p:cTn>
                              </p:par>
                            </p:childTnLst>
                          </p:cTn>
                        </p:par>
                        <p:par>
                          <p:cTn id="12" fill="hold">
                            <p:stCondLst>
                              <p:cond delay="1250"/>
                            </p:stCondLst>
                            <p:childTnLst>
                              <p:par>
                                <p:cTn id="13" presetID="53" presetClass="entr" presetSubtype="16" fill="hold" grpId="0" nodeType="afterEffect">
                                  <p:stCondLst>
                                    <p:cond delay="0"/>
                                  </p:stCondLst>
                                  <p:childTnLst>
                                    <p:set>
                                      <p:cBhvr>
                                        <p:cTn id="14" dur="1" fill="hold">
                                          <p:stCondLst>
                                            <p:cond delay="0"/>
                                          </p:stCondLst>
                                        </p:cTn>
                                        <p:tgtEl>
                                          <p:spTgt spid="79"/>
                                        </p:tgtEl>
                                        <p:attrNameLst>
                                          <p:attrName>style.visibility</p:attrName>
                                        </p:attrNameLst>
                                      </p:cBhvr>
                                      <p:to>
                                        <p:strVal val="visible"/>
                                      </p:to>
                                    </p:set>
                                    <p:anim calcmode="lin" valueType="num">
                                      <p:cBhvr>
                                        <p:cTn id="15" dur="500" fill="hold"/>
                                        <p:tgtEl>
                                          <p:spTgt spid="79"/>
                                        </p:tgtEl>
                                        <p:attrNameLst>
                                          <p:attrName>ppt_w</p:attrName>
                                        </p:attrNameLst>
                                      </p:cBhvr>
                                      <p:tavLst>
                                        <p:tav tm="0">
                                          <p:val>
                                            <p:fltVal val="0"/>
                                          </p:val>
                                        </p:tav>
                                        <p:tav tm="100000">
                                          <p:val>
                                            <p:strVal val="#ppt_w"/>
                                          </p:val>
                                        </p:tav>
                                      </p:tavLst>
                                    </p:anim>
                                    <p:anim calcmode="lin" valueType="num">
                                      <p:cBhvr>
                                        <p:cTn id="16" dur="500" fill="hold"/>
                                        <p:tgtEl>
                                          <p:spTgt spid="79"/>
                                        </p:tgtEl>
                                        <p:attrNameLst>
                                          <p:attrName>ppt_h</p:attrName>
                                        </p:attrNameLst>
                                      </p:cBhvr>
                                      <p:tavLst>
                                        <p:tav tm="0">
                                          <p:val>
                                            <p:fltVal val="0"/>
                                          </p:val>
                                        </p:tav>
                                        <p:tav tm="100000">
                                          <p:val>
                                            <p:strVal val="#ppt_h"/>
                                          </p:val>
                                        </p:tav>
                                      </p:tavLst>
                                    </p:anim>
                                    <p:animEffect transition="in" filter="fade">
                                      <p:cBhvr>
                                        <p:cTn id="17" dur="500"/>
                                        <p:tgtEl>
                                          <p:spTgt spid="79"/>
                                        </p:tgtEl>
                                      </p:cBhvr>
                                    </p:animEffect>
                                  </p:childTnLst>
                                </p:cTn>
                              </p:par>
                            </p:childTnLst>
                          </p:cTn>
                        </p:par>
                        <p:par>
                          <p:cTn id="18" fill="hold">
                            <p:stCondLst>
                              <p:cond delay="1750"/>
                            </p:stCondLst>
                            <p:childTnLst>
                              <p:par>
                                <p:cTn id="19" presetID="22" presetClass="entr" presetSubtype="4" fill="hold" nodeType="after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750"/>
                                        <p:tgtEl>
                                          <p:spTgt spid="47"/>
                                        </p:tgtEl>
                                      </p:cBhvr>
                                    </p:animEffect>
                                  </p:childTnLst>
                                </p:cTn>
                              </p:par>
                            </p:childTnLst>
                          </p:cTn>
                        </p:par>
                        <p:par>
                          <p:cTn id="22" fill="hold">
                            <p:stCondLst>
                              <p:cond delay="2500"/>
                            </p:stCondLst>
                            <p:childTnLst>
                              <p:par>
                                <p:cTn id="23" presetID="22" presetClass="entr" presetSubtype="4" fill="hold" nodeType="afterEffect">
                                  <p:stCondLst>
                                    <p:cond delay="0"/>
                                  </p:stCondLst>
                                  <p:childTnLst>
                                    <p:set>
                                      <p:cBhvr>
                                        <p:cTn id="24" dur="1" fill="hold">
                                          <p:stCondLst>
                                            <p:cond delay="0"/>
                                          </p:stCondLst>
                                        </p:cTn>
                                        <p:tgtEl>
                                          <p:spTgt spid="44"/>
                                        </p:tgtEl>
                                        <p:attrNameLst>
                                          <p:attrName>style.visibility</p:attrName>
                                        </p:attrNameLst>
                                      </p:cBhvr>
                                      <p:to>
                                        <p:strVal val="visible"/>
                                      </p:to>
                                    </p:set>
                                    <p:animEffect transition="in" filter="wipe(down)">
                                      <p:cBhvr>
                                        <p:cTn id="25" dur="500"/>
                                        <p:tgtEl>
                                          <p:spTgt spid="44"/>
                                        </p:tgtEl>
                                      </p:cBhvr>
                                    </p:animEffect>
                                  </p:childTnLst>
                                </p:cTn>
                              </p:par>
                              <p:par>
                                <p:cTn id="26" presetID="22" presetClass="entr" presetSubtype="4" fill="hold" grpId="0" nodeType="withEffect">
                                  <p:stCondLst>
                                    <p:cond delay="400"/>
                                  </p:stCondLst>
                                  <p:childTnLst>
                                    <p:set>
                                      <p:cBhvr>
                                        <p:cTn id="27" dur="1" fill="hold">
                                          <p:stCondLst>
                                            <p:cond delay="0"/>
                                          </p:stCondLst>
                                        </p:cTn>
                                        <p:tgtEl>
                                          <p:spTgt spid="41"/>
                                        </p:tgtEl>
                                        <p:attrNameLst>
                                          <p:attrName>style.visibility</p:attrName>
                                        </p:attrNameLst>
                                      </p:cBhvr>
                                      <p:to>
                                        <p:strVal val="visible"/>
                                      </p:to>
                                    </p:set>
                                    <p:animEffect transition="in" filter="wipe(down)">
                                      <p:cBhvr>
                                        <p:cTn id="28" dur="150"/>
                                        <p:tgtEl>
                                          <p:spTgt spid="41"/>
                                        </p:tgtEl>
                                      </p:cBhvr>
                                    </p:animEffect>
                                  </p:childTnLst>
                                </p:cTn>
                              </p:par>
                            </p:childTnLst>
                          </p:cTn>
                        </p:par>
                        <p:par>
                          <p:cTn id="29" fill="hold">
                            <p:stCondLst>
                              <p:cond delay="3050"/>
                            </p:stCondLst>
                            <p:childTnLst>
                              <p:par>
                                <p:cTn id="30" presetID="53" presetClass="entr" presetSubtype="16" fill="hold" grpId="0" nodeType="afterEffect">
                                  <p:stCondLst>
                                    <p:cond delay="0"/>
                                  </p:stCondLst>
                                  <p:childTnLst>
                                    <p:set>
                                      <p:cBhvr>
                                        <p:cTn id="31" dur="1" fill="hold">
                                          <p:stCondLst>
                                            <p:cond delay="0"/>
                                          </p:stCondLst>
                                        </p:cTn>
                                        <p:tgtEl>
                                          <p:spTgt spid="84"/>
                                        </p:tgtEl>
                                        <p:attrNameLst>
                                          <p:attrName>style.visibility</p:attrName>
                                        </p:attrNameLst>
                                      </p:cBhvr>
                                      <p:to>
                                        <p:strVal val="visible"/>
                                      </p:to>
                                    </p:set>
                                    <p:anim calcmode="lin" valueType="num">
                                      <p:cBhvr>
                                        <p:cTn id="32" dur="500" fill="hold"/>
                                        <p:tgtEl>
                                          <p:spTgt spid="84"/>
                                        </p:tgtEl>
                                        <p:attrNameLst>
                                          <p:attrName>ppt_w</p:attrName>
                                        </p:attrNameLst>
                                      </p:cBhvr>
                                      <p:tavLst>
                                        <p:tav tm="0">
                                          <p:val>
                                            <p:fltVal val="0"/>
                                          </p:val>
                                        </p:tav>
                                        <p:tav tm="100000">
                                          <p:val>
                                            <p:strVal val="#ppt_w"/>
                                          </p:val>
                                        </p:tav>
                                      </p:tavLst>
                                    </p:anim>
                                    <p:anim calcmode="lin" valueType="num">
                                      <p:cBhvr>
                                        <p:cTn id="33" dur="500" fill="hold"/>
                                        <p:tgtEl>
                                          <p:spTgt spid="84"/>
                                        </p:tgtEl>
                                        <p:attrNameLst>
                                          <p:attrName>ppt_h</p:attrName>
                                        </p:attrNameLst>
                                      </p:cBhvr>
                                      <p:tavLst>
                                        <p:tav tm="0">
                                          <p:val>
                                            <p:fltVal val="0"/>
                                          </p:val>
                                        </p:tav>
                                        <p:tav tm="100000">
                                          <p:val>
                                            <p:strVal val="#ppt_h"/>
                                          </p:val>
                                        </p:tav>
                                      </p:tavLst>
                                    </p:anim>
                                    <p:animEffect transition="in" filter="fade">
                                      <p:cBhvr>
                                        <p:cTn id="34" dur="500"/>
                                        <p:tgtEl>
                                          <p:spTgt spid="84"/>
                                        </p:tgtEl>
                                      </p:cBhvr>
                                    </p:animEffect>
                                  </p:childTnLst>
                                </p:cTn>
                              </p:par>
                            </p:childTnLst>
                          </p:cTn>
                        </p:par>
                        <p:par>
                          <p:cTn id="35" fill="hold">
                            <p:stCondLst>
                              <p:cond delay="3550"/>
                            </p:stCondLst>
                            <p:childTnLst>
                              <p:par>
                                <p:cTn id="36" presetID="22" presetClass="entr" presetSubtype="4"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wipe(down)">
                                      <p:cBhvr>
                                        <p:cTn id="38" dur="750"/>
                                        <p:tgtEl>
                                          <p:spTgt spid="21"/>
                                        </p:tgtEl>
                                      </p:cBhvr>
                                    </p:animEffect>
                                  </p:childTnLst>
                                </p:cTn>
                              </p:par>
                            </p:childTnLst>
                          </p:cTn>
                        </p:par>
                        <p:par>
                          <p:cTn id="39" fill="hold">
                            <p:stCondLst>
                              <p:cond delay="4300"/>
                            </p:stCondLst>
                            <p:childTnLst>
                              <p:par>
                                <p:cTn id="40" presetID="53" presetClass="entr" presetSubtype="16" fill="hold" grpId="0" nodeType="afterEffect">
                                  <p:stCondLst>
                                    <p:cond delay="0"/>
                                  </p:stCondLst>
                                  <p:childTnLst>
                                    <p:set>
                                      <p:cBhvr>
                                        <p:cTn id="41" dur="1" fill="hold">
                                          <p:stCondLst>
                                            <p:cond delay="0"/>
                                          </p:stCondLst>
                                        </p:cTn>
                                        <p:tgtEl>
                                          <p:spTgt spid="80"/>
                                        </p:tgtEl>
                                        <p:attrNameLst>
                                          <p:attrName>style.visibility</p:attrName>
                                        </p:attrNameLst>
                                      </p:cBhvr>
                                      <p:to>
                                        <p:strVal val="visible"/>
                                      </p:to>
                                    </p:set>
                                    <p:anim calcmode="lin" valueType="num">
                                      <p:cBhvr>
                                        <p:cTn id="42" dur="500" fill="hold"/>
                                        <p:tgtEl>
                                          <p:spTgt spid="80"/>
                                        </p:tgtEl>
                                        <p:attrNameLst>
                                          <p:attrName>ppt_w</p:attrName>
                                        </p:attrNameLst>
                                      </p:cBhvr>
                                      <p:tavLst>
                                        <p:tav tm="0">
                                          <p:val>
                                            <p:fltVal val="0"/>
                                          </p:val>
                                        </p:tav>
                                        <p:tav tm="100000">
                                          <p:val>
                                            <p:strVal val="#ppt_w"/>
                                          </p:val>
                                        </p:tav>
                                      </p:tavLst>
                                    </p:anim>
                                    <p:anim calcmode="lin" valueType="num">
                                      <p:cBhvr>
                                        <p:cTn id="43" dur="500" fill="hold"/>
                                        <p:tgtEl>
                                          <p:spTgt spid="80"/>
                                        </p:tgtEl>
                                        <p:attrNameLst>
                                          <p:attrName>ppt_h</p:attrName>
                                        </p:attrNameLst>
                                      </p:cBhvr>
                                      <p:tavLst>
                                        <p:tav tm="0">
                                          <p:val>
                                            <p:fltVal val="0"/>
                                          </p:val>
                                        </p:tav>
                                        <p:tav tm="100000">
                                          <p:val>
                                            <p:strVal val="#ppt_h"/>
                                          </p:val>
                                        </p:tav>
                                      </p:tavLst>
                                    </p:anim>
                                    <p:animEffect transition="in" filter="fade">
                                      <p:cBhvr>
                                        <p:cTn id="44" dur="500"/>
                                        <p:tgtEl>
                                          <p:spTgt spid="80"/>
                                        </p:tgtEl>
                                      </p:cBhvr>
                                    </p:animEffect>
                                  </p:childTnLst>
                                </p:cTn>
                              </p:par>
                            </p:childTnLst>
                          </p:cTn>
                        </p:par>
                        <p:par>
                          <p:cTn id="45" fill="hold">
                            <p:stCondLst>
                              <p:cond delay="4800"/>
                            </p:stCondLst>
                            <p:childTnLst>
                              <p:par>
                                <p:cTn id="46" presetID="22" presetClass="entr" presetSubtype="4"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750"/>
                                        <p:tgtEl>
                                          <p:spTgt spid="31"/>
                                        </p:tgtEl>
                                      </p:cBhvr>
                                    </p:animEffect>
                                  </p:childTnLst>
                                </p:cTn>
                              </p:par>
                            </p:childTnLst>
                          </p:cTn>
                        </p:par>
                        <p:par>
                          <p:cTn id="49" fill="hold">
                            <p:stCondLst>
                              <p:cond delay="5550"/>
                            </p:stCondLst>
                            <p:childTnLst>
                              <p:par>
                                <p:cTn id="50" presetID="22" presetClass="entr" presetSubtype="4"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wipe(down)">
                                      <p:cBhvr>
                                        <p:cTn id="52" dur="500"/>
                                        <p:tgtEl>
                                          <p:spTgt spid="27"/>
                                        </p:tgtEl>
                                      </p:cBhvr>
                                    </p:animEffect>
                                  </p:childTnLst>
                                </p:cTn>
                              </p:par>
                              <p:par>
                                <p:cTn id="53" presetID="22" presetClass="entr" presetSubtype="4" fill="hold" grpId="0" nodeType="withEffect">
                                  <p:stCondLst>
                                    <p:cond delay="400"/>
                                  </p:stCondLst>
                                  <p:childTnLst>
                                    <p:set>
                                      <p:cBhvr>
                                        <p:cTn id="54" dur="1" fill="hold">
                                          <p:stCondLst>
                                            <p:cond delay="0"/>
                                          </p:stCondLst>
                                        </p:cTn>
                                        <p:tgtEl>
                                          <p:spTgt spid="30"/>
                                        </p:tgtEl>
                                        <p:attrNameLst>
                                          <p:attrName>style.visibility</p:attrName>
                                        </p:attrNameLst>
                                      </p:cBhvr>
                                      <p:to>
                                        <p:strVal val="visible"/>
                                      </p:to>
                                    </p:set>
                                    <p:animEffect transition="in" filter="wipe(down)">
                                      <p:cBhvr>
                                        <p:cTn id="55" dur="150"/>
                                        <p:tgtEl>
                                          <p:spTgt spid="30"/>
                                        </p:tgtEl>
                                      </p:cBhvr>
                                    </p:animEffect>
                                  </p:childTnLst>
                                </p:cTn>
                              </p:par>
                            </p:childTnLst>
                          </p:cTn>
                        </p:par>
                        <p:par>
                          <p:cTn id="56" fill="hold">
                            <p:stCondLst>
                              <p:cond delay="6100"/>
                            </p:stCondLst>
                            <p:childTnLst>
                              <p:par>
                                <p:cTn id="57" presetID="53" presetClass="entr" presetSubtype="16" fill="hold" grpId="0" nodeType="afterEffect">
                                  <p:stCondLst>
                                    <p:cond delay="0"/>
                                  </p:stCondLst>
                                  <p:childTnLst>
                                    <p:set>
                                      <p:cBhvr>
                                        <p:cTn id="58" dur="1" fill="hold">
                                          <p:stCondLst>
                                            <p:cond delay="0"/>
                                          </p:stCondLst>
                                        </p:cTn>
                                        <p:tgtEl>
                                          <p:spTgt spid="85"/>
                                        </p:tgtEl>
                                        <p:attrNameLst>
                                          <p:attrName>style.visibility</p:attrName>
                                        </p:attrNameLst>
                                      </p:cBhvr>
                                      <p:to>
                                        <p:strVal val="visible"/>
                                      </p:to>
                                    </p:set>
                                    <p:anim calcmode="lin" valueType="num">
                                      <p:cBhvr>
                                        <p:cTn id="59" dur="500" fill="hold"/>
                                        <p:tgtEl>
                                          <p:spTgt spid="85"/>
                                        </p:tgtEl>
                                        <p:attrNameLst>
                                          <p:attrName>ppt_w</p:attrName>
                                        </p:attrNameLst>
                                      </p:cBhvr>
                                      <p:tavLst>
                                        <p:tav tm="0">
                                          <p:val>
                                            <p:fltVal val="0"/>
                                          </p:val>
                                        </p:tav>
                                        <p:tav tm="100000">
                                          <p:val>
                                            <p:strVal val="#ppt_w"/>
                                          </p:val>
                                        </p:tav>
                                      </p:tavLst>
                                    </p:anim>
                                    <p:anim calcmode="lin" valueType="num">
                                      <p:cBhvr>
                                        <p:cTn id="60" dur="500" fill="hold"/>
                                        <p:tgtEl>
                                          <p:spTgt spid="85"/>
                                        </p:tgtEl>
                                        <p:attrNameLst>
                                          <p:attrName>ppt_h</p:attrName>
                                        </p:attrNameLst>
                                      </p:cBhvr>
                                      <p:tavLst>
                                        <p:tav tm="0">
                                          <p:val>
                                            <p:fltVal val="0"/>
                                          </p:val>
                                        </p:tav>
                                        <p:tav tm="100000">
                                          <p:val>
                                            <p:strVal val="#ppt_h"/>
                                          </p:val>
                                        </p:tav>
                                      </p:tavLst>
                                    </p:anim>
                                    <p:animEffect transition="in" filter="fade">
                                      <p:cBhvr>
                                        <p:cTn id="61" dur="500"/>
                                        <p:tgtEl>
                                          <p:spTgt spid="85"/>
                                        </p:tgtEl>
                                      </p:cBhvr>
                                    </p:animEffect>
                                  </p:childTnLst>
                                </p:cTn>
                              </p:par>
                            </p:childTnLst>
                          </p:cTn>
                        </p:par>
                        <p:par>
                          <p:cTn id="62" fill="hold">
                            <p:stCondLst>
                              <p:cond delay="6600"/>
                            </p:stCondLst>
                            <p:childTnLst>
                              <p:par>
                                <p:cTn id="63" presetID="22" presetClass="entr" presetSubtype="4" fill="hold" nodeType="afterEffect">
                                  <p:stCondLst>
                                    <p:cond delay="0"/>
                                  </p:stCondLst>
                                  <p:childTnLst>
                                    <p:set>
                                      <p:cBhvr>
                                        <p:cTn id="64" dur="1" fill="hold">
                                          <p:stCondLst>
                                            <p:cond delay="0"/>
                                          </p:stCondLst>
                                        </p:cTn>
                                        <p:tgtEl>
                                          <p:spTgt spid="35"/>
                                        </p:tgtEl>
                                        <p:attrNameLst>
                                          <p:attrName>style.visibility</p:attrName>
                                        </p:attrNameLst>
                                      </p:cBhvr>
                                      <p:to>
                                        <p:strVal val="visible"/>
                                      </p:to>
                                    </p:set>
                                    <p:animEffect transition="in" filter="wipe(down)">
                                      <p:cBhvr>
                                        <p:cTn id="65" dur="750"/>
                                        <p:tgtEl>
                                          <p:spTgt spid="35"/>
                                        </p:tgtEl>
                                      </p:cBhvr>
                                    </p:animEffect>
                                  </p:childTnLst>
                                </p:cTn>
                              </p:par>
                            </p:childTnLst>
                          </p:cTn>
                        </p:par>
                        <p:par>
                          <p:cTn id="66" fill="hold">
                            <p:stCondLst>
                              <p:cond delay="7350"/>
                            </p:stCondLst>
                            <p:childTnLst>
                              <p:par>
                                <p:cTn id="67" presetID="53" presetClass="entr" presetSubtype="16" fill="hold" grpId="0" nodeType="afterEffect">
                                  <p:stCondLst>
                                    <p:cond delay="0"/>
                                  </p:stCondLst>
                                  <p:childTnLst>
                                    <p:set>
                                      <p:cBhvr>
                                        <p:cTn id="68" dur="1" fill="hold">
                                          <p:stCondLst>
                                            <p:cond delay="0"/>
                                          </p:stCondLst>
                                        </p:cTn>
                                        <p:tgtEl>
                                          <p:spTgt spid="81"/>
                                        </p:tgtEl>
                                        <p:attrNameLst>
                                          <p:attrName>style.visibility</p:attrName>
                                        </p:attrNameLst>
                                      </p:cBhvr>
                                      <p:to>
                                        <p:strVal val="visible"/>
                                      </p:to>
                                    </p:set>
                                    <p:anim calcmode="lin" valueType="num">
                                      <p:cBhvr>
                                        <p:cTn id="69" dur="500" fill="hold"/>
                                        <p:tgtEl>
                                          <p:spTgt spid="81"/>
                                        </p:tgtEl>
                                        <p:attrNameLst>
                                          <p:attrName>ppt_w</p:attrName>
                                        </p:attrNameLst>
                                      </p:cBhvr>
                                      <p:tavLst>
                                        <p:tav tm="0">
                                          <p:val>
                                            <p:fltVal val="0"/>
                                          </p:val>
                                        </p:tav>
                                        <p:tav tm="100000">
                                          <p:val>
                                            <p:strVal val="#ppt_w"/>
                                          </p:val>
                                        </p:tav>
                                      </p:tavLst>
                                    </p:anim>
                                    <p:anim calcmode="lin" valueType="num">
                                      <p:cBhvr>
                                        <p:cTn id="70" dur="500" fill="hold"/>
                                        <p:tgtEl>
                                          <p:spTgt spid="81"/>
                                        </p:tgtEl>
                                        <p:attrNameLst>
                                          <p:attrName>ppt_h</p:attrName>
                                        </p:attrNameLst>
                                      </p:cBhvr>
                                      <p:tavLst>
                                        <p:tav tm="0">
                                          <p:val>
                                            <p:fltVal val="0"/>
                                          </p:val>
                                        </p:tav>
                                        <p:tav tm="100000">
                                          <p:val>
                                            <p:strVal val="#ppt_h"/>
                                          </p:val>
                                        </p:tav>
                                      </p:tavLst>
                                    </p:anim>
                                    <p:animEffect transition="in" filter="fade">
                                      <p:cBhvr>
                                        <p:cTn id="71" dur="500"/>
                                        <p:tgtEl>
                                          <p:spTgt spid="81"/>
                                        </p:tgtEl>
                                      </p:cBhvr>
                                    </p:animEffect>
                                  </p:childTnLst>
                                </p:cTn>
                              </p:par>
                            </p:childTnLst>
                          </p:cTn>
                        </p:par>
                        <p:par>
                          <p:cTn id="72" fill="hold">
                            <p:stCondLst>
                              <p:cond delay="7850"/>
                            </p:stCondLst>
                            <p:childTnLst>
                              <p:par>
                                <p:cTn id="73" presetID="22" presetClass="entr" presetSubtype="4"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wipe(down)">
                                      <p:cBhvr>
                                        <p:cTn id="75" dur="750"/>
                                        <p:tgtEl>
                                          <p:spTgt spid="53"/>
                                        </p:tgtEl>
                                      </p:cBhvr>
                                    </p:animEffect>
                                  </p:childTnLst>
                                </p:cTn>
                              </p:par>
                            </p:childTnLst>
                          </p:cTn>
                        </p:par>
                        <p:par>
                          <p:cTn id="76" fill="hold">
                            <p:stCondLst>
                              <p:cond delay="8600"/>
                            </p:stCondLst>
                            <p:childTnLst>
                              <p:par>
                                <p:cTn id="77" presetID="22" presetClass="entr" presetSubtype="4" fill="hold" nodeType="afterEffect">
                                  <p:stCondLst>
                                    <p:cond delay="0"/>
                                  </p:stCondLst>
                                  <p:childTnLst>
                                    <p:set>
                                      <p:cBhvr>
                                        <p:cTn id="78" dur="1" fill="hold">
                                          <p:stCondLst>
                                            <p:cond delay="0"/>
                                          </p:stCondLst>
                                        </p:cTn>
                                        <p:tgtEl>
                                          <p:spTgt spid="49"/>
                                        </p:tgtEl>
                                        <p:attrNameLst>
                                          <p:attrName>style.visibility</p:attrName>
                                        </p:attrNameLst>
                                      </p:cBhvr>
                                      <p:to>
                                        <p:strVal val="visible"/>
                                      </p:to>
                                    </p:set>
                                    <p:animEffect transition="in" filter="wipe(down)">
                                      <p:cBhvr>
                                        <p:cTn id="79" dur="500"/>
                                        <p:tgtEl>
                                          <p:spTgt spid="49"/>
                                        </p:tgtEl>
                                      </p:cBhvr>
                                    </p:animEffect>
                                  </p:childTnLst>
                                </p:cTn>
                              </p:par>
                              <p:par>
                                <p:cTn id="80" presetID="22" presetClass="entr" presetSubtype="4" fill="hold" grpId="0" nodeType="withEffect">
                                  <p:stCondLst>
                                    <p:cond delay="400"/>
                                  </p:stCondLst>
                                  <p:childTnLst>
                                    <p:set>
                                      <p:cBhvr>
                                        <p:cTn id="81" dur="1" fill="hold">
                                          <p:stCondLst>
                                            <p:cond delay="0"/>
                                          </p:stCondLst>
                                        </p:cTn>
                                        <p:tgtEl>
                                          <p:spTgt spid="52"/>
                                        </p:tgtEl>
                                        <p:attrNameLst>
                                          <p:attrName>style.visibility</p:attrName>
                                        </p:attrNameLst>
                                      </p:cBhvr>
                                      <p:to>
                                        <p:strVal val="visible"/>
                                      </p:to>
                                    </p:set>
                                    <p:animEffect transition="in" filter="wipe(down)">
                                      <p:cBhvr>
                                        <p:cTn id="82" dur="150"/>
                                        <p:tgtEl>
                                          <p:spTgt spid="52"/>
                                        </p:tgtEl>
                                      </p:cBhvr>
                                    </p:animEffect>
                                  </p:childTnLst>
                                </p:cTn>
                              </p:par>
                            </p:childTnLst>
                          </p:cTn>
                        </p:par>
                        <p:par>
                          <p:cTn id="83" fill="hold">
                            <p:stCondLst>
                              <p:cond delay="9150"/>
                            </p:stCondLst>
                            <p:childTnLst>
                              <p:par>
                                <p:cTn id="84" presetID="53" presetClass="entr" presetSubtype="16" fill="hold" grpId="0" nodeType="afterEffect">
                                  <p:stCondLst>
                                    <p:cond delay="0"/>
                                  </p:stCondLst>
                                  <p:childTnLst>
                                    <p:set>
                                      <p:cBhvr>
                                        <p:cTn id="85" dur="1" fill="hold">
                                          <p:stCondLst>
                                            <p:cond delay="0"/>
                                          </p:stCondLst>
                                        </p:cTn>
                                        <p:tgtEl>
                                          <p:spTgt spid="86"/>
                                        </p:tgtEl>
                                        <p:attrNameLst>
                                          <p:attrName>style.visibility</p:attrName>
                                        </p:attrNameLst>
                                      </p:cBhvr>
                                      <p:to>
                                        <p:strVal val="visible"/>
                                      </p:to>
                                    </p:set>
                                    <p:anim calcmode="lin" valueType="num">
                                      <p:cBhvr>
                                        <p:cTn id="86" dur="500" fill="hold"/>
                                        <p:tgtEl>
                                          <p:spTgt spid="86"/>
                                        </p:tgtEl>
                                        <p:attrNameLst>
                                          <p:attrName>ppt_w</p:attrName>
                                        </p:attrNameLst>
                                      </p:cBhvr>
                                      <p:tavLst>
                                        <p:tav tm="0">
                                          <p:val>
                                            <p:fltVal val="0"/>
                                          </p:val>
                                        </p:tav>
                                        <p:tav tm="100000">
                                          <p:val>
                                            <p:strVal val="#ppt_w"/>
                                          </p:val>
                                        </p:tav>
                                      </p:tavLst>
                                    </p:anim>
                                    <p:anim calcmode="lin" valueType="num">
                                      <p:cBhvr>
                                        <p:cTn id="87" dur="500" fill="hold"/>
                                        <p:tgtEl>
                                          <p:spTgt spid="86"/>
                                        </p:tgtEl>
                                        <p:attrNameLst>
                                          <p:attrName>ppt_h</p:attrName>
                                        </p:attrNameLst>
                                      </p:cBhvr>
                                      <p:tavLst>
                                        <p:tav tm="0">
                                          <p:val>
                                            <p:fltVal val="0"/>
                                          </p:val>
                                        </p:tav>
                                        <p:tav tm="100000">
                                          <p:val>
                                            <p:strVal val="#ppt_h"/>
                                          </p:val>
                                        </p:tav>
                                      </p:tavLst>
                                    </p:anim>
                                    <p:animEffect transition="in" filter="fade">
                                      <p:cBhvr>
                                        <p:cTn id="88" dur="500"/>
                                        <p:tgtEl>
                                          <p:spTgt spid="86"/>
                                        </p:tgtEl>
                                      </p:cBhvr>
                                    </p:animEffect>
                                  </p:childTnLst>
                                </p:cTn>
                              </p:par>
                            </p:childTnLst>
                          </p:cTn>
                        </p:par>
                        <p:par>
                          <p:cTn id="89" fill="hold">
                            <p:stCondLst>
                              <p:cond delay="9650"/>
                            </p:stCondLst>
                            <p:childTnLst>
                              <p:par>
                                <p:cTn id="90" presetID="22" presetClass="entr" presetSubtype="4" fill="hold" nodeType="afterEffect">
                                  <p:stCondLst>
                                    <p:cond delay="0"/>
                                  </p:stCondLst>
                                  <p:childTnLst>
                                    <p:set>
                                      <p:cBhvr>
                                        <p:cTn id="91" dur="1" fill="hold">
                                          <p:stCondLst>
                                            <p:cond delay="0"/>
                                          </p:stCondLst>
                                        </p:cTn>
                                        <p:tgtEl>
                                          <p:spTgt spid="56"/>
                                        </p:tgtEl>
                                        <p:attrNameLst>
                                          <p:attrName>style.visibility</p:attrName>
                                        </p:attrNameLst>
                                      </p:cBhvr>
                                      <p:to>
                                        <p:strVal val="visible"/>
                                      </p:to>
                                    </p:set>
                                    <p:animEffect transition="in" filter="wipe(down)">
                                      <p:cBhvr>
                                        <p:cTn id="92" dur="750"/>
                                        <p:tgtEl>
                                          <p:spTgt spid="56"/>
                                        </p:tgtEl>
                                      </p:cBhvr>
                                    </p:animEffect>
                                  </p:childTnLst>
                                </p:cTn>
                              </p:par>
                            </p:childTnLst>
                          </p:cTn>
                        </p:par>
                        <p:par>
                          <p:cTn id="93" fill="hold">
                            <p:stCondLst>
                              <p:cond delay="10400"/>
                            </p:stCondLst>
                            <p:childTnLst>
                              <p:par>
                                <p:cTn id="94" presetID="53" presetClass="entr" presetSubtype="16" fill="hold" grpId="0" nodeType="afterEffect">
                                  <p:stCondLst>
                                    <p:cond delay="0"/>
                                  </p:stCondLst>
                                  <p:childTnLst>
                                    <p:set>
                                      <p:cBhvr>
                                        <p:cTn id="95" dur="1" fill="hold">
                                          <p:stCondLst>
                                            <p:cond delay="0"/>
                                          </p:stCondLst>
                                        </p:cTn>
                                        <p:tgtEl>
                                          <p:spTgt spid="82"/>
                                        </p:tgtEl>
                                        <p:attrNameLst>
                                          <p:attrName>style.visibility</p:attrName>
                                        </p:attrNameLst>
                                      </p:cBhvr>
                                      <p:to>
                                        <p:strVal val="visible"/>
                                      </p:to>
                                    </p:set>
                                    <p:anim calcmode="lin" valueType="num">
                                      <p:cBhvr>
                                        <p:cTn id="96" dur="500" fill="hold"/>
                                        <p:tgtEl>
                                          <p:spTgt spid="82"/>
                                        </p:tgtEl>
                                        <p:attrNameLst>
                                          <p:attrName>ppt_w</p:attrName>
                                        </p:attrNameLst>
                                      </p:cBhvr>
                                      <p:tavLst>
                                        <p:tav tm="0">
                                          <p:val>
                                            <p:fltVal val="0"/>
                                          </p:val>
                                        </p:tav>
                                        <p:tav tm="100000">
                                          <p:val>
                                            <p:strVal val="#ppt_w"/>
                                          </p:val>
                                        </p:tav>
                                      </p:tavLst>
                                    </p:anim>
                                    <p:anim calcmode="lin" valueType="num">
                                      <p:cBhvr>
                                        <p:cTn id="97" dur="500" fill="hold"/>
                                        <p:tgtEl>
                                          <p:spTgt spid="82"/>
                                        </p:tgtEl>
                                        <p:attrNameLst>
                                          <p:attrName>ppt_h</p:attrName>
                                        </p:attrNameLst>
                                      </p:cBhvr>
                                      <p:tavLst>
                                        <p:tav tm="0">
                                          <p:val>
                                            <p:fltVal val="0"/>
                                          </p:val>
                                        </p:tav>
                                        <p:tav tm="100000">
                                          <p:val>
                                            <p:strVal val="#ppt_h"/>
                                          </p:val>
                                        </p:tav>
                                      </p:tavLst>
                                    </p:anim>
                                    <p:animEffect transition="in" filter="fade">
                                      <p:cBhvr>
                                        <p:cTn id="98" dur="500"/>
                                        <p:tgtEl>
                                          <p:spTgt spid="82"/>
                                        </p:tgtEl>
                                      </p:cBhvr>
                                    </p:animEffect>
                                  </p:childTnLst>
                                </p:cTn>
                              </p:par>
                            </p:childTnLst>
                          </p:cTn>
                        </p:par>
                        <p:par>
                          <p:cTn id="99" fill="hold">
                            <p:stCondLst>
                              <p:cond delay="10900"/>
                            </p:stCondLst>
                            <p:childTnLst>
                              <p:par>
                                <p:cTn id="100" presetID="22" presetClass="entr" presetSubtype="4" fill="hold" nodeType="after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wipe(down)">
                                      <p:cBhvr>
                                        <p:cTn id="102" dur="750"/>
                                        <p:tgtEl>
                                          <p:spTgt spid="64"/>
                                        </p:tgtEl>
                                      </p:cBhvr>
                                    </p:animEffect>
                                  </p:childTnLst>
                                </p:cTn>
                              </p:par>
                            </p:childTnLst>
                          </p:cTn>
                        </p:par>
                        <p:par>
                          <p:cTn id="103" fill="hold">
                            <p:stCondLst>
                              <p:cond delay="11650"/>
                            </p:stCondLst>
                            <p:childTnLst>
                              <p:par>
                                <p:cTn id="104" presetID="22" presetClass="entr" presetSubtype="4" fill="hold" nodeType="afterEffect">
                                  <p:stCondLst>
                                    <p:cond delay="0"/>
                                  </p:stCondLst>
                                  <p:childTnLst>
                                    <p:set>
                                      <p:cBhvr>
                                        <p:cTn id="105" dur="1" fill="hold">
                                          <p:stCondLst>
                                            <p:cond delay="0"/>
                                          </p:stCondLst>
                                        </p:cTn>
                                        <p:tgtEl>
                                          <p:spTgt spid="60"/>
                                        </p:tgtEl>
                                        <p:attrNameLst>
                                          <p:attrName>style.visibility</p:attrName>
                                        </p:attrNameLst>
                                      </p:cBhvr>
                                      <p:to>
                                        <p:strVal val="visible"/>
                                      </p:to>
                                    </p:set>
                                    <p:animEffect transition="in" filter="wipe(down)">
                                      <p:cBhvr>
                                        <p:cTn id="106" dur="500"/>
                                        <p:tgtEl>
                                          <p:spTgt spid="60"/>
                                        </p:tgtEl>
                                      </p:cBhvr>
                                    </p:animEffect>
                                  </p:childTnLst>
                                </p:cTn>
                              </p:par>
                              <p:par>
                                <p:cTn id="107" presetID="22" presetClass="entr" presetSubtype="4" fill="hold" grpId="0" nodeType="withEffect">
                                  <p:stCondLst>
                                    <p:cond delay="400"/>
                                  </p:stCondLst>
                                  <p:childTnLst>
                                    <p:set>
                                      <p:cBhvr>
                                        <p:cTn id="108" dur="1" fill="hold">
                                          <p:stCondLst>
                                            <p:cond delay="0"/>
                                          </p:stCondLst>
                                        </p:cTn>
                                        <p:tgtEl>
                                          <p:spTgt spid="63"/>
                                        </p:tgtEl>
                                        <p:attrNameLst>
                                          <p:attrName>style.visibility</p:attrName>
                                        </p:attrNameLst>
                                      </p:cBhvr>
                                      <p:to>
                                        <p:strVal val="visible"/>
                                      </p:to>
                                    </p:set>
                                    <p:animEffect transition="in" filter="wipe(down)">
                                      <p:cBhvr>
                                        <p:cTn id="109" dur="150"/>
                                        <p:tgtEl>
                                          <p:spTgt spid="63"/>
                                        </p:tgtEl>
                                      </p:cBhvr>
                                    </p:animEffect>
                                  </p:childTnLst>
                                </p:cTn>
                              </p:par>
                            </p:childTnLst>
                          </p:cTn>
                        </p:par>
                        <p:par>
                          <p:cTn id="110" fill="hold">
                            <p:stCondLst>
                              <p:cond delay="12200"/>
                            </p:stCondLst>
                            <p:childTnLst>
                              <p:par>
                                <p:cTn id="111" presetID="53" presetClass="entr" presetSubtype="16" fill="hold" grpId="0" nodeType="afterEffect">
                                  <p:stCondLst>
                                    <p:cond delay="0"/>
                                  </p:stCondLst>
                                  <p:childTnLst>
                                    <p:set>
                                      <p:cBhvr>
                                        <p:cTn id="112" dur="1" fill="hold">
                                          <p:stCondLst>
                                            <p:cond delay="0"/>
                                          </p:stCondLst>
                                        </p:cTn>
                                        <p:tgtEl>
                                          <p:spTgt spid="87"/>
                                        </p:tgtEl>
                                        <p:attrNameLst>
                                          <p:attrName>style.visibility</p:attrName>
                                        </p:attrNameLst>
                                      </p:cBhvr>
                                      <p:to>
                                        <p:strVal val="visible"/>
                                      </p:to>
                                    </p:set>
                                    <p:anim calcmode="lin" valueType="num">
                                      <p:cBhvr>
                                        <p:cTn id="113" dur="500" fill="hold"/>
                                        <p:tgtEl>
                                          <p:spTgt spid="87"/>
                                        </p:tgtEl>
                                        <p:attrNameLst>
                                          <p:attrName>ppt_w</p:attrName>
                                        </p:attrNameLst>
                                      </p:cBhvr>
                                      <p:tavLst>
                                        <p:tav tm="0">
                                          <p:val>
                                            <p:fltVal val="0"/>
                                          </p:val>
                                        </p:tav>
                                        <p:tav tm="100000">
                                          <p:val>
                                            <p:strVal val="#ppt_w"/>
                                          </p:val>
                                        </p:tav>
                                      </p:tavLst>
                                    </p:anim>
                                    <p:anim calcmode="lin" valueType="num">
                                      <p:cBhvr>
                                        <p:cTn id="114" dur="500" fill="hold"/>
                                        <p:tgtEl>
                                          <p:spTgt spid="87"/>
                                        </p:tgtEl>
                                        <p:attrNameLst>
                                          <p:attrName>ppt_h</p:attrName>
                                        </p:attrNameLst>
                                      </p:cBhvr>
                                      <p:tavLst>
                                        <p:tav tm="0">
                                          <p:val>
                                            <p:fltVal val="0"/>
                                          </p:val>
                                        </p:tav>
                                        <p:tav tm="100000">
                                          <p:val>
                                            <p:strVal val="#ppt_h"/>
                                          </p:val>
                                        </p:tav>
                                      </p:tavLst>
                                    </p:anim>
                                    <p:animEffect transition="in" filter="fade">
                                      <p:cBhvr>
                                        <p:cTn id="115" dur="500"/>
                                        <p:tgtEl>
                                          <p:spTgt spid="87"/>
                                        </p:tgtEl>
                                      </p:cBhvr>
                                    </p:animEffect>
                                  </p:childTnLst>
                                </p:cTn>
                              </p:par>
                            </p:childTnLst>
                          </p:cTn>
                        </p:par>
                        <p:par>
                          <p:cTn id="116" fill="hold">
                            <p:stCondLst>
                              <p:cond delay="12700"/>
                            </p:stCondLst>
                            <p:childTnLst>
                              <p:par>
                                <p:cTn id="117" presetID="22" presetClass="entr" presetSubtype="4" fill="hold" nodeType="afterEffect">
                                  <p:stCondLst>
                                    <p:cond delay="0"/>
                                  </p:stCondLst>
                                  <p:childTnLst>
                                    <p:set>
                                      <p:cBhvr>
                                        <p:cTn id="118" dur="1" fill="hold">
                                          <p:stCondLst>
                                            <p:cond delay="0"/>
                                          </p:stCondLst>
                                        </p:cTn>
                                        <p:tgtEl>
                                          <p:spTgt spid="67"/>
                                        </p:tgtEl>
                                        <p:attrNameLst>
                                          <p:attrName>style.visibility</p:attrName>
                                        </p:attrNameLst>
                                      </p:cBhvr>
                                      <p:to>
                                        <p:strVal val="visible"/>
                                      </p:to>
                                    </p:set>
                                    <p:animEffect transition="in" filter="wipe(down)">
                                      <p:cBhvr>
                                        <p:cTn id="119" dur="750"/>
                                        <p:tgtEl>
                                          <p:spTgt spid="67"/>
                                        </p:tgtEl>
                                      </p:cBhvr>
                                    </p:animEffect>
                                  </p:childTnLst>
                                </p:cTn>
                              </p:par>
                            </p:childTnLst>
                          </p:cTn>
                        </p:par>
                        <p:par>
                          <p:cTn id="120" fill="hold">
                            <p:stCondLst>
                              <p:cond delay="13450"/>
                            </p:stCondLst>
                            <p:childTnLst>
                              <p:par>
                                <p:cTn id="121" presetID="53" presetClass="entr" presetSubtype="16" fill="hold" grpId="0" nodeType="afterEffect">
                                  <p:stCondLst>
                                    <p:cond delay="0"/>
                                  </p:stCondLst>
                                  <p:childTnLst>
                                    <p:set>
                                      <p:cBhvr>
                                        <p:cTn id="122" dur="1" fill="hold">
                                          <p:stCondLst>
                                            <p:cond delay="0"/>
                                          </p:stCondLst>
                                        </p:cTn>
                                        <p:tgtEl>
                                          <p:spTgt spid="83"/>
                                        </p:tgtEl>
                                        <p:attrNameLst>
                                          <p:attrName>style.visibility</p:attrName>
                                        </p:attrNameLst>
                                      </p:cBhvr>
                                      <p:to>
                                        <p:strVal val="visible"/>
                                      </p:to>
                                    </p:set>
                                    <p:anim calcmode="lin" valueType="num">
                                      <p:cBhvr>
                                        <p:cTn id="123" dur="500" fill="hold"/>
                                        <p:tgtEl>
                                          <p:spTgt spid="83"/>
                                        </p:tgtEl>
                                        <p:attrNameLst>
                                          <p:attrName>ppt_w</p:attrName>
                                        </p:attrNameLst>
                                      </p:cBhvr>
                                      <p:tavLst>
                                        <p:tav tm="0">
                                          <p:val>
                                            <p:fltVal val="0"/>
                                          </p:val>
                                        </p:tav>
                                        <p:tav tm="100000">
                                          <p:val>
                                            <p:strVal val="#ppt_w"/>
                                          </p:val>
                                        </p:tav>
                                      </p:tavLst>
                                    </p:anim>
                                    <p:anim calcmode="lin" valueType="num">
                                      <p:cBhvr>
                                        <p:cTn id="124" dur="500" fill="hold"/>
                                        <p:tgtEl>
                                          <p:spTgt spid="83"/>
                                        </p:tgtEl>
                                        <p:attrNameLst>
                                          <p:attrName>ppt_h</p:attrName>
                                        </p:attrNameLst>
                                      </p:cBhvr>
                                      <p:tavLst>
                                        <p:tav tm="0">
                                          <p:val>
                                            <p:fltVal val="0"/>
                                          </p:val>
                                        </p:tav>
                                        <p:tav tm="100000">
                                          <p:val>
                                            <p:strVal val="#ppt_h"/>
                                          </p:val>
                                        </p:tav>
                                      </p:tavLst>
                                    </p:anim>
                                    <p:animEffect transition="in" filter="fade">
                                      <p:cBhvr>
                                        <p:cTn id="125" dur="500"/>
                                        <p:tgtEl>
                                          <p:spTgt spid="83"/>
                                        </p:tgtEl>
                                      </p:cBhvr>
                                    </p:animEffect>
                                  </p:childTnLst>
                                </p:cTn>
                              </p:par>
                            </p:childTnLst>
                          </p:cTn>
                        </p:par>
                        <p:par>
                          <p:cTn id="126" fill="hold">
                            <p:stCondLst>
                              <p:cond delay="13950"/>
                            </p:stCondLst>
                            <p:childTnLst>
                              <p:par>
                                <p:cTn id="127" presetID="22" presetClass="entr" presetSubtype="4" fill="hold" nodeType="afterEffect">
                                  <p:stCondLst>
                                    <p:cond delay="0"/>
                                  </p:stCondLst>
                                  <p:childTnLst>
                                    <p:set>
                                      <p:cBhvr>
                                        <p:cTn id="128" dur="1" fill="hold">
                                          <p:stCondLst>
                                            <p:cond delay="0"/>
                                          </p:stCondLst>
                                        </p:cTn>
                                        <p:tgtEl>
                                          <p:spTgt spid="75"/>
                                        </p:tgtEl>
                                        <p:attrNameLst>
                                          <p:attrName>style.visibility</p:attrName>
                                        </p:attrNameLst>
                                      </p:cBhvr>
                                      <p:to>
                                        <p:strVal val="visible"/>
                                      </p:to>
                                    </p:set>
                                    <p:animEffect transition="in" filter="wipe(down)">
                                      <p:cBhvr>
                                        <p:cTn id="129" dur="750"/>
                                        <p:tgtEl>
                                          <p:spTgt spid="75"/>
                                        </p:tgtEl>
                                      </p:cBhvr>
                                    </p:animEffect>
                                  </p:childTnLst>
                                </p:cTn>
                              </p:par>
                            </p:childTnLst>
                          </p:cTn>
                        </p:par>
                        <p:par>
                          <p:cTn id="130" fill="hold">
                            <p:stCondLst>
                              <p:cond delay="14700"/>
                            </p:stCondLst>
                            <p:childTnLst>
                              <p:par>
                                <p:cTn id="131" presetID="22" presetClass="entr" presetSubtype="4" fill="hold" nodeType="afterEffect">
                                  <p:stCondLst>
                                    <p:cond delay="0"/>
                                  </p:stCondLst>
                                  <p:childTnLst>
                                    <p:set>
                                      <p:cBhvr>
                                        <p:cTn id="132" dur="1" fill="hold">
                                          <p:stCondLst>
                                            <p:cond delay="0"/>
                                          </p:stCondLst>
                                        </p:cTn>
                                        <p:tgtEl>
                                          <p:spTgt spid="71"/>
                                        </p:tgtEl>
                                        <p:attrNameLst>
                                          <p:attrName>style.visibility</p:attrName>
                                        </p:attrNameLst>
                                      </p:cBhvr>
                                      <p:to>
                                        <p:strVal val="visible"/>
                                      </p:to>
                                    </p:set>
                                    <p:animEffect transition="in" filter="wipe(down)">
                                      <p:cBhvr>
                                        <p:cTn id="133" dur="500"/>
                                        <p:tgtEl>
                                          <p:spTgt spid="71"/>
                                        </p:tgtEl>
                                      </p:cBhvr>
                                    </p:animEffect>
                                  </p:childTnLst>
                                </p:cTn>
                              </p:par>
                              <p:par>
                                <p:cTn id="134" presetID="22" presetClass="entr" presetSubtype="4" fill="hold" grpId="0" nodeType="withEffect">
                                  <p:stCondLst>
                                    <p:cond delay="400"/>
                                  </p:stCondLst>
                                  <p:childTnLst>
                                    <p:set>
                                      <p:cBhvr>
                                        <p:cTn id="135" dur="1" fill="hold">
                                          <p:stCondLst>
                                            <p:cond delay="0"/>
                                          </p:stCondLst>
                                        </p:cTn>
                                        <p:tgtEl>
                                          <p:spTgt spid="74"/>
                                        </p:tgtEl>
                                        <p:attrNameLst>
                                          <p:attrName>style.visibility</p:attrName>
                                        </p:attrNameLst>
                                      </p:cBhvr>
                                      <p:to>
                                        <p:strVal val="visible"/>
                                      </p:to>
                                    </p:set>
                                    <p:animEffect transition="in" filter="wipe(down)">
                                      <p:cBhvr>
                                        <p:cTn id="136" dur="150"/>
                                        <p:tgtEl>
                                          <p:spTgt spid="74"/>
                                        </p:tgtEl>
                                      </p:cBhvr>
                                    </p:animEffect>
                                  </p:childTnLst>
                                </p:cTn>
                              </p:par>
                            </p:childTnLst>
                          </p:cTn>
                        </p:par>
                        <p:par>
                          <p:cTn id="137" fill="hold">
                            <p:stCondLst>
                              <p:cond delay="15250"/>
                            </p:stCondLst>
                            <p:childTnLst>
                              <p:par>
                                <p:cTn id="138" presetID="53" presetClass="entr" presetSubtype="16" fill="hold" grpId="0" nodeType="afterEffect">
                                  <p:stCondLst>
                                    <p:cond delay="0"/>
                                  </p:stCondLst>
                                  <p:childTnLst>
                                    <p:set>
                                      <p:cBhvr>
                                        <p:cTn id="139" dur="1" fill="hold">
                                          <p:stCondLst>
                                            <p:cond delay="0"/>
                                          </p:stCondLst>
                                        </p:cTn>
                                        <p:tgtEl>
                                          <p:spTgt spid="88"/>
                                        </p:tgtEl>
                                        <p:attrNameLst>
                                          <p:attrName>style.visibility</p:attrName>
                                        </p:attrNameLst>
                                      </p:cBhvr>
                                      <p:to>
                                        <p:strVal val="visible"/>
                                      </p:to>
                                    </p:set>
                                    <p:anim calcmode="lin" valueType="num">
                                      <p:cBhvr>
                                        <p:cTn id="140" dur="500" fill="hold"/>
                                        <p:tgtEl>
                                          <p:spTgt spid="88"/>
                                        </p:tgtEl>
                                        <p:attrNameLst>
                                          <p:attrName>ppt_w</p:attrName>
                                        </p:attrNameLst>
                                      </p:cBhvr>
                                      <p:tavLst>
                                        <p:tav tm="0">
                                          <p:val>
                                            <p:fltVal val="0"/>
                                          </p:val>
                                        </p:tav>
                                        <p:tav tm="100000">
                                          <p:val>
                                            <p:strVal val="#ppt_w"/>
                                          </p:val>
                                        </p:tav>
                                      </p:tavLst>
                                    </p:anim>
                                    <p:anim calcmode="lin" valueType="num">
                                      <p:cBhvr>
                                        <p:cTn id="141" dur="500" fill="hold"/>
                                        <p:tgtEl>
                                          <p:spTgt spid="88"/>
                                        </p:tgtEl>
                                        <p:attrNameLst>
                                          <p:attrName>ppt_h</p:attrName>
                                        </p:attrNameLst>
                                      </p:cBhvr>
                                      <p:tavLst>
                                        <p:tav tm="0">
                                          <p:val>
                                            <p:fltVal val="0"/>
                                          </p:val>
                                        </p:tav>
                                        <p:tav tm="100000">
                                          <p:val>
                                            <p:strVal val="#ppt_h"/>
                                          </p:val>
                                        </p:tav>
                                      </p:tavLst>
                                    </p:anim>
                                    <p:animEffect transition="in" filter="fade">
                                      <p:cBhvr>
                                        <p:cTn id="142" dur="500"/>
                                        <p:tgtEl>
                                          <p:spTgt spid="88"/>
                                        </p:tgtEl>
                                      </p:cBhvr>
                                    </p:animEffect>
                                  </p:childTnLst>
                                </p:cTn>
                              </p:par>
                            </p:childTnLst>
                          </p:cTn>
                        </p:par>
                        <p:par>
                          <p:cTn id="143" fill="hold">
                            <p:stCondLst>
                              <p:cond delay="15750"/>
                            </p:stCondLst>
                            <p:childTnLst>
                              <p:par>
                                <p:cTn id="144" presetID="42" presetClass="entr" presetSubtype="0" fill="hold" grpId="0" nodeType="afterEffect">
                                  <p:stCondLst>
                                    <p:cond delay="0"/>
                                  </p:stCondLst>
                                  <p:childTnLst>
                                    <p:set>
                                      <p:cBhvr>
                                        <p:cTn id="145" dur="1" fill="hold">
                                          <p:stCondLst>
                                            <p:cond delay="0"/>
                                          </p:stCondLst>
                                        </p:cTn>
                                        <p:tgtEl>
                                          <p:spTgt spid="78"/>
                                        </p:tgtEl>
                                        <p:attrNameLst>
                                          <p:attrName>style.visibility</p:attrName>
                                        </p:attrNameLst>
                                      </p:cBhvr>
                                      <p:to>
                                        <p:strVal val="visible"/>
                                      </p:to>
                                    </p:set>
                                    <p:animEffect transition="in" filter="fade">
                                      <p:cBhvr>
                                        <p:cTn id="146" dur="1000"/>
                                        <p:tgtEl>
                                          <p:spTgt spid="78"/>
                                        </p:tgtEl>
                                      </p:cBhvr>
                                    </p:animEffect>
                                    <p:anim calcmode="lin" valueType="num">
                                      <p:cBhvr>
                                        <p:cTn id="147" dur="1000" fill="hold"/>
                                        <p:tgtEl>
                                          <p:spTgt spid="78"/>
                                        </p:tgtEl>
                                        <p:attrNameLst>
                                          <p:attrName>ppt_x</p:attrName>
                                        </p:attrNameLst>
                                      </p:cBhvr>
                                      <p:tavLst>
                                        <p:tav tm="0">
                                          <p:val>
                                            <p:strVal val="#ppt_x"/>
                                          </p:val>
                                        </p:tav>
                                        <p:tav tm="100000">
                                          <p:val>
                                            <p:strVal val="#ppt_x"/>
                                          </p:val>
                                        </p:tav>
                                      </p:tavLst>
                                    </p:anim>
                                    <p:anim calcmode="lin" valueType="num">
                                      <p:cBhvr>
                                        <p:cTn id="14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animBg="1"/>
      <p:bldP spid="30" grpId="0" animBg="1"/>
      <p:bldP spid="52" grpId="0" animBg="1"/>
      <p:bldP spid="63" grpId="0" animBg="1"/>
      <p:bldP spid="74" grpId="0" animBg="1"/>
      <p:bldP spid="78" grpId="0"/>
      <p:bldP spid="79" grpId="0"/>
      <p:bldP spid="80" grpId="0"/>
      <p:bldP spid="81" grpId="0"/>
      <p:bldP spid="82" grpId="0"/>
      <p:bldP spid="83" grpId="0"/>
      <p:bldP spid="84" grpId="0"/>
      <p:bldP spid="85" grpId="0"/>
      <p:bldP spid="86" grpId="0"/>
      <p:bldP spid="87" grpId="0"/>
      <p:bldP spid="8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4000" b="-1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4" name="Group 73">
            <a:extLst>
              <a:ext uri="{FF2B5EF4-FFF2-40B4-BE49-F238E27FC236}">
                <a16:creationId xmlns:a16="http://schemas.microsoft.com/office/drawing/2014/main" id="{FE0462CB-6DC6-4AD9-B3C7-041C684B4B3D}"/>
              </a:ext>
            </a:extLst>
          </p:cNvPr>
          <p:cNvGrpSpPr/>
          <p:nvPr/>
        </p:nvGrpSpPr>
        <p:grpSpPr>
          <a:xfrm>
            <a:off x="570484" y="1941608"/>
            <a:ext cx="819328" cy="4480072"/>
            <a:chOff x="1300048" y="1843210"/>
            <a:chExt cx="819328" cy="4480072"/>
          </a:xfrm>
        </p:grpSpPr>
        <p:sp>
          <p:nvSpPr>
            <p:cNvPr id="75" name="Freeform: Shape 74">
              <a:extLst>
                <a:ext uri="{FF2B5EF4-FFF2-40B4-BE49-F238E27FC236}">
                  <a16:creationId xmlns:a16="http://schemas.microsoft.com/office/drawing/2014/main" id="{0D1503DC-0F0B-4F01-B950-5B00CC5F1012}"/>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77" name="Freeform: Shape 76">
              <a:extLst>
                <a:ext uri="{FF2B5EF4-FFF2-40B4-BE49-F238E27FC236}">
                  <a16:creationId xmlns:a16="http://schemas.microsoft.com/office/drawing/2014/main" id="{4799E168-AB75-455A-866F-6764EA81B7D7}"/>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8" name="Freeform: Shape 77">
              <a:extLst>
                <a:ext uri="{FF2B5EF4-FFF2-40B4-BE49-F238E27FC236}">
                  <a16:creationId xmlns:a16="http://schemas.microsoft.com/office/drawing/2014/main" id="{D1A8E6E3-5B86-4F48-8076-CA1786F88BAA}"/>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79" name="Group 78">
            <a:extLst>
              <a:ext uri="{FF2B5EF4-FFF2-40B4-BE49-F238E27FC236}">
                <a16:creationId xmlns:a16="http://schemas.microsoft.com/office/drawing/2014/main" id="{3740A101-485E-44ED-8133-D98C6867BB45}"/>
              </a:ext>
            </a:extLst>
          </p:cNvPr>
          <p:cNvGrpSpPr/>
          <p:nvPr/>
        </p:nvGrpSpPr>
        <p:grpSpPr>
          <a:xfrm>
            <a:off x="579946" y="3366950"/>
            <a:ext cx="809334" cy="2560320"/>
            <a:chOff x="1309510" y="3268552"/>
            <a:chExt cx="809334" cy="2560320"/>
          </a:xfrm>
          <a:solidFill>
            <a:srgbClr val="FE4A1E"/>
          </a:solidFill>
        </p:grpSpPr>
        <p:sp>
          <p:nvSpPr>
            <p:cNvPr id="80" name="Freeform: Shape 79">
              <a:extLst>
                <a:ext uri="{FF2B5EF4-FFF2-40B4-BE49-F238E27FC236}">
                  <a16:creationId xmlns:a16="http://schemas.microsoft.com/office/drawing/2014/main" id="{6C99DE06-24AA-48C6-9AE6-6E2760728A0B}"/>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1" name="Rectangle 80">
              <a:extLst>
                <a:ext uri="{FF2B5EF4-FFF2-40B4-BE49-F238E27FC236}">
                  <a16:creationId xmlns:a16="http://schemas.microsoft.com/office/drawing/2014/main" id="{8BF32A51-9A48-42BD-8B57-A40B21858379}"/>
                </a:ext>
              </a:extLst>
            </p:cNvPr>
            <p:cNvSpPr/>
            <p:nvPr/>
          </p:nvSpPr>
          <p:spPr>
            <a:xfrm>
              <a:off x="1309510" y="3268552"/>
              <a:ext cx="210312" cy="2560320"/>
            </a:xfrm>
            <a:prstGeom prst="rect">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2" name="Freeform: Shape 81">
            <a:extLst>
              <a:ext uri="{FF2B5EF4-FFF2-40B4-BE49-F238E27FC236}">
                <a16:creationId xmlns:a16="http://schemas.microsoft.com/office/drawing/2014/main" id="{435D04E6-0FAB-46C3-8D67-5B298AFC40B3}"/>
              </a:ext>
            </a:extLst>
          </p:cNvPr>
          <p:cNvSpPr/>
          <p:nvPr/>
        </p:nvSpPr>
        <p:spPr>
          <a:xfrm rot="16200000">
            <a:off x="873247" y="306685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FE72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83" name="Group 82">
            <a:extLst>
              <a:ext uri="{FF2B5EF4-FFF2-40B4-BE49-F238E27FC236}">
                <a16:creationId xmlns:a16="http://schemas.microsoft.com/office/drawing/2014/main" id="{8AEBF9EC-E2E6-47CF-A5C6-D6D43902DBF9}"/>
              </a:ext>
            </a:extLst>
          </p:cNvPr>
          <p:cNvGrpSpPr/>
          <p:nvPr/>
        </p:nvGrpSpPr>
        <p:grpSpPr>
          <a:xfrm>
            <a:off x="579946" y="4937149"/>
            <a:ext cx="809334" cy="1481759"/>
            <a:chOff x="1309510" y="4838751"/>
            <a:chExt cx="809334" cy="1481759"/>
          </a:xfrm>
        </p:grpSpPr>
        <p:sp>
          <p:nvSpPr>
            <p:cNvPr id="84" name="Freeform: Shape 83">
              <a:extLst>
                <a:ext uri="{FF2B5EF4-FFF2-40B4-BE49-F238E27FC236}">
                  <a16:creationId xmlns:a16="http://schemas.microsoft.com/office/drawing/2014/main" id="{2E4E8724-27E0-40EA-83FC-BD51475D91E4}"/>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85" name="Freeform: Shape 84">
              <a:extLst>
                <a:ext uri="{FF2B5EF4-FFF2-40B4-BE49-F238E27FC236}">
                  <a16:creationId xmlns:a16="http://schemas.microsoft.com/office/drawing/2014/main" id="{CB47C22C-5B91-4E1F-8B9B-982B7569BB10}"/>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97" name="Group 96">
            <a:extLst>
              <a:ext uri="{FF2B5EF4-FFF2-40B4-BE49-F238E27FC236}">
                <a16:creationId xmlns:a16="http://schemas.microsoft.com/office/drawing/2014/main" id="{B200B9E3-58BD-4836-81D2-329D0E0BC617}"/>
              </a:ext>
            </a:extLst>
          </p:cNvPr>
          <p:cNvGrpSpPr/>
          <p:nvPr/>
        </p:nvGrpSpPr>
        <p:grpSpPr>
          <a:xfrm>
            <a:off x="1970771" y="1941608"/>
            <a:ext cx="819328" cy="4480072"/>
            <a:chOff x="1300048" y="1843210"/>
            <a:chExt cx="819328" cy="4480072"/>
          </a:xfrm>
        </p:grpSpPr>
        <p:sp>
          <p:nvSpPr>
            <p:cNvPr id="98" name="Freeform: Shape 97">
              <a:extLst>
                <a:ext uri="{FF2B5EF4-FFF2-40B4-BE49-F238E27FC236}">
                  <a16:creationId xmlns:a16="http://schemas.microsoft.com/office/drawing/2014/main" id="{9116F79A-0D42-49FD-92D7-9C5E18B018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99" name="Freeform: Shape 98">
              <a:extLst>
                <a:ext uri="{FF2B5EF4-FFF2-40B4-BE49-F238E27FC236}">
                  <a16:creationId xmlns:a16="http://schemas.microsoft.com/office/drawing/2014/main" id="{26D4E740-2F18-4398-A8D0-D41490041A43}"/>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0" name="Freeform: Shape 99">
              <a:extLst>
                <a:ext uri="{FF2B5EF4-FFF2-40B4-BE49-F238E27FC236}">
                  <a16:creationId xmlns:a16="http://schemas.microsoft.com/office/drawing/2014/main" id="{C9B51EB5-08B1-4A60-8132-E2ACF6E6A3A1}"/>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01" name="Group 100">
            <a:extLst>
              <a:ext uri="{FF2B5EF4-FFF2-40B4-BE49-F238E27FC236}">
                <a16:creationId xmlns:a16="http://schemas.microsoft.com/office/drawing/2014/main" id="{378ED850-D022-46B1-8012-AEA145CFBED9}"/>
              </a:ext>
            </a:extLst>
          </p:cNvPr>
          <p:cNvGrpSpPr/>
          <p:nvPr/>
        </p:nvGrpSpPr>
        <p:grpSpPr>
          <a:xfrm>
            <a:off x="1980233" y="2655747"/>
            <a:ext cx="809334" cy="3282208"/>
            <a:chOff x="1309510" y="2557349"/>
            <a:chExt cx="809334" cy="3282208"/>
          </a:xfrm>
          <a:solidFill>
            <a:srgbClr val="5C9AD3"/>
          </a:solidFill>
        </p:grpSpPr>
        <p:sp>
          <p:nvSpPr>
            <p:cNvPr id="102" name="Freeform: Shape 101">
              <a:extLst>
                <a:ext uri="{FF2B5EF4-FFF2-40B4-BE49-F238E27FC236}">
                  <a16:creationId xmlns:a16="http://schemas.microsoft.com/office/drawing/2014/main" id="{B073E804-CAFF-40CB-9FB9-2381D595685A}"/>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03" name="Rectangle 102">
              <a:extLst>
                <a:ext uri="{FF2B5EF4-FFF2-40B4-BE49-F238E27FC236}">
                  <a16:creationId xmlns:a16="http://schemas.microsoft.com/office/drawing/2014/main" id="{9F590D05-C04E-4E54-9415-1DFB6AC5B3E4}"/>
                </a:ext>
              </a:extLst>
            </p:cNvPr>
            <p:cNvSpPr/>
            <p:nvPr/>
          </p:nvSpPr>
          <p:spPr>
            <a:xfrm>
              <a:off x="1309510" y="2557349"/>
              <a:ext cx="210312" cy="3108960"/>
            </a:xfrm>
            <a:prstGeom prst="rect">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Freeform: Shape 103">
            <a:extLst>
              <a:ext uri="{FF2B5EF4-FFF2-40B4-BE49-F238E27FC236}">
                <a16:creationId xmlns:a16="http://schemas.microsoft.com/office/drawing/2014/main" id="{13F9DDEE-AF0D-4D4E-92AD-C1CB2254A928}"/>
              </a:ext>
            </a:extLst>
          </p:cNvPr>
          <p:cNvSpPr/>
          <p:nvPr/>
        </p:nvSpPr>
        <p:spPr>
          <a:xfrm rot="16200000">
            <a:off x="2273534" y="2344368"/>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7AB8F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05" name="Group 104">
            <a:extLst>
              <a:ext uri="{FF2B5EF4-FFF2-40B4-BE49-F238E27FC236}">
                <a16:creationId xmlns:a16="http://schemas.microsoft.com/office/drawing/2014/main" id="{5A07CE27-3295-483C-92EE-9104D0144A8A}"/>
              </a:ext>
            </a:extLst>
          </p:cNvPr>
          <p:cNvGrpSpPr/>
          <p:nvPr/>
        </p:nvGrpSpPr>
        <p:grpSpPr>
          <a:xfrm>
            <a:off x="1980233" y="4937149"/>
            <a:ext cx="809334" cy="1481759"/>
            <a:chOff x="1309510" y="4838751"/>
            <a:chExt cx="809334" cy="1481759"/>
          </a:xfrm>
        </p:grpSpPr>
        <p:sp>
          <p:nvSpPr>
            <p:cNvPr id="106" name="Freeform: Shape 105">
              <a:extLst>
                <a:ext uri="{FF2B5EF4-FFF2-40B4-BE49-F238E27FC236}">
                  <a16:creationId xmlns:a16="http://schemas.microsoft.com/office/drawing/2014/main" id="{EF703833-8F14-4DFB-984A-661849DE7F1D}"/>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07" name="Freeform: Shape 106">
              <a:extLst>
                <a:ext uri="{FF2B5EF4-FFF2-40B4-BE49-F238E27FC236}">
                  <a16:creationId xmlns:a16="http://schemas.microsoft.com/office/drawing/2014/main" id="{7FBCBE2A-E703-428D-BF0F-F59C53C8E7D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08" name="TextBox 107">
            <a:extLst>
              <a:ext uri="{FF2B5EF4-FFF2-40B4-BE49-F238E27FC236}">
                <a16:creationId xmlns:a16="http://schemas.microsoft.com/office/drawing/2014/main" id="{ECBA57E8-0924-49CA-B8F0-492731476DC0}"/>
              </a:ext>
            </a:extLst>
          </p:cNvPr>
          <p:cNvSpPr txBox="1"/>
          <p:nvPr/>
        </p:nvSpPr>
        <p:spPr>
          <a:xfrm>
            <a:off x="741274" y="5890782"/>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09" name="TextBox 108">
            <a:extLst>
              <a:ext uri="{FF2B5EF4-FFF2-40B4-BE49-F238E27FC236}">
                <a16:creationId xmlns:a16="http://schemas.microsoft.com/office/drawing/2014/main" id="{4664E409-A15F-479D-BA29-0C8F2789DF0F}"/>
              </a:ext>
            </a:extLst>
          </p:cNvPr>
          <p:cNvSpPr txBox="1"/>
          <p:nvPr/>
        </p:nvSpPr>
        <p:spPr>
          <a:xfrm>
            <a:off x="2157520" y="5890782"/>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10" name="TextBox 109">
            <a:extLst>
              <a:ext uri="{FF2B5EF4-FFF2-40B4-BE49-F238E27FC236}">
                <a16:creationId xmlns:a16="http://schemas.microsoft.com/office/drawing/2014/main" id="{ADA2FC1C-1254-4573-9F94-22DEA5E61CF4}"/>
              </a:ext>
            </a:extLst>
          </p:cNvPr>
          <p:cNvSpPr txBox="1"/>
          <p:nvPr/>
        </p:nvSpPr>
        <p:spPr>
          <a:xfrm>
            <a:off x="677481" y="3696353"/>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11" name="TextBox 110">
            <a:extLst>
              <a:ext uri="{FF2B5EF4-FFF2-40B4-BE49-F238E27FC236}">
                <a16:creationId xmlns:a16="http://schemas.microsoft.com/office/drawing/2014/main" id="{45405947-2A45-4996-9B58-10E844E17D0E}"/>
              </a:ext>
            </a:extLst>
          </p:cNvPr>
          <p:cNvSpPr txBox="1"/>
          <p:nvPr/>
        </p:nvSpPr>
        <p:spPr>
          <a:xfrm>
            <a:off x="2125482" y="2974521"/>
            <a:ext cx="731499" cy="430887"/>
          </a:xfrm>
          <a:prstGeom prst="rect">
            <a:avLst/>
          </a:prstGeom>
          <a:noFill/>
        </p:spPr>
        <p:txBody>
          <a:bodyPr wrap="square" rtlCol="0">
            <a:spAutoFit/>
          </a:bodyPr>
          <a:lstStyle/>
          <a:p>
            <a:pPr algn="ctr"/>
            <a:r>
              <a:rPr lang="en-US" sz="2200" b="1" dirty="0">
                <a:solidFill>
                  <a:schemeClr val="bg1"/>
                </a:solidFill>
              </a:rPr>
              <a:t>84%</a:t>
            </a:r>
          </a:p>
        </p:txBody>
      </p:sp>
      <p:grpSp>
        <p:nvGrpSpPr>
          <p:cNvPr id="112" name="Group 111">
            <a:extLst>
              <a:ext uri="{FF2B5EF4-FFF2-40B4-BE49-F238E27FC236}">
                <a16:creationId xmlns:a16="http://schemas.microsoft.com/office/drawing/2014/main" id="{D3C4B82D-CD81-4BA6-8BF2-DE131F9D52F8}"/>
              </a:ext>
            </a:extLst>
          </p:cNvPr>
          <p:cNvGrpSpPr/>
          <p:nvPr/>
        </p:nvGrpSpPr>
        <p:grpSpPr>
          <a:xfrm>
            <a:off x="9577428" y="2033536"/>
            <a:ext cx="819328" cy="4480072"/>
            <a:chOff x="1300048" y="1843210"/>
            <a:chExt cx="819328" cy="4480072"/>
          </a:xfrm>
        </p:grpSpPr>
        <p:sp>
          <p:nvSpPr>
            <p:cNvPr id="113" name="Freeform: Shape 112">
              <a:extLst>
                <a:ext uri="{FF2B5EF4-FFF2-40B4-BE49-F238E27FC236}">
                  <a16:creationId xmlns:a16="http://schemas.microsoft.com/office/drawing/2014/main" id="{AA60B5B3-C460-48ED-B1C7-999303B8F2DD}"/>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4" name="Freeform: Shape 113">
              <a:extLst>
                <a:ext uri="{FF2B5EF4-FFF2-40B4-BE49-F238E27FC236}">
                  <a16:creationId xmlns:a16="http://schemas.microsoft.com/office/drawing/2014/main" id="{D7DC9988-23CC-43C8-8F7B-B2CE9BA5B078}"/>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15" name="Freeform: Shape 114">
              <a:extLst>
                <a:ext uri="{FF2B5EF4-FFF2-40B4-BE49-F238E27FC236}">
                  <a16:creationId xmlns:a16="http://schemas.microsoft.com/office/drawing/2014/main" id="{892F1B17-1977-4F93-B8C3-21FED21D8302}"/>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16" name="Group 115">
            <a:extLst>
              <a:ext uri="{FF2B5EF4-FFF2-40B4-BE49-F238E27FC236}">
                <a16:creationId xmlns:a16="http://schemas.microsoft.com/office/drawing/2014/main" id="{73E15E2D-1FB7-4E3B-A7EF-982649B228F4}"/>
              </a:ext>
            </a:extLst>
          </p:cNvPr>
          <p:cNvGrpSpPr/>
          <p:nvPr/>
        </p:nvGrpSpPr>
        <p:grpSpPr>
          <a:xfrm>
            <a:off x="9586890" y="3458878"/>
            <a:ext cx="809334" cy="2560320"/>
            <a:chOff x="1309510" y="3268552"/>
            <a:chExt cx="809334" cy="2560320"/>
          </a:xfrm>
          <a:solidFill>
            <a:srgbClr val="44546B"/>
          </a:solidFill>
        </p:grpSpPr>
        <p:sp>
          <p:nvSpPr>
            <p:cNvPr id="117" name="Freeform: Shape 116">
              <a:extLst>
                <a:ext uri="{FF2B5EF4-FFF2-40B4-BE49-F238E27FC236}">
                  <a16:creationId xmlns:a16="http://schemas.microsoft.com/office/drawing/2014/main" id="{6801C211-376D-4D2A-8680-C585C175E268}"/>
                </a:ext>
              </a:extLst>
            </p:cNvPr>
            <p:cNvSpPr/>
            <p:nvPr/>
          </p:nvSpPr>
          <p:spPr>
            <a:xfrm>
              <a:off x="1512879" y="3463637"/>
              <a:ext cx="605965" cy="2365235"/>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18" name="Rectangle 117">
              <a:extLst>
                <a:ext uri="{FF2B5EF4-FFF2-40B4-BE49-F238E27FC236}">
                  <a16:creationId xmlns:a16="http://schemas.microsoft.com/office/drawing/2014/main" id="{C03215E6-D5FD-4693-8769-BA8C2FFED415}"/>
                </a:ext>
              </a:extLst>
            </p:cNvPr>
            <p:cNvSpPr/>
            <p:nvPr/>
          </p:nvSpPr>
          <p:spPr>
            <a:xfrm>
              <a:off x="1309510" y="3268552"/>
              <a:ext cx="210312" cy="2560320"/>
            </a:xfrm>
            <a:prstGeom prst="rect">
              <a:avLst/>
            </a:pr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19" name="Freeform: Shape 118">
            <a:extLst>
              <a:ext uri="{FF2B5EF4-FFF2-40B4-BE49-F238E27FC236}">
                <a16:creationId xmlns:a16="http://schemas.microsoft.com/office/drawing/2014/main" id="{7BF85B88-0E66-4306-B555-F3F3557B1A59}"/>
              </a:ext>
            </a:extLst>
          </p:cNvPr>
          <p:cNvSpPr/>
          <p:nvPr/>
        </p:nvSpPr>
        <p:spPr>
          <a:xfrm rot="16200000">
            <a:off x="9880191" y="315878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62728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20" name="Group 119">
            <a:extLst>
              <a:ext uri="{FF2B5EF4-FFF2-40B4-BE49-F238E27FC236}">
                <a16:creationId xmlns:a16="http://schemas.microsoft.com/office/drawing/2014/main" id="{79E6B8F9-DA88-4357-A8B7-D8EE9199715F}"/>
              </a:ext>
            </a:extLst>
          </p:cNvPr>
          <p:cNvGrpSpPr/>
          <p:nvPr/>
        </p:nvGrpSpPr>
        <p:grpSpPr>
          <a:xfrm>
            <a:off x="9586890" y="5029077"/>
            <a:ext cx="809334" cy="1481759"/>
            <a:chOff x="1309510" y="4838751"/>
            <a:chExt cx="809334" cy="1481759"/>
          </a:xfrm>
        </p:grpSpPr>
        <p:sp>
          <p:nvSpPr>
            <p:cNvPr id="121" name="Freeform: Shape 120">
              <a:extLst>
                <a:ext uri="{FF2B5EF4-FFF2-40B4-BE49-F238E27FC236}">
                  <a16:creationId xmlns:a16="http://schemas.microsoft.com/office/drawing/2014/main" id="{94F85BF2-C655-4191-A829-BFD23C83D7A9}"/>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2" name="Freeform: Shape 121">
              <a:extLst>
                <a:ext uri="{FF2B5EF4-FFF2-40B4-BE49-F238E27FC236}">
                  <a16:creationId xmlns:a16="http://schemas.microsoft.com/office/drawing/2014/main" id="{DF670854-32F1-453D-A14A-2E50E460D278}"/>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grpSp>
        <p:nvGrpSpPr>
          <p:cNvPr id="123" name="Group 122">
            <a:extLst>
              <a:ext uri="{FF2B5EF4-FFF2-40B4-BE49-F238E27FC236}">
                <a16:creationId xmlns:a16="http://schemas.microsoft.com/office/drawing/2014/main" id="{C6D0E30C-2A59-4022-AC84-262069755A0C}"/>
              </a:ext>
            </a:extLst>
          </p:cNvPr>
          <p:cNvGrpSpPr/>
          <p:nvPr/>
        </p:nvGrpSpPr>
        <p:grpSpPr>
          <a:xfrm>
            <a:off x="10977715" y="2033536"/>
            <a:ext cx="819328" cy="4480072"/>
            <a:chOff x="1300048" y="1843210"/>
            <a:chExt cx="819328" cy="4480072"/>
          </a:xfrm>
        </p:grpSpPr>
        <p:sp>
          <p:nvSpPr>
            <p:cNvPr id="124" name="Freeform: Shape 123">
              <a:extLst>
                <a:ext uri="{FF2B5EF4-FFF2-40B4-BE49-F238E27FC236}">
                  <a16:creationId xmlns:a16="http://schemas.microsoft.com/office/drawing/2014/main" id="{A6D7A20E-F10C-48EC-AAA6-403CE372F3A1}"/>
                </a:ext>
              </a:extLst>
            </p:cNvPr>
            <p:cNvSpPr/>
            <p:nvPr/>
          </p:nvSpPr>
          <p:spPr>
            <a:xfrm>
              <a:off x="1309510" y="1843210"/>
              <a:ext cx="210312" cy="4480072"/>
            </a:xfrm>
            <a:custGeom>
              <a:avLst/>
              <a:gdLst>
                <a:gd name="connsiteX0" fmla="*/ 0 w 210312"/>
                <a:gd name="connsiteY0" fmla="*/ 0 h 4480072"/>
                <a:gd name="connsiteX1" fmla="*/ 210312 w 210312"/>
                <a:gd name="connsiteY1" fmla="*/ 216638 h 4480072"/>
                <a:gd name="connsiteX2" fmla="*/ 210312 w 210312"/>
                <a:gd name="connsiteY2" fmla="*/ 4480072 h 4480072"/>
                <a:gd name="connsiteX3" fmla="*/ 0 w 210312"/>
                <a:gd name="connsiteY3" fmla="*/ 4263434 h 4480072"/>
              </a:gdLst>
              <a:ahLst/>
              <a:cxnLst>
                <a:cxn ang="0">
                  <a:pos x="connsiteX0" y="connsiteY0"/>
                </a:cxn>
                <a:cxn ang="0">
                  <a:pos x="connsiteX1" y="connsiteY1"/>
                </a:cxn>
                <a:cxn ang="0">
                  <a:pos x="connsiteX2" y="connsiteY2"/>
                </a:cxn>
                <a:cxn ang="0">
                  <a:pos x="connsiteX3" y="connsiteY3"/>
                </a:cxn>
              </a:cxnLst>
              <a:rect l="l" t="t" r="r" b="b"/>
              <a:pathLst>
                <a:path w="210312" h="4480072">
                  <a:moveTo>
                    <a:pt x="0" y="0"/>
                  </a:moveTo>
                  <a:lnTo>
                    <a:pt x="210312" y="216638"/>
                  </a:lnTo>
                  <a:lnTo>
                    <a:pt x="210312" y="4480072"/>
                  </a:lnTo>
                  <a:lnTo>
                    <a:pt x="0" y="4263434"/>
                  </a:lnTo>
                  <a:close/>
                </a:path>
              </a:pathLst>
            </a:custGeom>
            <a:solidFill>
              <a:srgbClr val="21242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25" name="Freeform: Shape 124">
              <a:extLst>
                <a:ext uri="{FF2B5EF4-FFF2-40B4-BE49-F238E27FC236}">
                  <a16:creationId xmlns:a16="http://schemas.microsoft.com/office/drawing/2014/main" id="{084F45AC-A4F2-4F49-8EBE-B40354A0EEFA}"/>
                </a:ext>
              </a:extLst>
            </p:cNvPr>
            <p:cNvSpPr/>
            <p:nvPr/>
          </p:nvSpPr>
          <p:spPr>
            <a:xfrm>
              <a:off x="1512879" y="2066293"/>
              <a:ext cx="605965" cy="4254217"/>
            </a:xfrm>
            <a:custGeom>
              <a:avLst/>
              <a:gdLst>
                <a:gd name="connsiteX0" fmla="*/ 1464886 w 1477460"/>
                <a:gd name="connsiteY0" fmla="*/ 0 h 5059213"/>
                <a:gd name="connsiteX1" fmla="*/ 1477460 w 1477460"/>
                <a:gd name="connsiteY1" fmla="*/ 0 h 5059213"/>
                <a:gd name="connsiteX2" fmla="*/ 1477460 w 1477460"/>
                <a:gd name="connsiteY2" fmla="*/ 5059213 h 5059213"/>
                <a:gd name="connsiteX3" fmla="*/ 0 w 1477460"/>
                <a:gd name="connsiteY3" fmla="*/ 5059213 h 5059213"/>
                <a:gd name="connsiteX4" fmla="*/ 0 w 1477460"/>
                <a:gd name="connsiteY4" fmla="*/ 1 h 5059213"/>
                <a:gd name="connsiteX5" fmla="*/ 1464888 w 1477460"/>
                <a:gd name="connsiteY5" fmla="*/ 1 h 50592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77460" h="5059213">
                  <a:moveTo>
                    <a:pt x="1464886" y="0"/>
                  </a:moveTo>
                  <a:lnTo>
                    <a:pt x="1477460" y="0"/>
                  </a:lnTo>
                  <a:lnTo>
                    <a:pt x="1477460" y="5059213"/>
                  </a:lnTo>
                  <a:lnTo>
                    <a:pt x="0" y="5059213"/>
                  </a:lnTo>
                  <a:lnTo>
                    <a:pt x="0" y="1"/>
                  </a:lnTo>
                  <a:lnTo>
                    <a:pt x="1464888" y="1"/>
                  </a:lnTo>
                  <a:close/>
                </a:path>
              </a:pathLst>
            </a:custGeom>
            <a:solidFill>
              <a:srgbClr val="2B2E3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6" name="Freeform: Shape 125">
              <a:extLst>
                <a:ext uri="{FF2B5EF4-FFF2-40B4-BE49-F238E27FC236}">
                  <a16:creationId xmlns:a16="http://schemas.microsoft.com/office/drawing/2014/main" id="{1C0F097B-2B77-455C-B33A-076D1B2F3CCE}"/>
                </a:ext>
              </a:extLst>
            </p:cNvPr>
            <p:cNvSpPr/>
            <p:nvPr/>
          </p:nvSpPr>
          <p:spPr>
            <a:xfrm rot="16200000">
              <a:off x="1600880" y="1553135"/>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35384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grpSp>
      <p:grpSp>
        <p:nvGrpSpPr>
          <p:cNvPr id="127" name="Group 126">
            <a:extLst>
              <a:ext uri="{FF2B5EF4-FFF2-40B4-BE49-F238E27FC236}">
                <a16:creationId xmlns:a16="http://schemas.microsoft.com/office/drawing/2014/main" id="{F5C49924-C163-488D-896E-44EA6A3685C9}"/>
              </a:ext>
            </a:extLst>
          </p:cNvPr>
          <p:cNvGrpSpPr/>
          <p:nvPr/>
        </p:nvGrpSpPr>
        <p:grpSpPr>
          <a:xfrm>
            <a:off x="10987177" y="2747675"/>
            <a:ext cx="809334" cy="3282208"/>
            <a:chOff x="1309510" y="2557349"/>
            <a:chExt cx="809334" cy="3282208"/>
          </a:xfrm>
          <a:solidFill>
            <a:srgbClr val="7A7A7A"/>
          </a:solidFill>
        </p:grpSpPr>
        <p:sp>
          <p:nvSpPr>
            <p:cNvPr id="128" name="Freeform: Shape 127">
              <a:extLst>
                <a:ext uri="{FF2B5EF4-FFF2-40B4-BE49-F238E27FC236}">
                  <a16:creationId xmlns:a16="http://schemas.microsoft.com/office/drawing/2014/main" id="{CF8FD072-44FD-4595-8956-DE76E73300ED}"/>
                </a:ext>
              </a:extLst>
            </p:cNvPr>
            <p:cNvSpPr/>
            <p:nvPr/>
          </p:nvSpPr>
          <p:spPr>
            <a:xfrm>
              <a:off x="1512879" y="2730597"/>
              <a:ext cx="605965" cy="310896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latin typeface="Candara" panose="020E0502030303020204" pitchFamily="34" charset="0"/>
              </a:endParaRPr>
            </a:p>
          </p:txBody>
        </p:sp>
        <p:sp>
          <p:nvSpPr>
            <p:cNvPr id="129" name="Rectangle 128">
              <a:extLst>
                <a:ext uri="{FF2B5EF4-FFF2-40B4-BE49-F238E27FC236}">
                  <a16:creationId xmlns:a16="http://schemas.microsoft.com/office/drawing/2014/main" id="{FCDE8E65-16E7-43F1-A360-E813833E6DDC}"/>
                </a:ext>
              </a:extLst>
            </p:cNvPr>
            <p:cNvSpPr/>
            <p:nvPr/>
          </p:nvSpPr>
          <p:spPr>
            <a:xfrm>
              <a:off x="1309510" y="2557349"/>
              <a:ext cx="210312" cy="3108960"/>
            </a:xfrm>
            <a:prstGeom prst="rect">
              <a:avLst/>
            </a:prstGeom>
            <a:solidFill>
              <a:srgbClr val="5C5C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0" name="Freeform: Shape 129">
            <a:extLst>
              <a:ext uri="{FF2B5EF4-FFF2-40B4-BE49-F238E27FC236}">
                <a16:creationId xmlns:a16="http://schemas.microsoft.com/office/drawing/2014/main" id="{02A538F7-9798-40B6-9225-FAA10F81D587}"/>
              </a:ext>
            </a:extLst>
          </p:cNvPr>
          <p:cNvSpPr/>
          <p:nvPr/>
        </p:nvSpPr>
        <p:spPr>
          <a:xfrm rot="16200000">
            <a:off x="11280478" y="2436296"/>
            <a:ext cx="217663" cy="819328"/>
          </a:xfrm>
          <a:custGeom>
            <a:avLst/>
            <a:gdLst>
              <a:gd name="connsiteX0" fmla="*/ 217663 w 217663"/>
              <a:gd name="connsiteY0" fmla="*/ 0 h 819328"/>
              <a:gd name="connsiteX1" fmla="*/ 217663 w 217663"/>
              <a:gd name="connsiteY1" fmla="*/ 601180 h 819328"/>
              <a:gd name="connsiteX2" fmla="*/ 0 w 217663"/>
              <a:gd name="connsiteY2" fmla="*/ 819328 h 819328"/>
              <a:gd name="connsiteX3" fmla="*/ 0 w 217663"/>
              <a:gd name="connsiteY3" fmla="*/ 213626 h 819328"/>
            </a:gdLst>
            <a:ahLst/>
            <a:cxnLst>
              <a:cxn ang="0">
                <a:pos x="connsiteX0" y="connsiteY0"/>
              </a:cxn>
              <a:cxn ang="0">
                <a:pos x="connsiteX1" y="connsiteY1"/>
              </a:cxn>
              <a:cxn ang="0">
                <a:pos x="connsiteX2" y="connsiteY2"/>
              </a:cxn>
              <a:cxn ang="0">
                <a:pos x="connsiteX3" y="connsiteY3"/>
              </a:cxn>
            </a:cxnLst>
            <a:rect l="l" t="t" r="r" b="b"/>
            <a:pathLst>
              <a:path w="217663" h="819328">
                <a:moveTo>
                  <a:pt x="217663" y="0"/>
                </a:moveTo>
                <a:lnTo>
                  <a:pt x="217663" y="601180"/>
                </a:lnTo>
                <a:lnTo>
                  <a:pt x="0" y="819328"/>
                </a:lnTo>
                <a:lnTo>
                  <a:pt x="0" y="213626"/>
                </a:lnTo>
                <a:close/>
              </a:path>
            </a:pathLst>
          </a:custGeom>
          <a:solidFill>
            <a:srgbClr val="98989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nvGrpSpPr>
          <p:cNvPr id="131" name="Group 130">
            <a:extLst>
              <a:ext uri="{FF2B5EF4-FFF2-40B4-BE49-F238E27FC236}">
                <a16:creationId xmlns:a16="http://schemas.microsoft.com/office/drawing/2014/main" id="{CB9A9AA5-DA6C-4D04-934F-E381705A03E8}"/>
              </a:ext>
            </a:extLst>
          </p:cNvPr>
          <p:cNvGrpSpPr/>
          <p:nvPr/>
        </p:nvGrpSpPr>
        <p:grpSpPr>
          <a:xfrm>
            <a:off x="10987177" y="5029077"/>
            <a:ext cx="809334" cy="1481759"/>
            <a:chOff x="1309510" y="4838751"/>
            <a:chExt cx="809334" cy="1481759"/>
          </a:xfrm>
        </p:grpSpPr>
        <p:sp>
          <p:nvSpPr>
            <p:cNvPr id="132" name="Freeform: Shape 131">
              <a:extLst>
                <a:ext uri="{FF2B5EF4-FFF2-40B4-BE49-F238E27FC236}">
                  <a16:creationId xmlns:a16="http://schemas.microsoft.com/office/drawing/2014/main" id="{4A366635-BD5C-42A0-84DB-FBABB934B622}"/>
                </a:ext>
              </a:extLst>
            </p:cNvPr>
            <p:cNvSpPr/>
            <p:nvPr/>
          </p:nvSpPr>
          <p:spPr>
            <a:xfrm>
              <a:off x="1309510" y="4838751"/>
              <a:ext cx="210312" cy="1481759"/>
            </a:xfrm>
            <a:custGeom>
              <a:avLst/>
              <a:gdLst>
                <a:gd name="connsiteX0" fmla="*/ 0 w 210312"/>
                <a:gd name="connsiteY0" fmla="*/ 0 h 1481759"/>
                <a:gd name="connsiteX1" fmla="*/ 9653 w 210312"/>
                <a:gd name="connsiteY1" fmla="*/ 0 h 1481759"/>
                <a:gd name="connsiteX2" fmla="*/ 210312 w 210312"/>
                <a:gd name="connsiteY2" fmla="*/ 204451 h 1481759"/>
                <a:gd name="connsiteX3" fmla="*/ 210312 w 210312"/>
                <a:gd name="connsiteY3" fmla="*/ 1481759 h 1481759"/>
                <a:gd name="connsiteX4" fmla="*/ 0 w 210312"/>
                <a:gd name="connsiteY4" fmla="*/ 1265121 h 1481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0312" h="1481759">
                  <a:moveTo>
                    <a:pt x="0" y="0"/>
                  </a:moveTo>
                  <a:lnTo>
                    <a:pt x="9653" y="0"/>
                  </a:lnTo>
                  <a:lnTo>
                    <a:pt x="210312" y="204451"/>
                  </a:lnTo>
                  <a:lnTo>
                    <a:pt x="210312" y="1481759"/>
                  </a:lnTo>
                  <a:lnTo>
                    <a:pt x="0" y="1265121"/>
                  </a:lnTo>
                  <a:close/>
                </a:path>
              </a:pathLst>
            </a:custGeom>
            <a:solidFill>
              <a:srgbClr val="34384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sp>
          <p:nvSpPr>
            <p:cNvPr id="133" name="Freeform: Shape 132">
              <a:extLst>
                <a:ext uri="{FF2B5EF4-FFF2-40B4-BE49-F238E27FC236}">
                  <a16:creationId xmlns:a16="http://schemas.microsoft.com/office/drawing/2014/main" id="{62BD7D64-032C-471B-84D7-699224306C55}"/>
                </a:ext>
              </a:extLst>
            </p:cNvPr>
            <p:cNvSpPr/>
            <p:nvPr/>
          </p:nvSpPr>
          <p:spPr>
            <a:xfrm>
              <a:off x="1512879" y="5036127"/>
              <a:ext cx="605965" cy="1281610"/>
            </a:xfrm>
            <a:custGeom>
              <a:avLst/>
              <a:gdLst>
                <a:gd name="connsiteX0" fmla="*/ 0 w 605965"/>
                <a:gd name="connsiteY0" fmla="*/ 0 h 1281610"/>
                <a:gd name="connsiteX1" fmla="*/ 11552 w 605965"/>
                <a:gd name="connsiteY1" fmla="*/ 11770 h 1281610"/>
                <a:gd name="connsiteX2" fmla="*/ 605965 w 605965"/>
                <a:gd name="connsiteY2" fmla="*/ 11770 h 1281610"/>
                <a:gd name="connsiteX3" fmla="*/ 605965 w 605965"/>
                <a:gd name="connsiteY3" fmla="*/ 1281610 h 1281610"/>
                <a:gd name="connsiteX4" fmla="*/ 0 w 605965"/>
                <a:gd name="connsiteY4" fmla="*/ 1281610 h 12816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5965" h="1281610">
                  <a:moveTo>
                    <a:pt x="0" y="0"/>
                  </a:moveTo>
                  <a:lnTo>
                    <a:pt x="11552" y="11770"/>
                  </a:lnTo>
                  <a:lnTo>
                    <a:pt x="605965" y="11770"/>
                  </a:lnTo>
                  <a:lnTo>
                    <a:pt x="605965" y="1281610"/>
                  </a:lnTo>
                  <a:lnTo>
                    <a:pt x="0" y="1281610"/>
                  </a:lnTo>
                  <a:close/>
                </a:path>
              </a:pathLst>
            </a:custGeom>
            <a:solidFill>
              <a:srgbClr val="3E424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Candara" panose="020E0502030303020204" pitchFamily="34" charset="0"/>
              </a:endParaRPr>
            </a:p>
          </p:txBody>
        </p:sp>
      </p:grpSp>
      <p:sp>
        <p:nvSpPr>
          <p:cNvPr id="134" name="TextBox 133">
            <a:extLst>
              <a:ext uri="{FF2B5EF4-FFF2-40B4-BE49-F238E27FC236}">
                <a16:creationId xmlns:a16="http://schemas.microsoft.com/office/drawing/2014/main" id="{4B70F9E7-DA2B-41C8-AF5A-9EEC7BE97587}"/>
              </a:ext>
            </a:extLst>
          </p:cNvPr>
          <p:cNvSpPr txBox="1"/>
          <p:nvPr/>
        </p:nvSpPr>
        <p:spPr>
          <a:xfrm>
            <a:off x="9748218" y="5982710"/>
            <a:ext cx="625146" cy="461665"/>
          </a:xfrm>
          <a:prstGeom prst="rect">
            <a:avLst/>
          </a:prstGeom>
          <a:noFill/>
        </p:spPr>
        <p:txBody>
          <a:bodyPr wrap="square" rtlCol="0">
            <a:spAutoFit/>
          </a:bodyPr>
          <a:lstStyle/>
          <a:p>
            <a:pPr algn="ctr"/>
            <a:r>
              <a:rPr lang="en-US" sz="2400" b="1" dirty="0">
                <a:solidFill>
                  <a:schemeClr val="bg1"/>
                </a:solidFill>
              </a:rPr>
              <a:t>01</a:t>
            </a:r>
          </a:p>
        </p:txBody>
      </p:sp>
      <p:sp>
        <p:nvSpPr>
          <p:cNvPr id="135" name="TextBox 134">
            <a:extLst>
              <a:ext uri="{FF2B5EF4-FFF2-40B4-BE49-F238E27FC236}">
                <a16:creationId xmlns:a16="http://schemas.microsoft.com/office/drawing/2014/main" id="{FBB6F27F-6940-48C4-B1D6-38965AA7BE7B}"/>
              </a:ext>
            </a:extLst>
          </p:cNvPr>
          <p:cNvSpPr txBox="1"/>
          <p:nvPr/>
        </p:nvSpPr>
        <p:spPr>
          <a:xfrm>
            <a:off x="11164464" y="5982710"/>
            <a:ext cx="625146" cy="461665"/>
          </a:xfrm>
          <a:prstGeom prst="rect">
            <a:avLst/>
          </a:prstGeom>
          <a:noFill/>
        </p:spPr>
        <p:txBody>
          <a:bodyPr wrap="square" rtlCol="0">
            <a:spAutoFit/>
          </a:bodyPr>
          <a:lstStyle/>
          <a:p>
            <a:pPr algn="ctr"/>
            <a:r>
              <a:rPr lang="en-US" sz="2400" b="1" dirty="0">
                <a:solidFill>
                  <a:schemeClr val="bg1"/>
                </a:solidFill>
              </a:rPr>
              <a:t>02</a:t>
            </a:r>
          </a:p>
        </p:txBody>
      </p:sp>
      <p:sp>
        <p:nvSpPr>
          <p:cNvPr id="136" name="TextBox 135">
            <a:extLst>
              <a:ext uri="{FF2B5EF4-FFF2-40B4-BE49-F238E27FC236}">
                <a16:creationId xmlns:a16="http://schemas.microsoft.com/office/drawing/2014/main" id="{459BC648-8836-4DD8-880F-88F7CAA31B67}"/>
              </a:ext>
            </a:extLst>
          </p:cNvPr>
          <p:cNvSpPr txBox="1"/>
          <p:nvPr/>
        </p:nvSpPr>
        <p:spPr>
          <a:xfrm>
            <a:off x="9684425" y="3788281"/>
            <a:ext cx="810860" cy="430887"/>
          </a:xfrm>
          <a:prstGeom prst="rect">
            <a:avLst/>
          </a:prstGeom>
          <a:noFill/>
        </p:spPr>
        <p:txBody>
          <a:bodyPr wrap="square" rtlCol="0">
            <a:spAutoFit/>
          </a:bodyPr>
          <a:lstStyle/>
          <a:p>
            <a:pPr algn="ctr"/>
            <a:r>
              <a:rPr lang="en-US" sz="2200" b="1" dirty="0">
                <a:solidFill>
                  <a:schemeClr val="bg1"/>
                </a:solidFill>
              </a:rPr>
              <a:t>49%</a:t>
            </a:r>
          </a:p>
        </p:txBody>
      </p:sp>
      <p:sp>
        <p:nvSpPr>
          <p:cNvPr id="137" name="TextBox 136">
            <a:extLst>
              <a:ext uri="{FF2B5EF4-FFF2-40B4-BE49-F238E27FC236}">
                <a16:creationId xmlns:a16="http://schemas.microsoft.com/office/drawing/2014/main" id="{2DFAEFD0-86A3-447F-8BE3-90BDF745283C}"/>
              </a:ext>
            </a:extLst>
          </p:cNvPr>
          <p:cNvSpPr txBox="1"/>
          <p:nvPr/>
        </p:nvSpPr>
        <p:spPr>
          <a:xfrm>
            <a:off x="11132426" y="3066449"/>
            <a:ext cx="731499" cy="430887"/>
          </a:xfrm>
          <a:prstGeom prst="rect">
            <a:avLst/>
          </a:prstGeom>
          <a:noFill/>
        </p:spPr>
        <p:txBody>
          <a:bodyPr wrap="square" rtlCol="0">
            <a:spAutoFit/>
          </a:bodyPr>
          <a:lstStyle/>
          <a:p>
            <a:pPr algn="ctr"/>
            <a:r>
              <a:rPr lang="en-US" sz="2200" b="1" dirty="0">
                <a:solidFill>
                  <a:schemeClr val="bg1"/>
                </a:solidFill>
              </a:rPr>
              <a:t>84%</a:t>
            </a:r>
          </a:p>
        </p:txBody>
      </p:sp>
    </p:spTree>
    <p:extLst>
      <p:ext uri="{BB962C8B-B14F-4D97-AF65-F5344CB8AC3E}">
        <p14:creationId xmlns:p14="http://schemas.microsoft.com/office/powerpoint/2010/main" val="561010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2" presetClass="entr" presetSubtype="4"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wipe(down)">
                                      <p:cBhvr>
                                        <p:cTn id="41" dur="750"/>
                                        <p:tgtEl>
                                          <p:spTgt spid="74"/>
                                        </p:tgtEl>
                                      </p:cBhvr>
                                    </p:animEffect>
                                  </p:childTnLst>
                                </p:cTn>
                              </p:par>
                            </p:childTnLst>
                          </p:cTn>
                        </p:par>
                        <p:par>
                          <p:cTn id="42" fill="hold">
                            <p:stCondLst>
                              <p:cond delay="4750"/>
                            </p:stCondLst>
                            <p:childTnLst>
                              <p:par>
                                <p:cTn id="43" presetID="53" presetClass="entr" presetSubtype="16" fill="hold" grpId="0" nodeType="afterEffect">
                                  <p:stCondLst>
                                    <p:cond delay="0"/>
                                  </p:stCondLst>
                                  <p:childTnLst>
                                    <p:set>
                                      <p:cBhvr>
                                        <p:cTn id="44" dur="1" fill="hold">
                                          <p:stCondLst>
                                            <p:cond delay="0"/>
                                          </p:stCondLst>
                                        </p:cTn>
                                        <p:tgtEl>
                                          <p:spTgt spid="108"/>
                                        </p:tgtEl>
                                        <p:attrNameLst>
                                          <p:attrName>style.visibility</p:attrName>
                                        </p:attrNameLst>
                                      </p:cBhvr>
                                      <p:to>
                                        <p:strVal val="visible"/>
                                      </p:to>
                                    </p:set>
                                    <p:anim calcmode="lin" valueType="num">
                                      <p:cBhvr>
                                        <p:cTn id="45" dur="500" fill="hold"/>
                                        <p:tgtEl>
                                          <p:spTgt spid="108"/>
                                        </p:tgtEl>
                                        <p:attrNameLst>
                                          <p:attrName>ppt_w</p:attrName>
                                        </p:attrNameLst>
                                      </p:cBhvr>
                                      <p:tavLst>
                                        <p:tav tm="0">
                                          <p:val>
                                            <p:fltVal val="0"/>
                                          </p:val>
                                        </p:tav>
                                        <p:tav tm="100000">
                                          <p:val>
                                            <p:strVal val="#ppt_w"/>
                                          </p:val>
                                        </p:tav>
                                      </p:tavLst>
                                    </p:anim>
                                    <p:anim calcmode="lin" valueType="num">
                                      <p:cBhvr>
                                        <p:cTn id="46" dur="500" fill="hold"/>
                                        <p:tgtEl>
                                          <p:spTgt spid="108"/>
                                        </p:tgtEl>
                                        <p:attrNameLst>
                                          <p:attrName>ppt_h</p:attrName>
                                        </p:attrNameLst>
                                      </p:cBhvr>
                                      <p:tavLst>
                                        <p:tav tm="0">
                                          <p:val>
                                            <p:fltVal val="0"/>
                                          </p:val>
                                        </p:tav>
                                        <p:tav tm="100000">
                                          <p:val>
                                            <p:strVal val="#ppt_h"/>
                                          </p:val>
                                        </p:tav>
                                      </p:tavLst>
                                    </p:anim>
                                    <p:animEffect transition="in" filter="fade">
                                      <p:cBhvr>
                                        <p:cTn id="47" dur="500"/>
                                        <p:tgtEl>
                                          <p:spTgt spid="108"/>
                                        </p:tgtEl>
                                      </p:cBhvr>
                                    </p:animEffect>
                                  </p:childTnLst>
                                </p:cTn>
                              </p:par>
                            </p:childTnLst>
                          </p:cTn>
                        </p:par>
                        <p:par>
                          <p:cTn id="48" fill="hold">
                            <p:stCondLst>
                              <p:cond delay="5250"/>
                            </p:stCondLst>
                            <p:childTnLst>
                              <p:par>
                                <p:cTn id="49" presetID="22" presetClass="entr" presetSubtype="4" fill="hold" nodeType="afterEffect">
                                  <p:stCondLst>
                                    <p:cond delay="0"/>
                                  </p:stCondLst>
                                  <p:childTnLst>
                                    <p:set>
                                      <p:cBhvr>
                                        <p:cTn id="50" dur="1" fill="hold">
                                          <p:stCondLst>
                                            <p:cond delay="0"/>
                                          </p:stCondLst>
                                        </p:cTn>
                                        <p:tgtEl>
                                          <p:spTgt spid="83"/>
                                        </p:tgtEl>
                                        <p:attrNameLst>
                                          <p:attrName>style.visibility</p:attrName>
                                        </p:attrNameLst>
                                      </p:cBhvr>
                                      <p:to>
                                        <p:strVal val="visible"/>
                                      </p:to>
                                    </p:set>
                                    <p:animEffect transition="in" filter="wipe(down)">
                                      <p:cBhvr>
                                        <p:cTn id="51" dur="750"/>
                                        <p:tgtEl>
                                          <p:spTgt spid="83"/>
                                        </p:tgtEl>
                                      </p:cBhvr>
                                    </p:animEffect>
                                  </p:childTnLst>
                                </p:cTn>
                              </p:par>
                            </p:childTnLst>
                          </p:cTn>
                        </p:par>
                        <p:par>
                          <p:cTn id="52" fill="hold">
                            <p:stCondLst>
                              <p:cond delay="6000"/>
                            </p:stCondLst>
                            <p:childTnLst>
                              <p:par>
                                <p:cTn id="53" presetID="22" presetClass="entr" presetSubtype="4" fill="hold" nodeType="afterEffect">
                                  <p:stCondLst>
                                    <p:cond delay="0"/>
                                  </p:stCondLst>
                                  <p:childTnLst>
                                    <p:set>
                                      <p:cBhvr>
                                        <p:cTn id="54" dur="1" fill="hold">
                                          <p:stCondLst>
                                            <p:cond delay="0"/>
                                          </p:stCondLst>
                                        </p:cTn>
                                        <p:tgtEl>
                                          <p:spTgt spid="79"/>
                                        </p:tgtEl>
                                        <p:attrNameLst>
                                          <p:attrName>style.visibility</p:attrName>
                                        </p:attrNameLst>
                                      </p:cBhvr>
                                      <p:to>
                                        <p:strVal val="visible"/>
                                      </p:to>
                                    </p:set>
                                    <p:animEffect transition="in" filter="wipe(down)">
                                      <p:cBhvr>
                                        <p:cTn id="55" dur="500"/>
                                        <p:tgtEl>
                                          <p:spTgt spid="79"/>
                                        </p:tgtEl>
                                      </p:cBhvr>
                                    </p:animEffect>
                                  </p:childTnLst>
                                </p:cTn>
                              </p:par>
                              <p:par>
                                <p:cTn id="56" presetID="22" presetClass="entr" presetSubtype="4" fill="hold" grpId="0" nodeType="withEffect">
                                  <p:stCondLst>
                                    <p:cond delay="400"/>
                                  </p:stCondLst>
                                  <p:childTnLst>
                                    <p:set>
                                      <p:cBhvr>
                                        <p:cTn id="57" dur="1" fill="hold">
                                          <p:stCondLst>
                                            <p:cond delay="0"/>
                                          </p:stCondLst>
                                        </p:cTn>
                                        <p:tgtEl>
                                          <p:spTgt spid="82"/>
                                        </p:tgtEl>
                                        <p:attrNameLst>
                                          <p:attrName>style.visibility</p:attrName>
                                        </p:attrNameLst>
                                      </p:cBhvr>
                                      <p:to>
                                        <p:strVal val="visible"/>
                                      </p:to>
                                    </p:set>
                                    <p:animEffect transition="in" filter="wipe(down)">
                                      <p:cBhvr>
                                        <p:cTn id="58" dur="150"/>
                                        <p:tgtEl>
                                          <p:spTgt spid="82"/>
                                        </p:tgtEl>
                                      </p:cBhvr>
                                    </p:animEffect>
                                  </p:childTnLst>
                                </p:cTn>
                              </p:par>
                            </p:childTnLst>
                          </p:cTn>
                        </p:par>
                        <p:par>
                          <p:cTn id="59" fill="hold">
                            <p:stCondLst>
                              <p:cond delay="6550"/>
                            </p:stCondLst>
                            <p:childTnLst>
                              <p:par>
                                <p:cTn id="60" presetID="53" presetClass="entr" presetSubtype="16" fill="hold" grpId="0" nodeType="afterEffect">
                                  <p:stCondLst>
                                    <p:cond delay="0"/>
                                  </p:stCondLst>
                                  <p:childTnLst>
                                    <p:set>
                                      <p:cBhvr>
                                        <p:cTn id="61" dur="1" fill="hold">
                                          <p:stCondLst>
                                            <p:cond delay="0"/>
                                          </p:stCondLst>
                                        </p:cTn>
                                        <p:tgtEl>
                                          <p:spTgt spid="110"/>
                                        </p:tgtEl>
                                        <p:attrNameLst>
                                          <p:attrName>style.visibility</p:attrName>
                                        </p:attrNameLst>
                                      </p:cBhvr>
                                      <p:to>
                                        <p:strVal val="visible"/>
                                      </p:to>
                                    </p:set>
                                    <p:anim calcmode="lin" valueType="num">
                                      <p:cBhvr>
                                        <p:cTn id="62" dur="500" fill="hold"/>
                                        <p:tgtEl>
                                          <p:spTgt spid="110"/>
                                        </p:tgtEl>
                                        <p:attrNameLst>
                                          <p:attrName>ppt_w</p:attrName>
                                        </p:attrNameLst>
                                      </p:cBhvr>
                                      <p:tavLst>
                                        <p:tav tm="0">
                                          <p:val>
                                            <p:fltVal val="0"/>
                                          </p:val>
                                        </p:tav>
                                        <p:tav tm="100000">
                                          <p:val>
                                            <p:strVal val="#ppt_w"/>
                                          </p:val>
                                        </p:tav>
                                      </p:tavLst>
                                    </p:anim>
                                    <p:anim calcmode="lin" valueType="num">
                                      <p:cBhvr>
                                        <p:cTn id="63" dur="500" fill="hold"/>
                                        <p:tgtEl>
                                          <p:spTgt spid="110"/>
                                        </p:tgtEl>
                                        <p:attrNameLst>
                                          <p:attrName>ppt_h</p:attrName>
                                        </p:attrNameLst>
                                      </p:cBhvr>
                                      <p:tavLst>
                                        <p:tav tm="0">
                                          <p:val>
                                            <p:fltVal val="0"/>
                                          </p:val>
                                        </p:tav>
                                        <p:tav tm="100000">
                                          <p:val>
                                            <p:strVal val="#ppt_h"/>
                                          </p:val>
                                        </p:tav>
                                      </p:tavLst>
                                    </p:anim>
                                    <p:animEffect transition="in" filter="fade">
                                      <p:cBhvr>
                                        <p:cTn id="64" dur="500"/>
                                        <p:tgtEl>
                                          <p:spTgt spid="110"/>
                                        </p:tgtEl>
                                      </p:cBhvr>
                                    </p:animEffect>
                                  </p:childTnLst>
                                </p:cTn>
                              </p:par>
                            </p:childTnLst>
                          </p:cTn>
                        </p:par>
                        <p:par>
                          <p:cTn id="65" fill="hold">
                            <p:stCondLst>
                              <p:cond delay="7050"/>
                            </p:stCondLst>
                            <p:childTnLst>
                              <p:par>
                                <p:cTn id="66" presetID="22" presetClass="entr" presetSubtype="4" fill="hold" nodeType="after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wipe(down)">
                                      <p:cBhvr>
                                        <p:cTn id="68" dur="750"/>
                                        <p:tgtEl>
                                          <p:spTgt spid="97"/>
                                        </p:tgtEl>
                                      </p:cBhvr>
                                    </p:animEffect>
                                  </p:childTnLst>
                                </p:cTn>
                              </p:par>
                            </p:childTnLst>
                          </p:cTn>
                        </p:par>
                        <p:par>
                          <p:cTn id="69" fill="hold">
                            <p:stCondLst>
                              <p:cond delay="7800"/>
                            </p:stCondLst>
                            <p:childTnLst>
                              <p:par>
                                <p:cTn id="70" presetID="53" presetClass="entr" presetSubtype="16" fill="hold" grpId="0" nodeType="afterEffect">
                                  <p:stCondLst>
                                    <p:cond delay="0"/>
                                  </p:stCondLst>
                                  <p:childTnLst>
                                    <p:set>
                                      <p:cBhvr>
                                        <p:cTn id="71" dur="1" fill="hold">
                                          <p:stCondLst>
                                            <p:cond delay="0"/>
                                          </p:stCondLst>
                                        </p:cTn>
                                        <p:tgtEl>
                                          <p:spTgt spid="109"/>
                                        </p:tgtEl>
                                        <p:attrNameLst>
                                          <p:attrName>style.visibility</p:attrName>
                                        </p:attrNameLst>
                                      </p:cBhvr>
                                      <p:to>
                                        <p:strVal val="visible"/>
                                      </p:to>
                                    </p:set>
                                    <p:anim calcmode="lin" valueType="num">
                                      <p:cBhvr>
                                        <p:cTn id="72" dur="500" fill="hold"/>
                                        <p:tgtEl>
                                          <p:spTgt spid="109"/>
                                        </p:tgtEl>
                                        <p:attrNameLst>
                                          <p:attrName>ppt_w</p:attrName>
                                        </p:attrNameLst>
                                      </p:cBhvr>
                                      <p:tavLst>
                                        <p:tav tm="0">
                                          <p:val>
                                            <p:fltVal val="0"/>
                                          </p:val>
                                        </p:tav>
                                        <p:tav tm="100000">
                                          <p:val>
                                            <p:strVal val="#ppt_w"/>
                                          </p:val>
                                        </p:tav>
                                      </p:tavLst>
                                    </p:anim>
                                    <p:anim calcmode="lin" valueType="num">
                                      <p:cBhvr>
                                        <p:cTn id="73" dur="500" fill="hold"/>
                                        <p:tgtEl>
                                          <p:spTgt spid="109"/>
                                        </p:tgtEl>
                                        <p:attrNameLst>
                                          <p:attrName>ppt_h</p:attrName>
                                        </p:attrNameLst>
                                      </p:cBhvr>
                                      <p:tavLst>
                                        <p:tav tm="0">
                                          <p:val>
                                            <p:fltVal val="0"/>
                                          </p:val>
                                        </p:tav>
                                        <p:tav tm="100000">
                                          <p:val>
                                            <p:strVal val="#ppt_h"/>
                                          </p:val>
                                        </p:tav>
                                      </p:tavLst>
                                    </p:anim>
                                    <p:animEffect transition="in" filter="fade">
                                      <p:cBhvr>
                                        <p:cTn id="74" dur="500"/>
                                        <p:tgtEl>
                                          <p:spTgt spid="109"/>
                                        </p:tgtEl>
                                      </p:cBhvr>
                                    </p:animEffect>
                                  </p:childTnLst>
                                </p:cTn>
                              </p:par>
                            </p:childTnLst>
                          </p:cTn>
                        </p:par>
                        <p:par>
                          <p:cTn id="75" fill="hold">
                            <p:stCondLst>
                              <p:cond delay="8300"/>
                            </p:stCondLst>
                            <p:childTnLst>
                              <p:par>
                                <p:cTn id="76" presetID="22" presetClass="entr" presetSubtype="4" fill="hold" nodeType="afterEffect">
                                  <p:stCondLst>
                                    <p:cond delay="0"/>
                                  </p:stCondLst>
                                  <p:childTnLst>
                                    <p:set>
                                      <p:cBhvr>
                                        <p:cTn id="77" dur="1" fill="hold">
                                          <p:stCondLst>
                                            <p:cond delay="0"/>
                                          </p:stCondLst>
                                        </p:cTn>
                                        <p:tgtEl>
                                          <p:spTgt spid="105"/>
                                        </p:tgtEl>
                                        <p:attrNameLst>
                                          <p:attrName>style.visibility</p:attrName>
                                        </p:attrNameLst>
                                      </p:cBhvr>
                                      <p:to>
                                        <p:strVal val="visible"/>
                                      </p:to>
                                    </p:set>
                                    <p:animEffect transition="in" filter="wipe(down)">
                                      <p:cBhvr>
                                        <p:cTn id="78" dur="750"/>
                                        <p:tgtEl>
                                          <p:spTgt spid="105"/>
                                        </p:tgtEl>
                                      </p:cBhvr>
                                    </p:animEffect>
                                  </p:childTnLst>
                                </p:cTn>
                              </p:par>
                            </p:childTnLst>
                          </p:cTn>
                        </p:par>
                        <p:par>
                          <p:cTn id="79" fill="hold">
                            <p:stCondLst>
                              <p:cond delay="9050"/>
                            </p:stCondLst>
                            <p:childTnLst>
                              <p:par>
                                <p:cTn id="80" presetID="22" presetClass="entr" presetSubtype="4" fill="hold" nodeType="afterEffect">
                                  <p:stCondLst>
                                    <p:cond delay="0"/>
                                  </p:stCondLst>
                                  <p:childTnLst>
                                    <p:set>
                                      <p:cBhvr>
                                        <p:cTn id="81" dur="1" fill="hold">
                                          <p:stCondLst>
                                            <p:cond delay="0"/>
                                          </p:stCondLst>
                                        </p:cTn>
                                        <p:tgtEl>
                                          <p:spTgt spid="101"/>
                                        </p:tgtEl>
                                        <p:attrNameLst>
                                          <p:attrName>style.visibility</p:attrName>
                                        </p:attrNameLst>
                                      </p:cBhvr>
                                      <p:to>
                                        <p:strVal val="visible"/>
                                      </p:to>
                                    </p:set>
                                    <p:animEffect transition="in" filter="wipe(down)">
                                      <p:cBhvr>
                                        <p:cTn id="82" dur="500"/>
                                        <p:tgtEl>
                                          <p:spTgt spid="101"/>
                                        </p:tgtEl>
                                      </p:cBhvr>
                                    </p:animEffect>
                                  </p:childTnLst>
                                </p:cTn>
                              </p:par>
                              <p:par>
                                <p:cTn id="83" presetID="22" presetClass="entr" presetSubtype="4" fill="hold" grpId="0" nodeType="withEffect">
                                  <p:stCondLst>
                                    <p:cond delay="400"/>
                                  </p:stCondLst>
                                  <p:childTnLst>
                                    <p:set>
                                      <p:cBhvr>
                                        <p:cTn id="84" dur="1" fill="hold">
                                          <p:stCondLst>
                                            <p:cond delay="0"/>
                                          </p:stCondLst>
                                        </p:cTn>
                                        <p:tgtEl>
                                          <p:spTgt spid="104"/>
                                        </p:tgtEl>
                                        <p:attrNameLst>
                                          <p:attrName>style.visibility</p:attrName>
                                        </p:attrNameLst>
                                      </p:cBhvr>
                                      <p:to>
                                        <p:strVal val="visible"/>
                                      </p:to>
                                    </p:set>
                                    <p:animEffect transition="in" filter="wipe(down)">
                                      <p:cBhvr>
                                        <p:cTn id="85" dur="150"/>
                                        <p:tgtEl>
                                          <p:spTgt spid="104"/>
                                        </p:tgtEl>
                                      </p:cBhvr>
                                    </p:animEffect>
                                  </p:childTnLst>
                                </p:cTn>
                              </p:par>
                            </p:childTnLst>
                          </p:cTn>
                        </p:par>
                        <p:par>
                          <p:cTn id="86" fill="hold">
                            <p:stCondLst>
                              <p:cond delay="9600"/>
                            </p:stCondLst>
                            <p:childTnLst>
                              <p:par>
                                <p:cTn id="87" presetID="53" presetClass="entr" presetSubtype="16" fill="hold" grpId="0" nodeType="afterEffect">
                                  <p:stCondLst>
                                    <p:cond delay="0"/>
                                  </p:stCondLst>
                                  <p:childTnLst>
                                    <p:set>
                                      <p:cBhvr>
                                        <p:cTn id="88" dur="1" fill="hold">
                                          <p:stCondLst>
                                            <p:cond delay="0"/>
                                          </p:stCondLst>
                                        </p:cTn>
                                        <p:tgtEl>
                                          <p:spTgt spid="111"/>
                                        </p:tgtEl>
                                        <p:attrNameLst>
                                          <p:attrName>style.visibility</p:attrName>
                                        </p:attrNameLst>
                                      </p:cBhvr>
                                      <p:to>
                                        <p:strVal val="visible"/>
                                      </p:to>
                                    </p:set>
                                    <p:anim calcmode="lin" valueType="num">
                                      <p:cBhvr>
                                        <p:cTn id="89" dur="500" fill="hold"/>
                                        <p:tgtEl>
                                          <p:spTgt spid="111"/>
                                        </p:tgtEl>
                                        <p:attrNameLst>
                                          <p:attrName>ppt_w</p:attrName>
                                        </p:attrNameLst>
                                      </p:cBhvr>
                                      <p:tavLst>
                                        <p:tav tm="0">
                                          <p:val>
                                            <p:fltVal val="0"/>
                                          </p:val>
                                        </p:tav>
                                        <p:tav tm="100000">
                                          <p:val>
                                            <p:strVal val="#ppt_w"/>
                                          </p:val>
                                        </p:tav>
                                      </p:tavLst>
                                    </p:anim>
                                    <p:anim calcmode="lin" valueType="num">
                                      <p:cBhvr>
                                        <p:cTn id="90" dur="500" fill="hold"/>
                                        <p:tgtEl>
                                          <p:spTgt spid="111"/>
                                        </p:tgtEl>
                                        <p:attrNameLst>
                                          <p:attrName>ppt_h</p:attrName>
                                        </p:attrNameLst>
                                      </p:cBhvr>
                                      <p:tavLst>
                                        <p:tav tm="0">
                                          <p:val>
                                            <p:fltVal val="0"/>
                                          </p:val>
                                        </p:tav>
                                        <p:tav tm="100000">
                                          <p:val>
                                            <p:strVal val="#ppt_h"/>
                                          </p:val>
                                        </p:tav>
                                      </p:tavLst>
                                    </p:anim>
                                    <p:animEffect transition="in" filter="fade">
                                      <p:cBhvr>
                                        <p:cTn id="91" dur="500"/>
                                        <p:tgtEl>
                                          <p:spTgt spid="111"/>
                                        </p:tgtEl>
                                      </p:cBhvr>
                                    </p:animEffect>
                                  </p:childTnLst>
                                </p:cTn>
                              </p:par>
                            </p:childTnLst>
                          </p:cTn>
                        </p:par>
                        <p:par>
                          <p:cTn id="92" fill="hold">
                            <p:stCondLst>
                              <p:cond delay="10100"/>
                            </p:stCondLst>
                            <p:childTnLst>
                              <p:par>
                                <p:cTn id="93" presetID="22" presetClass="entr" presetSubtype="4" fill="hold" nodeType="afterEffect">
                                  <p:stCondLst>
                                    <p:cond delay="0"/>
                                  </p:stCondLst>
                                  <p:childTnLst>
                                    <p:set>
                                      <p:cBhvr>
                                        <p:cTn id="94" dur="1" fill="hold">
                                          <p:stCondLst>
                                            <p:cond delay="0"/>
                                          </p:stCondLst>
                                        </p:cTn>
                                        <p:tgtEl>
                                          <p:spTgt spid="112"/>
                                        </p:tgtEl>
                                        <p:attrNameLst>
                                          <p:attrName>style.visibility</p:attrName>
                                        </p:attrNameLst>
                                      </p:cBhvr>
                                      <p:to>
                                        <p:strVal val="visible"/>
                                      </p:to>
                                    </p:set>
                                    <p:animEffect transition="in" filter="wipe(down)">
                                      <p:cBhvr>
                                        <p:cTn id="95" dur="750"/>
                                        <p:tgtEl>
                                          <p:spTgt spid="112"/>
                                        </p:tgtEl>
                                      </p:cBhvr>
                                    </p:animEffect>
                                  </p:childTnLst>
                                </p:cTn>
                              </p:par>
                            </p:childTnLst>
                          </p:cTn>
                        </p:par>
                        <p:par>
                          <p:cTn id="96" fill="hold">
                            <p:stCondLst>
                              <p:cond delay="10850"/>
                            </p:stCondLst>
                            <p:childTnLst>
                              <p:par>
                                <p:cTn id="97" presetID="53" presetClass="entr" presetSubtype="16" fill="hold" grpId="0" nodeType="afterEffect">
                                  <p:stCondLst>
                                    <p:cond delay="0"/>
                                  </p:stCondLst>
                                  <p:childTnLst>
                                    <p:set>
                                      <p:cBhvr>
                                        <p:cTn id="98" dur="1" fill="hold">
                                          <p:stCondLst>
                                            <p:cond delay="0"/>
                                          </p:stCondLst>
                                        </p:cTn>
                                        <p:tgtEl>
                                          <p:spTgt spid="134"/>
                                        </p:tgtEl>
                                        <p:attrNameLst>
                                          <p:attrName>style.visibility</p:attrName>
                                        </p:attrNameLst>
                                      </p:cBhvr>
                                      <p:to>
                                        <p:strVal val="visible"/>
                                      </p:to>
                                    </p:set>
                                    <p:anim calcmode="lin" valueType="num">
                                      <p:cBhvr>
                                        <p:cTn id="99" dur="500" fill="hold"/>
                                        <p:tgtEl>
                                          <p:spTgt spid="134"/>
                                        </p:tgtEl>
                                        <p:attrNameLst>
                                          <p:attrName>ppt_w</p:attrName>
                                        </p:attrNameLst>
                                      </p:cBhvr>
                                      <p:tavLst>
                                        <p:tav tm="0">
                                          <p:val>
                                            <p:fltVal val="0"/>
                                          </p:val>
                                        </p:tav>
                                        <p:tav tm="100000">
                                          <p:val>
                                            <p:strVal val="#ppt_w"/>
                                          </p:val>
                                        </p:tav>
                                      </p:tavLst>
                                    </p:anim>
                                    <p:anim calcmode="lin" valueType="num">
                                      <p:cBhvr>
                                        <p:cTn id="100" dur="500" fill="hold"/>
                                        <p:tgtEl>
                                          <p:spTgt spid="134"/>
                                        </p:tgtEl>
                                        <p:attrNameLst>
                                          <p:attrName>ppt_h</p:attrName>
                                        </p:attrNameLst>
                                      </p:cBhvr>
                                      <p:tavLst>
                                        <p:tav tm="0">
                                          <p:val>
                                            <p:fltVal val="0"/>
                                          </p:val>
                                        </p:tav>
                                        <p:tav tm="100000">
                                          <p:val>
                                            <p:strVal val="#ppt_h"/>
                                          </p:val>
                                        </p:tav>
                                      </p:tavLst>
                                    </p:anim>
                                    <p:animEffect transition="in" filter="fade">
                                      <p:cBhvr>
                                        <p:cTn id="101" dur="500"/>
                                        <p:tgtEl>
                                          <p:spTgt spid="134"/>
                                        </p:tgtEl>
                                      </p:cBhvr>
                                    </p:animEffect>
                                  </p:childTnLst>
                                </p:cTn>
                              </p:par>
                            </p:childTnLst>
                          </p:cTn>
                        </p:par>
                        <p:par>
                          <p:cTn id="102" fill="hold">
                            <p:stCondLst>
                              <p:cond delay="11350"/>
                            </p:stCondLst>
                            <p:childTnLst>
                              <p:par>
                                <p:cTn id="103" presetID="22" presetClass="entr" presetSubtype="4" fill="hold" nodeType="afterEffect">
                                  <p:stCondLst>
                                    <p:cond delay="0"/>
                                  </p:stCondLst>
                                  <p:childTnLst>
                                    <p:set>
                                      <p:cBhvr>
                                        <p:cTn id="104" dur="1" fill="hold">
                                          <p:stCondLst>
                                            <p:cond delay="0"/>
                                          </p:stCondLst>
                                        </p:cTn>
                                        <p:tgtEl>
                                          <p:spTgt spid="120"/>
                                        </p:tgtEl>
                                        <p:attrNameLst>
                                          <p:attrName>style.visibility</p:attrName>
                                        </p:attrNameLst>
                                      </p:cBhvr>
                                      <p:to>
                                        <p:strVal val="visible"/>
                                      </p:to>
                                    </p:set>
                                    <p:animEffect transition="in" filter="wipe(down)">
                                      <p:cBhvr>
                                        <p:cTn id="105" dur="750"/>
                                        <p:tgtEl>
                                          <p:spTgt spid="120"/>
                                        </p:tgtEl>
                                      </p:cBhvr>
                                    </p:animEffect>
                                  </p:childTnLst>
                                </p:cTn>
                              </p:par>
                            </p:childTnLst>
                          </p:cTn>
                        </p:par>
                        <p:par>
                          <p:cTn id="106" fill="hold">
                            <p:stCondLst>
                              <p:cond delay="12100"/>
                            </p:stCondLst>
                            <p:childTnLst>
                              <p:par>
                                <p:cTn id="107" presetID="22" presetClass="entr" presetSubtype="4" fill="hold" nodeType="afterEffect">
                                  <p:stCondLst>
                                    <p:cond delay="0"/>
                                  </p:stCondLst>
                                  <p:childTnLst>
                                    <p:set>
                                      <p:cBhvr>
                                        <p:cTn id="108" dur="1" fill="hold">
                                          <p:stCondLst>
                                            <p:cond delay="0"/>
                                          </p:stCondLst>
                                        </p:cTn>
                                        <p:tgtEl>
                                          <p:spTgt spid="116"/>
                                        </p:tgtEl>
                                        <p:attrNameLst>
                                          <p:attrName>style.visibility</p:attrName>
                                        </p:attrNameLst>
                                      </p:cBhvr>
                                      <p:to>
                                        <p:strVal val="visible"/>
                                      </p:to>
                                    </p:set>
                                    <p:animEffect transition="in" filter="wipe(down)">
                                      <p:cBhvr>
                                        <p:cTn id="109" dur="500"/>
                                        <p:tgtEl>
                                          <p:spTgt spid="116"/>
                                        </p:tgtEl>
                                      </p:cBhvr>
                                    </p:animEffect>
                                  </p:childTnLst>
                                </p:cTn>
                              </p:par>
                              <p:par>
                                <p:cTn id="110" presetID="22" presetClass="entr" presetSubtype="4" fill="hold" grpId="0" nodeType="withEffect">
                                  <p:stCondLst>
                                    <p:cond delay="400"/>
                                  </p:stCondLst>
                                  <p:childTnLst>
                                    <p:set>
                                      <p:cBhvr>
                                        <p:cTn id="111" dur="1" fill="hold">
                                          <p:stCondLst>
                                            <p:cond delay="0"/>
                                          </p:stCondLst>
                                        </p:cTn>
                                        <p:tgtEl>
                                          <p:spTgt spid="119"/>
                                        </p:tgtEl>
                                        <p:attrNameLst>
                                          <p:attrName>style.visibility</p:attrName>
                                        </p:attrNameLst>
                                      </p:cBhvr>
                                      <p:to>
                                        <p:strVal val="visible"/>
                                      </p:to>
                                    </p:set>
                                    <p:animEffect transition="in" filter="wipe(down)">
                                      <p:cBhvr>
                                        <p:cTn id="112" dur="150"/>
                                        <p:tgtEl>
                                          <p:spTgt spid="119"/>
                                        </p:tgtEl>
                                      </p:cBhvr>
                                    </p:animEffect>
                                  </p:childTnLst>
                                </p:cTn>
                              </p:par>
                            </p:childTnLst>
                          </p:cTn>
                        </p:par>
                        <p:par>
                          <p:cTn id="113" fill="hold">
                            <p:stCondLst>
                              <p:cond delay="12650"/>
                            </p:stCondLst>
                            <p:childTnLst>
                              <p:par>
                                <p:cTn id="114" presetID="53" presetClass="entr" presetSubtype="16" fill="hold" grpId="0" nodeType="afterEffect">
                                  <p:stCondLst>
                                    <p:cond delay="0"/>
                                  </p:stCondLst>
                                  <p:childTnLst>
                                    <p:set>
                                      <p:cBhvr>
                                        <p:cTn id="115" dur="1" fill="hold">
                                          <p:stCondLst>
                                            <p:cond delay="0"/>
                                          </p:stCondLst>
                                        </p:cTn>
                                        <p:tgtEl>
                                          <p:spTgt spid="136"/>
                                        </p:tgtEl>
                                        <p:attrNameLst>
                                          <p:attrName>style.visibility</p:attrName>
                                        </p:attrNameLst>
                                      </p:cBhvr>
                                      <p:to>
                                        <p:strVal val="visible"/>
                                      </p:to>
                                    </p:set>
                                    <p:anim calcmode="lin" valueType="num">
                                      <p:cBhvr>
                                        <p:cTn id="116" dur="500" fill="hold"/>
                                        <p:tgtEl>
                                          <p:spTgt spid="136"/>
                                        </p:tgtEl>
                                        <p:attrNameLst>
                                          <p:attrName>ppt_w</p:attrName>
                                        </p:attrNameLst>
                                      </p:cBhvr>
                                      <p:tavLst>
                                        <p:tav tm="0">
                                          <p:val>
                                            <p:fltVal val="0"/>
                                          </p:val>
                                        </p:tav>
                                        <p:tav tm="100000">
                                          <p:val>
                                            <p:strVal val="#ppt_w"/>
                                          </p:val>
                                        </p:tav>
                                      </p:tavLst>
                                    </p:anim>
                                    <p:anim calcmode="lin" valueType="num">
                                      <p:cBhvr>
                                        <p:cTn id="117" dur="500" fill="hold"/>
                                        <p:tgtEl>
                                          <p:spTgt spid="136"/>
                                        </p:tgtEl>
                                        <p:attrNameLst>
                                          <p:attrName>ppt_h</p:attrName>
                                        </p:attrNameLst>
                                      </p:cBhvr>
                                      <p:tavLst>
                                        <p:tav tm="0">
                                          <p:val>
                                            <p:fltVal val="0"/>
                                          </p:val>
                                        </p:tav>
                                        <p:tav tm="100000">
                                          <p:val>
                                            <p:strVal val="#ppt_h"/>
                                          </p:val>
                                        </p:tav>
                                      </p:tavLst>
                                    </p:anim>
                                    <p:animEffect transition="in" filter="fade">
                                      <p:cBhvr>
                                        <p:cTn id="118" dur="500"/>
                                        <p:tgtEl>
                                          <p:spTgt spid="136"/>
                                        </p:tgtEl>
                                      </p:cBhvr>
                                    </p:animEffect>
                                  </p:childTnLst>
                                </p:cTn>
                              </p:par>
                            </p:childTnLst>
                          </p:cTn>
                        </p:par>
                        <p:par>
                          <p:cTn id="119" fill="hold">
                            <p:stCondLst>
                              <p:cond delay="13150"/>
                            </p:stCondLst>
                            <p:childTnLst>
                              <p:par>
                                <p:cTn id="120" presetID="22" presetClass="entr" presetSubtype="4" fill="hold"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wipe(down)">
                                      <p:cBhvr>
                                        <p:cTn id="122" dur="750"/>
                                        <p:tgtEl>
                                          <p:spTgt spid="123"/>
                                        </p:tgtEl>
                                      </p:cBhvr>
                                    </p:animEffect>
                                  </p:childTnLst>
                                </p:cTn>
                              </p:par>
                            </p:childTnLst>
                          </p:cTn>
                        </p:par>
                        <p:par>
                          <p:cTn id="123" fill="hold">
                            <p:stCondLst>
                              <p:cond delay="13900"/>
                            </p:stCondLst>
                            <p:childTnLst>
                              <p:par>
                                <p:cTn id="124" presetID="53" presetClass="entr" presetSubtype="16" fill="hold" grpId="0" nodeType="afterEffect">
                                  <p:stCondLst>
                                    <p:cond delay="0"/>
                                  </p:stCondLst>
                                  <p:childTnLst>
                                    <p:set>
                                      <p:cBhvr>
                                        <p:cTn id="125" dur="1" fill="hold">
                                          <p:stCondLst>
                                            <p:cond delay="0"/>
                                          </p:stCondLst>
                                        </p:cTn>
                                        <p:tgtEl>
                                          <p:spTgt spid="135"/>
                                        </p:tgtEl>
                                        <p:attrNameLst>
                                          <p:attrName>style.visibility</p:attrName>
                                        </p:attrNameLst>
                                      </p:cBhvr>
                                      <p:to>
                                        <p:strVal val="visible"/>
                                      </p:to>
                                    </p:set>
                                    <p:anim calcmode="lin" valueType="num">
                                      <p:cBhvr>
                                        <p:cTn id="126" dur="500" fill="hold"/>
                                        <p:tgtEl>
                                          <p:spTgt spid="135"/>
                                        </p:tgtEl>
                                        <p:attrNameLst>
                                          <p:attrName>ppt_w</p:attrName>
                                        </p:attrNameLst>
                                      </p:cBhvr>
                                      <p:tavLst>
                                        <p:tav tm="0">
                                          <p:val>
                                            <p:fltVal val="0"/>
                                          </p:val>
                                        </p:tav>
                                        <p:tav tm="100000">
                                          <p:val>
                                            <p:strVal val="#ppt_w"/>
                                          </p:val>
                                        </p:tav>
                                      </p:tavLst>
                                    </p:anim>
                                    <p:anim calcmode="lin" valueType="num">
                                      <p:cBhvr>
                                        <p:cTn id="127" dur="500" fill="hold"/>
                                        <p:tgtEl>
                                          <p:spTgt spid="135"/>
                                        </p:tgtEl>
                                        <p:attrNameLst>
                                          <p:attrName>ppt_h</p:attrName>
                                        </p:attrNameLst>
                                      </p:cBhvr>
                                      <p:tavLst>
                                        <p:tav tm="0">
                                          <p:val>
                                            <p:fltVal val="0"/>
                                          </p:val>
                                        </p:tav>
                                        <p:tav tm="100000">
                                          <p:val>
                                            <p:strVal val="#ppt_h"/>
                                          </p:val>
                                        </p:tav>
                                      </p:tavLst>
                                    </p:anim>
                                    <p:animEffect transition="in" filter="fade">
                                      <p:cBhvr>
                                        <p:cTn id="128" dur="500"/>
                                        <p:tgtEl>
                                          <p:spTgt spid="135"/>
                                        </p:tgtEl>
                                      </p:cBhvr>
                                    </p:animEffect>
                                  </p:childTnLst>
                                </p:cTn>
                              </p:par>
                            </p:childTnLst>
                          </p:cTn>
                        </p:par>
                        <p:par>
                          <p:cTn id="129" fill="hold">
                            <p:stCondLst>
                              <p:cond delay="14400"/>
                            </p:stCondLst>
                            <p:childTnLst>
                              <p:par>
                                <p:cTn id="130" presetID="22" presetClass="entr" presetSubtype="4" fill="hold" nodeType="afterEffect">
                                  <p:stCondLst>
                                    <p:cond delay="0"/>
                                  </p:stCondLst>
                                  <p:childTnLst>
                                    <p:set>
                                      <p:cBhvr>
                                        <p:cTn id="131" dur="1" fill="hold">
                                          <p:stCondLst>
                                            <p:cond delay="0"/>
                                          </p:stCondLst>
                                        </p:cTn>
                                        <p:tgtEl>
                                          <p:spTgt spid="131"/>
                                        </p:tgtEl>
                                        <p:attrNameLst>
                                          <p:attrName>style.visibility</p:attrName>
                                        </p:attrNameLst>
                                      </p:cBhvr>
                                      <p:to>
                                        <p:strVal val="visible"/>
                                      </p:to>
                                    </p:set>
                                    <p:animEffect transition="in" filter="wipe(down)">
                                      <p:cBhvr>
                                        <p:cTn id="132" dur="750"/>
                                        <p:tgtEl>
                                          <p:spTgt spid="131"/>
                                        </p:tgtEl>
                                      </p:cBhvr>
                                    </p:animEffect>
                                  </p:childTnLst>
                                </p:cTn>
                              </p:par>
                            </p:childTnLst>
                          </p:cTn>
                        </p:par>
                        <p:par>
                          <p:cTn id="133" fill="hold">
                            <p:stCondLst>
                              <p:cond delay="15150"/>
                            </p:stCondLst>
                            <p:childTnLst>
                              <p:par>
                                <p:cTn id="134" presetID="22" presetClass="entr" presetSubtype="4" fill="hold"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ipe(down)">
                                      <p:cBhvr>
                                        <p:cTn id="136" dur="500"/>
                                        <p:tgtEl>
                                          <p:spTgt spid="127"/>
                                        </p:tgtEl>
                                      </p:cBhvr>
                                    </p:animEffect>
                                  </p:childTnLst>
                                </p:cTn>
                              </p:par>
                              <p:par>
                                <p:cTn id="137" presetID="22" presetClass="entr" presetSubtype="4" fill="hold" grpId="0" nodeType="withEffect">
                                  <p:stCondLst>
                                    <p:cond delay="400"/>
                                  </p:stCondLst>
                                  <p:childTnLst>
                                    <p:set>
                                      <p:cBhvr>
                                        <p:cTn id="138" dur="1" fill="hold">
                                          <p:stCondLst>
                                            <p:cond delay="0"/>
                                          </p:stCondLst>
                                        </p:cTn>
                                        <p:tgtEl>
                                          <p:spTgt spid="130"/>
                                        </p:tgtEl>
                                        <p:attrNameLst>
                                          <p:attrName>style.visibility</p:attrName>
                                        </p:attrNameLst>
                                      </p:cBhvr>
                                      <p:to>
                                        <p:strVal val="visible"/>
                                      </p:to>
                                    </p:set>
                                    <p:animEffect transition="in" filter="wipe(down)">
                                      <p:cBhvr>
                                        <p:cTn id="139" dur="150"/>
                                        <p:tgtEl>
                                          <p:spTgt spid="130"/>
                                        </p:tgtEl>
                                      </p:cBhvr>
                                    </p:animEffect>
                                  </p:childTnLst>
                                </p:cTn>
                              </p:par>
                            </p:childTnLst>
                          </p:cTn>
                        </p:par>
                        <p:par>
                          <p:cTn id="140" fill="hold">
                            <p:stCondLst>
                              <p:cond delay="15700"/>
                            </p:stCondLst>
                            <p:childTnLst>
                              <p:par>
                                <p:cTn id="141" presetID="53" presetClass="entr" presetSubtype="16" fill="hold" grpId="0" nodeType="afterEffect">
                                  <p:stCondLst>
                                    <p:cond delay="0"/>
                                  </p:stCondLst>
                                  <p:childTnLst>
                                    <p:set>
                                      <p:cBhvr>
                                        <p:cTn id="142" dur="1" fill="hold">
                                          <p:stCondLst>
                                            <p:cond delay="0"/>
                                          </p:stCondLst>
                                        </p:cTn>
                                        <p:tgtEl>
                                          <p:spTgt spid="137"/>
                                        </p:tgtEl>
                                        <p:attrNameLst>
                                          <p:attrName>style.visibility</p:attrName>
                                        </p:attrNameLst>
                                      </p:cBhvr>
                                      <p:to>
                                        <p:strVal val="visible"/>
                                      </p:to>
                                    </p:set>
                                    <p:anim calcmode="lin" valueType="num">
                                      <p:cBhvr>
                                        <p:cTn id="143" dur="500" fill="hold"/>
                                        <p:tgtEl>
                                          <p:spTgt spid="137"/>
                                        </p:tgtEl>
                                        <p:attrNameLst>
                                          <p:attrName>ppt_w</p:attrName>
                                        </p:attrNameLst>
                                      </p:cBhvr>
                                      <p:tavLst>
                                        <p:tav tm="0">
                                          <p:val>
                                            <p:fltVal val="0"/>
                                          </p:val>
                                        </p:tav>
                                        <p:tav tm="100000">
                                          <p:val>
                                            <p:strVal val="#ppt_w"/>
                                          </p:val>
                                        </p:tav>
                                      </p:tavLst>
                                    </p:anim>
                                    <p:anim calcmode="lin" valueType="num">
                                      <p:cBhvr>
                                        <p:cTn id="144" dur="500" fill="hold"/>
                                        <p:tgtEl>
                                          <p:spTgt spid="137"/>
                                        </p:tgtEl>
                                        <p:attrNameLst>
                                          <p:attrName>ppt_h</p:attrName>
                                        </p:attrNameLst>
                                      </p:cBhvr>
                                      <p:tavLst>
                                        <p:tav tm="0">
                                          <p:val>
                                            <p:fltVal val="0"/>
                                          </p:val>
                                        </p:tav>
                                        <p:tav tm="100000">
                                          <p:val>
                                            <p:strVal val="#ppt_h"/>
                                          </p:val>
                                        </p:tav>
                                      </p:tavLst>
                                    </p:anim>
                                    <p:animEffect transition="in" filter="fade">
                                      <p:cBhvr>
                                        <p:cTn id="145" dur="500"/>
                                        <p:tgtEl>
                                          <p:spTgt spid="1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82" grpId="0" animBg="1"/>
      <p:bldP spid="104" grpId="0" animBg="1"/>
      <p:bldP spid="108" grpId="0"/>
      <p:bldP spid="109" grpId="0"/>
      <p:bldP spid="110" grpId="0"/>
      <p:bldP spid="111" grpId="0"/>
      <p:bldP spid="119" grpId="0" animBg="1"/>
      <p:bldP spid="130" grpId="0" animBg="1"/>
      <p:bldP spid="134" grpId="0"/>
      <p:bldP spid="135" grpId="0"/>
      <p:bldP spid="136" grpId="0"/>
      <p:bldP spid="137"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15" name="Arrow: Down 14">
            <a:extLst>
              <a:ext uri="{FF2B5EF4-FFF2-40B4-BE49-F238E27FC236}">
                <a16:creationId xmlns:a16="http://schemas.microsoft.com/office/drawing/2014/main" id="{45A39214-7016-4728-9FF2-EF5ED6CACEEE}"/>
              </a:ext>
            </a:extLst>
          </p:cNvPr>
          <p:cNvSpPr/>
          <p:nvPr/>
        </p:nvSpPr>
        <p:spPr>
          <a:xfrm>
            <a:off x="605424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502409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541088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712298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840520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737505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776184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947394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1067350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964334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1003013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53" name="Freeform 22">
            <a:extLst>
              <a:ext uri="{FF2B5EF4-FFF2-40B4-BE49-F238E27FC236}">
                <a16:creationId xmlns:a16="http://schemas.microsoft.com/office/drawing/2014/main" id="{DE767844-A238-476E-B448-E29D5E78B2BE}"/>
              </a:ext>
            </a:extLst>
          </p:cNvPr>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Sev01">
            <a:extLst>
              <a:ext uri="{FF2B5EF4-FFF2-40B4-BE49-F238E27FC236}">
                <a16:creationId xmlns:a16="http://schemas.microsoft.com/office/drawing/2014/main" id="{CD3BDC95-DA4B-4029-8B97-B21E406B45BA}"/>
              </a:ext>
            </a:extLst>
          </p:cNvPr>
          <p:cNvSpPr>
            <a:spLocks noChangeAspect="1"/>
          </p:cNvSpPr>
          <p:nvPr/>
        </p:nvSpPr>
        <p:spPr>
          <a:xfrm>
            <a:off x="2328461" y="2272984"/>
            <a:ext cx="2692208" cy="2692203"/>
          </a:xfrm>
          <a:prstGeom prst="flowChartInputOutput">
            <a:avLst/>
          </a:prstGeom>
          <a:blipFill>
            <a:blip r:embed="rId3"/>
            <a:stretch>
              <a:fillRect/>
            </a:stretch>
          </a:blipFill>
          <a:ln w="254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5" name="Sev01">
            <a:extLst>
              <a:ext uri="{FF2B5EF4-FFF2-40B4-BE49-F238E27FC236}">
                <a16:creationId xmlns:a16="http://schemas.microsoft.com/office/drawing/2014/main" id="{570634FA-8405-4BE2-BBC8-DDA48C61F787}"/>
              </a:ext>
            </a:extLst>
          </p:cNvPr>
          <p:cNvSpPr>
            <a:spLocks noChangeAspect="1"/>
          </p:cNvSpPr>
          <p:nvPr/>
        </p:nvSpPr>
        <p:spPr>
          <a:xfrm>
            <a:off x="3561292" y="356632"/>
            <a:ext cx="1689805" cy="1689801"/>
          </a:xfrm>
          <a:prstGeom prst="flowChartInputOutput">
            <a:avLst/>
          </a:prstGeom>
          <a:blipFill>
            <a:blip r:embed="rId4"/>
            <a:stretch>
              <a:fillRect/>
            </a:stretch>
          </a:blipFill>
          <a:ln w="254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a:extLst>
              <a:ext uri="{FF2B5EF4-FFF2-40B4-BE49-F238E27FC236}">
                <a16:creationId xmlns:a16="http://schemas.microsoft.com/office/drawing/2014/main" id="{0EA59D29-16AE-4F95-954A-F2417C4EEBF0}"/>
              </a:ext>
            </a:extLst>
          </p:cNvPr>
          <p:cNvSpPr>
            <a:spLocks noChangeAspect="1"/>
          </p:cNvSpPr>
          <p:nvPr/>
        </p:nvSpPr>
        <p:spPr>
          <a:xfrm>
            <a:off x="2300196" y="5188008"/>
            <a:ext cx="1244163" cy="1244160"/>
          </a:xfrm>
          <a:prstGeom prst="flowChartInputOutput">
            <a:avLst/>
          </a:prstGeom>
          <a:blipFill>
            <a:blip r:embed="rId5"/>
            <a:stretch>
              <a:fillRect/>
            </a:stretch>
          </a:blipFill>
          <a:ln w="254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58" name="Group 57">
            <a:extLst>
              <a:ext uri="{FF2B5EF4-FFF2-40B4-BE49-F238E27FC236}">
                <a16:creationId xmlns:a16="http://schemas.microsoft.com/office/drawing/2014/main" id="{28E79BF2-4E16-4144-AF38-4A9E20280675}"/>
              </a:ext>
            </a:extLst>
          </p:cNvPr>
          <p:cNvGrpSpPr/>
          <p:nvPr/>
        </p:nvGrpSpPr>
        <p:grpSpPr>
          <a:xfrm>
            <a:off x="6310489" y="258228"/>
            <a:ext cx="5508978" cy="954108"/>
            <a:chOff x="3341511" y="258228"/>
            <a:chExt cx="5508978" cy="954108"/>
          </a:xfrm>
        </p:grpSpPr>
        <p:sp>
          <p:nvSpPr>
            <p:cNvPr id="59" name="TextBox 58">
              <a:extLst>
                <a:ext uri="{FF2B5EF4-FFF2-40B4-BE49-F238E27FC236}">
                  <a16:creationId xmlns:a16="http://schemas.microsoft.com/office/drawing/2014/main" id="{FEE1C534-7AFB-410A-AA47-ACDD8198053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0" name="TextBox 59">
              <a:extLst>
                <a:ext uri="{FF2B5EF4-FFF2-40B4-BE49-F238E27FC236}">
                  <a16:creationId xmlns:a16="http://schemas.microsoft.com/office/drawing/2014/main" id="{0200D9D6-BA89-4B4B-A12B-A41A5A149D0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grpSp>
        <p:nvGrpSpPr>
          <p:cNvPr id="62" name="Group 61">
            <a:extLst>
              <a:ext uri="{FF2B5EF4-FFF2-40B4-BE49-F238E27FC236}">
                <a16:creationId xmlns:a16="http://schemas.microsoft.com/office/drawing/2014/main" id="{16A06BEA-FF9E-46C7-AC66-3D833E75C3EA}"/>
              </a:ext>
            </a:extLst>
          </p:cNvPr>
          <p:cNvGrpSpPr/>
          <p:nvPr/>
        </p:nvGrpSpPr>
        <p:grpSpPr>
          <a:xfrm>
            <a:off x="232344" y="1631104"/>
            <a:ext cx="2357416" cy="4376114"/>
            <a:chOff x="232344" y="1631104"/>
            <a:chExt cx="2357416" cy="4376114"/>
          </a:xfrm>
        </p:grpSpPr>
        <p:sp>
          <p:nvSpPr>
            <p:cNvPr id="57" name="TextBox 56">
              <a:extLst>
                <a:ext uri="{FF2B5EF4-FFF2-40B4-BE49-F238E27FC236}">
                  <a16:creationId xmlns:a16="http://schemas.microsoft.com/office/drawing/2014/main" id="{E3432243-BDAB-4C8A-B953-FD6554629F8C}"/>
                </a:ext>
              </a:extLst>
            </p:cNvPr>
            <p:cNvSpPr txBox="1"/>
            <p:nvPr/>
          </p:nvSpPr>
          <p:spPr>
            <a:xfrm>
              <a:off x="232344" y="1631104"/>
              <a:ext cx="2357416" cy="1954381"/>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4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dirty="0">
                <a:solidFill>
                  <a:schemeClr val="bg2">
                    <a:lumMod val="2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D5B3291-F6E4-4CAE-8129-630038BB0947}"/>
                </a:ext>
              </a:extLst>
            </p:cNvPr>
            <p:cNvSpPr txBox="1"/>
            <p:nvPr/>
          </p:nvSpPr>
          <p:spPr>
            <a:xfrm>
              <a:off x="237462" y="3637338"/>
              <a:ext cx="1771820" cy="236988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Tree>
    <p:extLst>
      <p:ext uri="{BB962C8B-B14F-4D97-AF65-F5344CB8AC3E}">
        <p14:creationId xmlns:p14="http://schemas.microsoft.com/office/powerpoint/2010/main" val="3350595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750"/>
                                        <p:tgtEl>
                                          <p:spTgt spid="5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250"/>
                            </p:stCondLst>
                            <p:childTnLst>
                              <p:par>
                                <p:cTn id="13" presetID="22" presetClass="entr" presetSubtype="1" fill="hold" nodeType="afterEffect">
                                  <p:stCondLst>
                                    <p:cond delay="0"/>
                                  </p:stCondLst>
                                  <p:childTnLst>
                                    <p:set>
                                      <p:cBhvr>
                                        <p:cTn id="14" dur="1" fill="hold">
                                          <p:stCondLst>
                                            <p:cond delay="0"/>
                                          </p:stCondLst>
                                        </p:cTn>
                                        <p:tgtEl>
                                          <p:spTgt spid="62"/>
                                        </p:tgtEl>
                                        <p:attrNameLst>
                                          <p:attrName>style.visibility</p:attrName>
                                        </p:attrNameLst>
                                      </p:cBhvr>
                                      <p:to>
                                        <p:strVal val="visible"/>
                                      </p:to>
                                    </p:set>
                                    <p:animEffect transition="in" filter="wipe(up)">
                                      <p:cBhvr>
                                        <p:cTn id="15" dur="500"/>
                                        <p:tgtEl>
                                          <p:spTgt spid="62"/>
                                        </p:tgtEl>
                                      </p:cBhvr>
                                    </p:animEffect>
                                  </p:childTnLst>
                                </p:cTn>
                              </p:par>
                            </p:childTnLst>
                          </p:cTn>
                        </p:par>
                        <p:par>
                          <p:cTn id="16" fill="hold">
                            <p:stCondLst>
                              <p:cond delay="1750"/>
                            </p:stCondLst>
                            <p:childTnLst>
                              <p:par>
                                <p:cTn id="17" presetID="53" presetClass="entr" presetSubtype="0" fill="hold" grpId="0" nodeType="afterEffect">
                                  <p:stCondLst>
                                    <p:cond delay="0"/>
                                  </p:stCondLst>
                                  <p:childTnLst>
                                    <p:set>
                                      <p:cBhvr>
                                        <p:cTn id="18" dur="1" fill="hold">
                                          <p:stCondLst>
                                            <p:cond delay="0"/>
                                          </p:stCondLst>
                                        </p:cTn>
                                        <p:tgtEl>
                                          <p:spTgt spid="54"/>
                                        </p:tgtEl>
                                        <p:attrNameLst>
                                          <p:attrName>style.visibility</p:attrName>
                                        </p:attrNameLst>
                                      </p:cBhvr>
                                      <p:to>
                                        <p:strVal val="visible"/>
                                      </p:to>
                                    </p:set>
                                    <p:anim calcmode="lin" valueType="num">
                                      <p:cBhvr>
                                        <p:cTn id="19" dur="500" fill="hold"/>
                                        <p:tgtEl>
                                          <p:spTgt spid="54"/>
                                        </p:tgtEl>
                                        <p:attrNameLst>
                                          <p:attrName>ppt_w</p:attrName>
                                        </p:attrNameLst>
                                      </p:cBhvr>
                                      <p:tavLst>
                                        <p:tav tm="0">
                                          <p:val>
                                            <p:fltVal val="0"/>
                                          </p:val>
                                        </p:tav>
                                        <p:tav tm="100000">
                                          <p:val>
                                            <p:strVal val="#ppt_w"/>
                                          </p:val>
                                        </p:tav>
                                      </p:tavLst>
                                    </p:anim>
                                    <p:anim calcmode="lin" valueType="num">
                                      <p:cBhvr>
                                        <p:cTn id="20" dur="500" fill="hold"/>
                                        <p:tgtEl>
                                          <p:spTgt spid="54"/>
                                        </p:tgtEl>
                                        <p:attrNameLst>
                                          <p:attrName>ppt_h</p:attrName>
                                        </p:attrNameLst>
                                      </p:cBhvr>
                                      <p:tavLst>
                                        <p:tav tm="0">
                                          <p:val>
                                            <p:fltVal val="0"/>
                                          </p:val>
                                        </p:tav>
                                        <p:tav tm="100000">
                                          <p:val>
                                            <p:strVal val="#ppt_h"/>
                                          </p:val>
                                        </p:tav>
                                      </p:tavLst>
                                    </p:anim>
                                    <p:animEffect transition="in" filter="fade">
                                      <p:cBhvr>
                                        <p:cTn id="21" dur="500"/>
                                        <p:tgtEl>
                                          <p:spTgt spid="54"/>
                                        </p:tgtEl>
                                      </p:cBhvr>
                                    </p:animEffect>
                                  </p:childTnLst>
                                </p:cTn>
                              </p:par>
                            </p:childTnLst>
                          </p:cTn>
                        </p:par>
                        <p:par>
                          <p:cTn id="22" fill="hold">
                            <p:stCondLst>
                              <p:cond delay="2250"/>
                            </p:stCondLst>
                            <p:childTnLst>
                              <p:par>
                                <p:cTn id="23" presetID="42" presetClass="entr" presetSubtype="0" fill="hold"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1000" fill="hold"/>
                                        <p:tgtEl>
                                          <p:spTgt spid="20"/>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7"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250"/>
                            </p:stCondLst>
                            <p:childTnLst>
                              <p:par>
                                <p:cTn id="35" presetID="22" presetClass="entr" presetSubtype="1"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wipe(up)">
                                      <p:cBhvr>
                                        <p:cTn id="37" dur="500"/>
                                        <p:tgtEl>
                                          <p:spTgt spid="17"/>
                                        </p:tgtEl>
                                      </p:cBhvr>
                                    </p:animEffect>
                                  </p:childTnLst>
                                </p:cTn>
                              </p:par>
                            </p:childTnLst>
                          </p:cTn>
                        </p:par>
                        <p:par>
                          <p:cTn id="38" fill="hold">
                            <p:stCondLst>
                              <p:cond delay="4750"/>
                            </p:stCondLst>
                            <p:childTnLst>
                              <p:par>
                                <p:cTn id="39" presetID="2" presetClass="entr" presetSubtype="8" fill="hold" grpId="0" nodeType="after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0-#ppt_w/2"/>
                                          </p:val>
                                        </p:tav>
                                        <p:tav tm="100000">
                                          <p:val>
                                            <p:strVal val="#ppt_x"/>
                                          </p:val>
                                        </p:tav>
                                      </p:tavLst>
                                    </p:anim>
                                    <p:anim calcmode="lin" valueType="num">
                                      <p:cBhvr additive="base">
                                        <p:cTn id="42" dur="500" fill="hold"/>
                                        <p:tgtEl>
                                          <p:spTgt spid="19"/>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53" presetClass="entr" presetSubtype="0"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p:cTn id="46" dur="500" fill="hold"/>
                                        <p:tgtEl>
                                          <p:spTgt spid="55"/>
                                        </p:tgtEl>
                                        <p:attrNameLst>
                                          <p:attrName>ppt_w</p:attrName>
                                        </p:attrNameLst>
                                      </p:cBhvr>
                                      <p:tavLst>
                                        <p:tav tm="0">
                                          <p:val>
                                            <p:fltVal val="0"/>
                                          </p:val>
                                        </p:tav>
                                        <p:tav tm="100000">
                                          <p:val>
                                            <p:strVal val="#ppt_w"/>
                                          </p:val>
                                        </p:tav>
                                      </p:tavLst>
                                    </p:anim>
                                    <p:anim calcmode="lin" valueType="num">
                                      <p:cBhvr>
                                        <p:cTn id="47" dur="500" fill="hold"/>
                                        <p:tgtEl>
                                          <p:spTgt spid="55"/>
                                        </p:tgtEl>
                                        <p:attrNameLst>
                                          <p:attrName>ppt_h</p:attrName>
                                        </p:attrNameLst>
                                      </p:cBhvr>
                                      <p:tavLst>
                                        <p:tav tm="0">
                                          <p:val>
                                            <p:fltVal val="0"/>
                                          </p:val>
                                        </p:tav>
                                        <p:tav tm="100000">
                                          <p:val>
                                            <p:strVal val="#ppt_h"/>
                                          </p:val>
                                        </p:tav>
                                      </p:tavLst>
                                    </p:anim>
                                    <p:animEffect transition="in" filter="fade">
                                      <p:cBhvr>
                                        <p:cTn id="48" dur="500"/>
                                        <p:tgtEl>
                                          <p:spTgt spid="55"/>
                                        </p:tgtEl>
                                      </p:cBhvr>
                                    </p:animEffect>
                                  </p:childTnLst>
                                </p:cTn>
                              </p:par>
                            </p:childTnLst>
                          </p:cTn>
                        </p:par>
                        <p:par>
                          <p:cTn id="49" fill="hold">
                            <p:stCondLst>
                              <p:cond delay="5750"/>
                            </p:stCondLst>
                            <p:childTnLst>
                              <p:par>
                                <p:cTn id="50" presetID="42" presetClass="entr" presetSubtype="0" fill="hold" nodeType="afterEffect">
                                  <p:stCondLst>
                                    <p:cond delay="0"/>
                                  </p:stCondLst>
                                  <p:childTnLst>
                                    <p:set>
                                      <p:cBhvr>
                                        <p:cTn id="51" dur="1" fill="hold">
                                          <p:stCondLst>
                                            <p:cond delay="0"/>
                                          </p:stCondLst>
                                        </p:cTn>
                                        <p:tgtEl>
                                          <p:spTgt spid="23"/>
                                        </p:tgtEl>
                                        <p:attrNameLst>
                                          <p:attrName>style.visibility</p:attrName>
                                        </p:attrNameLst>
                                      </p:cBhvr>
                                      <p:to>
                                        <p:strVal val="visible"/>
                                      </p:to>
                                    </p:set>
                                    <p:animEffect transition="in" filter="fade">
                                      <p:cBhvr>
                                        <p:cTn id="52" dur="1000"/>
                                        <p:tgtEl>
                                          <p:spTgt spid="23"/>
                                        </p:tgtEl>
                                      </p:cBhvr>
                                    </p:animEffect>
                                    <p:anim calcmode="lin" valueType="num">
                                      <p:cBhvr>
                                        <p:cTn id="53" dur="1000" fill="hold"/>
                                        <p:tgtEl>
                                          <p:spTgt spid="23"/>
                                        </p:tgtEl>
                                        <p:attrNameLst>
                                          <p:attrName>ppt_x</p:attrName>
                                        </p:attrNameLst>
                                      </p:cBhvr>
                                      <p:tavLst>
                                        <p:tav tm="0">
                                          <p:val>
                                            <p:strVal val="#ppt_x"/>
                                          </p:val>
                                        </p:tav>
                                        <p:tav tm="100000">
                                          <p:val>
                                            <p:strVal val="#ppt_x"/>
                                          </p:val>
                                        </p:tav>
                                      </p:tavLst>
                                    </p:anim>
                                    <p:anim calcmode="lin" valueType="num">
                                      <p:cBhvr>
                                        <p:cTn id="54" dur="1000" fill="hold"/>
                                        <p:tgtEl>
                                          <p:spTgt spid="23"/>
                                        </p:tgtEl>
                                        <p:attrNameLst>
                                          <p:attrName>ppt_y</p:attrName>
                                        </p:attrNameLst>
                                      </p:cBhvr>
                                      <p:tavLst>
                                        <p:tav tm="0">
                                          <p:val>
                                            <p:strVal val="#ppt_y+.1"/>
                                          </p:val>
                                        </p:tav>
                                        <p:tav tm="100000">
                                          <p:val>
                                            <p:strVal val="#ppt_y"/>
                                          </p:val>
                                        </p:tav>
                                      </p:tavLst>
                                    </p:anim>
                                  </p:childTnLst>
                                </p:cTn>
                              </p:par>
                            </p:childTnLst>
                          </p:cTn>
                        </p:par>
                        <p:par>
                          <p:cTn id="55" fill="hold">
                            <p:stCondLst>
                              <p:cond delay="6750"/>
                            </p:stCondLst>
                            <p:childTnLst>
                              <p:par>
                                <p:cTn id="56" presetID="47" presetClass="entr" presetSubtype="0" fill="hold" grpId="0" nodeType="after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fade">
                                      <p:cBhvr>
                                        <p:cTn id="58" dur="1000"/>
                                        <p:tgtEl>
                                          <p:spTgt spid="21"/>
                                        </p:tgtEl>
                                      </p:cBhvr>
                                    </p:animEffect>
                                    <p:anim calcmode="lin" valueType="num">
                                      <p:cBhvr>
                                        <p:cTn id="59" dur="1000" fill="hold"/>
                                        <p:tgtEl>
                                          <p:spTgt spid="21"/>
                                        </p:tgtEl>
                                        <p:attrNameLst>
                                          <p:attrName>ppt_x</p:attrName>
                                        </p:attrNameLst>
                                      </p:cBhvr>
                                      <p:tavLst>
                                        <p:tav tm="0">
                                          <p:val>
                                            <p:strVal val="#ppt_x"/>
                                          </p:val>
                                        </p:tav>
                                        <p:tav tm="100000">
                                          <p:val>
                                            <p:strVal val="#ppt_x"/>
                                          </p:val>
                                        </p:tav>
                                      </p:tavLst>
                                    </p:anim>
                                    <p:anim calcmode="lin" valueType="num">
                                      <p:cBhvr>
                                        <p:cTn id="60" dur="1000" fill="hold"/>
                                        <p:tgtEl>
                                          <p:spTgt spid="21"/>
                                        </p:tgtEl>
                                        <p:attrNameLst>
                                          <p:attrName>ppt_y</p:attrName>
                                        </p:attrNameLst>
                                      </p:cBhvr>
                                      <p:tavLst>
                                        <p:tav tm="0">
                                          <p:val>
                                            <p:strVal val="#ppt_y-.1"/>
                                          </p:val>
                                        </p:tav>
                                        <p:tav tm="100000">
                                          <p:val>
                                            <p:strVal val="#ppt_y"/>
                                          </p:val>
                                        </p:tav>
                                      </p:tavLst>
                                    </p:anim>
                                  </p:childTnLst>
                                </p:cTn>
                              </p:par>
                            </p:childTnLst>
                          </p:cTn>
                        </p:par>
                        <p:par>
                          <p:cTn id="61" fill="hold">
                            <p:stCondLst>
                              <p:cond delay="7750"/>
                            </p:stCondLst>
                            <p:childTnLst>
                              <p:par>
                                <p:cTn id="62" presetID="22" presetClass="entr" presetSubtype="1" fill="hold" grpId="0"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up)">
                                      <p:cBhvr>
                                        <p:cTn id="64" dur="500"/>
                                        <p:tgtEl>
                                          <p:spTgt spid="22"/>
                                        </p:tgtEl>
                                      </p:cBhvr>
                                    </p:animEffect>
                                  </p:childTnLst>
                                </p:cTn>
                              </p:par>
                            </p:childTnLst>
                          </p:cTn>
                        </p:par>
                        <p:par>
                          <p:cTn id="65" fill="hold">
                            <p:stCondLst>
                              <p:cond delay="8250"/>
                            </p:stCondLst>
                            <p:childTnLst>
                              <p:par>
                                <p:cTn id="66" presetID="2" presetClass="entr" presetSubtype="8" fill="hold" grpId="0" nodeType="after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additive="base">
                                        <p:cTn id="68" dur="500" fill="hold"/>
                                        <p:tgtEl>
                                          <p:spTgt spid="28"/>
                                        </p:tgtEl>
                                        <p:attrNameLst>
                                          <p:attrName>ppt_x</p:attrName>
                                        </p:attrNameLst>
                                      </p:cBhvr>
                                      <p:tavLst>
                                        <p:tav tm="0">
                                          <p:val>
                                            <p:strVal val="0-#ppt_w/2"/>
                                          </p:val>
                                        </p:tav>
                                        <p:tav tm="100000">
                                          <p:val>
                                            <p:strVal val="#ppt_x"/>
                                          </p:val>
                                        </p:tav>
                                      </p:tavLst>
                                    </p:anim>
                                    <p:anim calcmode="lin" valueType="num">
                                      <p:cBhvr additive="base">
                                        <p:cTn id="69" dur="500" fill="hold"/>
                                        <p:tgtEl>
                                          <p:spTgt spid="28"/>
                                        </p:tgtEl>
                                        <p:attrNameLst>
                                          <p:attrName>ppt_y</p:attrName>
                                        </p:attrNameLst>
                                      </p:cBhvr>
                                      <p:tavLst>
                                        <p:tav tm="0">
                                          <p:val>
                                            <p:strVal val="#ppt_y"/>
                                          </p:val>
                                        </p:tav>
                                        <p:tav tm="100000">
                                          <p:val>
                                            <p:strVal val="#ppt_y"/>
                                          </p:val>
                                        </p:tav>
                                      </p:tavLst>
                                    </p:anim>
                                  </p:childTnLst>
                                </p:cTn>
                              </p:par>
                            </p:childTnLst>
                          </p:cTn>
                        </p:par>
                        <p:par>
                          <p:cTn id="70" fill="hold">
                            <p:stCondLst>
                              <p:cond delay="8750"/>
                            </p:stCondLst>
                            <p:childTnLst>
                              <p:par>
                                <p:cTn id="71" presetID="53" presetClass="entr" presetSubtype="0"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9250"/>
                            </p:stCondLst>
                            <p:childTnLst>
                              <p:par>
                                <p:cTn id="77" presetID="42" presetClass="entr" presetSubtype="0" fill="hold"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10250"/>
                            </p:stCondLst>
                            <p:childTnLst>
                              <p:par>
                                <p:cTn id="83" presetID="47" presetClass="entr" presetSubtype="0" fill="hold" grpId="0" nodeType="afterEffect">
                                  <p:stCondLst>
                                    <p:cond delay="0"/>
                                  </p:stCondLst>
                                  <p:childTnLst>
                                    <p:set>
                                      <p:cBhvr>
                                        <p:cTn id="84" dur="1" fill="hold">
                                          <p:stCondLst>
                                            <p:cond delay="0"/>
                                          </p:stCondLst>
                                        </p:cTn>
                                        <p:tgtEl>
                                          <p:spTgt spid="29"/>
                                        </p:tgtEl>
                                        <p:attrNameLst>
                                          <p:attrName>style.visibility</p:attrName>
                                        </p:attrNameLst>
                                      </p:cBhvr>
                                      <p:to>
                                        <p:strVal val="visible"/>
                                      </p:to>
                                    </p:set>
                                    <p:animEffect transition="in" filter="fade">
                                      <p:cBhvr>
                                        <p:cTn id="85" dur="1000"/>
                                        <p:tgtEl>
                                          <p:spTgt spid="29"/>
                                        </p:tgtEl>
                                      </p:cBhvr>
                                    </p:animEffect>
                                    <p:anim calcmode="lin" valueType="num">
                                      <p:cBhvr>
                                        <p:cTn id="86" dur="1000" fill="hold"/>
                                        <p:tgtEl>
                                          <p:spTgt spid="29"/>
                                        </p:tgtEl>
                                        <p:attrNameLst>
                                          <p:attrName>ppt_x</p:attrName>
                                        </p:attrNameLst>
                                      </p:cBhvr>
                                      <p:tavLst>
                                        <p:tav tm="0">
                                          <p:val>
                                            <p:strVal val="#ppt_x"/>
                                          </p:val>
                                        </p:tav>
                                        <p:tav tm="100000">
                                          <p:val>
                                            <p:strVal val="#ppt_x"/>
                                          </p:val>
                                        </p:tav>
                                      </p:tavLst>
                                    </p:anim>
                                    <p:anim calcmode="lin" valueType="num">
                                      <p:cBhvr>
                                        <p:cTn id="87" dur="1000" fill="hold"/>
                                        <p:tgtEl>
                                          <p:spTgt spid="29"/>
                                        </p:tgtEl>
                                        <p:attrNameLst>
                                          <p:attrName>ppt_y</p:attrName>
                                        </p:attrNameLst>
                                      </p:cBhvr>
                                      <p:tavLst>
                                        <p:tav tm="0">
                                          <p:val>
                                            <p:strVal val="#ppt_y-.1"/>
                                          </p:val>
                                        </p:tav>
                                        <p:tav tm="100000">
                                          <p:val>
                                            <p:strVal val="#ppt_y"/>
                                          </p:val>
                                        </p:tav>
                                      </p:tavLst>
                                    </p:anim>
                                  </p:childTnLst>
                                </p:cTn>
                              </p:par>
                            </p:childTnLst>
                          </p:cTn>
                        </p:par>
                        <p:par>
                          <p:cTn id="88" fill="hold">
                            <p:stCondLst>
                              <p:cond delay="11250"/>
                            </p:stCondLst>
                            <p:childTnLst>
                              <p:par>
                                <p:cTn id="89" presetID="22" presetClass="entr" presetSubtype="1" fill="hold" grpId="0" nodeType="afterEffect">
                                  <p:stCondLst>
                                    <p:cond delay="0"/>
                                  </p:stCondLst>
                                  <p:childTnLst>
                                    <p:set>
                                      <p:cBhvr>
                                        <p:cTn id="90" dur="1" fill="hold">
                                          <p:stCondLst>
                                            <p:cond delay="0"/>
                                          </p:stCondLst>
                                        </p:cTn>
                                        <p:tgtEl>
                                          <p:spTgt spid="30"/>
                                        </p:tgtEl>
                                        <p:attrNameLst>
                                          <p:attrName>style.visibility</p:attrName>
                                        </p:attrNameLst>
                                      </p:cBhvr>
                                      <p:to>
                                        <p:strVal val="visible"/>
                                      </p:to>
                                    </p:set>
                                    <p:animEffect transition="in" filter="wipe(up)">
                                      <p:cBhvr>
                                        <p:cTn id="9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p:bldP spid="19" grpId="0" animBg="1"/>
      <p:bldP spid="21" grpId="0" animBg="1"/>
      <p:bldP spid="22" grpId="0"/>
      <p:bldP spid="28" grpId="0" animBg="1"/>
      <p:bldP spid="29" grpId="0" animBg="1"/>
      <p:bldP spid="30" grpId="0"/>
      <p:bldP spid="53" grpId="0" animBg="1"/>
      <p:bldP spid="54" grpId="0" animBg="1"/>
      <p:bldP spid="55"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5" name="Arrow: Down 14">
            <a:extLst>
              <a:ext uri="{FF2B5EF4-FFF2-40B4-BE49-F238E27FC236}">
                <a16:creationId xmlns:a16="http://schemas.microsoft.com/office/drawing/2014/main" id="{45A39214-7016-4728-9FF2-EF5ED6CACEEE}"/>
              </a:ext>
            </a:extLst>
          </p:cNvPr>
          <p:cNvSpPr/>
          <p:nvPr/>
        </p:nvSpPr>
        <p:spPr>
          <a:xfrm>
            <a:off x="1391927" y="3985951"/>
            <a:ext cx="182880" cy="666045"/>
          </a:xfrm>
          <a:prstGeom prst="downArrow">
            <a:avLst/>
          </a:pr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0858F233-18B5-4135-95A0-D9283F44CE1E}"/>
              </a:ext>
            </a:extLst>
          </p:cNvPr>
          <p:cNvSpPr txBox="1">
            <a:spLocks noChangeArrowheads="1"/>
          </p:cNvSpPr>
          <p:nvPr/>
        </p:nvSpPr>
        <p:spPr bwMode="auto">
          <a:xfrm>
            <a:off x="36177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E4A1E"/>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0" name="Group 19">
            <a:extLst>
              <a:ext uri="{FF2B5EF4-FFF2-40B4-BE49-F238E27FC236}">
                <a16:creationId xmlns:a16="http://schemas.microsoft.com/office/drawing/2014/main" id="{3C7BA4EB-EEBF-4AF8-978B-31DBDEFB85E5}"/>
              </a:ext>
            </a:extLst>
          </p:cNvPr>
          <p:cNvGrpSpPr/>
          <p:nvPr/>
        </p:nvGrpSpPr>
        <p:grpSpPr>
          <a:xfrm>
            <a:off x="748560" y="1794933"/>
            <a:ext cx="1463041" cy="2524041"/>
            <a:chOff x="2133601" y="1794933"/>
            <a:chExt cx="1463041" cy="2524041"/>
          </a:xfrm>
        </p:grpSpPr>
        <p:grpSp>
          <p:nvGrpSpPr>
            <p:cNvPr id="16" name="Group 15">
              <a:extLst>
                <a:ext uri="{FF2B5EF4-FFF2-40B4-BE49-F238E27FC236}">
                  <a16:creationId xmlns:a16="http://schemas.microsoft.com/office/drawing/2014/main" id="{4B371A00-27EF-4B82-9343-F993CC5030BA}"/>
                </a:ext>
              </a:extLst>
            </p:cNvPr>
            <p:cNvGrpSpPr/>
            <p:nvPr/>
          </p:nvGrpSpPr>
          <p:grpSpPr>
            <a:xfrm>
              <a:off x="2133601" y="1794933"/>
              <a:ext cx="1463041" cy="2524041"/>
              <a:chOff x="2133601" y="1794933"/>
              <a:chExt cx="1463041" cy="2524041"/>
            </a:xfrm>
          </p:grpSpPr>
          <p:sp>
            <p:nvSpPr>
              <p:cNvPr id="14" name="Oval 13">
                <a:extLst>
                  <a:ext uri="{FF2B5EF4-FFF2-40B4-BE49-F238E27FC236}">
                    <a16:creationId xmlns:a16="http://schemas.microsoft.com/office/drawing/2014/main" id="{ECF82C40-31B1-43C0-B4A3-54AE1278CA8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13" name="Freeform: Shape 12">
                <a:extLst>
                  <a:ext uri="{FF2B5EF4-FFF2-40B4-BE49-F238E27FC236}">
                    <a16:creationId xmlns:a16="http://schemas.microsoft.com/office/drawing/2014/main" id="{54DDE87A-1BF2-4A79-A3F7-CD8E4FD6A672}"/>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FE4A1E"/>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Text Box 10">
              <a:extLst>
                <a:ext uri="{FF2B5EF4-FFF2-40B4-BE49-F238E27FC236}">
                  <a16:creationId xmlns:a16="http://schemas.microsoft.com/office/drawing/2014/main" id="{A0057A2C-ED85-4432-B384-44A64688406E}"/>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19" name="Freeform 11">
            <a:extLst>
              <a:ext uri="{FF2B5EF4-FFF2-40B4-BE49-F238E27FC236}">
                <a16:creationId xmlns:a16="http://schemas.microsoft.com/office/drawing/2014/main" id="{1A784110-285C-4CBB-874D-010EDC9A9787}"/>
              </a:ext>
            </a:extLst>
          </p:cNvPr>
          <p:cNvSpPr>
            <a:spLocks noChangeAspect="1"/>
          </p:cNvSpPr>
          <p:nvPr/>
        </p:nvSpPr>
        <p:spPr>
          <a:xfrm rot="5400000">
            <a:off x="246066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Arrow: Down 20">
            <a:extLst>
              <a:ext uri="{FF2B5EF4-FFF2-40B4-BE49-F238E27FC236}">
                <a16:creationId xmlns:a16="http://schemas.microsoft.com/office/drawing/2014/main" id="{A7E6E187-F678-4E21-AFF4-E727BF867A37}"/>
              </a:ext>
            </a:extLst>
          </p:cNvPr>
          <p:cNvSpPr/>
          <p:nvPr/>
        </p:nvSpPr>
        <p:spPr>
          <a:xfrm>
            <a:off x="3742887" y="3985951"/>
            <a:ext cx="182880" cy="666045"/>
          </a:xfrm>
          <a:prstGeom prst="downArrow">
            <a:avLst/>
          </a:pr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D975EFF5-DE95-430A-9A7E-ACB891525D56}"/>
              </a:ext>
            </a:extLst>
          </p:cNvPr>
          <p:cNvSpPr txBox="1">
            <a:spLocks noChangeArrowheads="1"/>
          </p:cNvSpPr>
          <p:nvPr/>
        </p:nvSpPr>
        <p:spPr bwMode="auto">
          <a:xfrm>
            <a:off x="2712730"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C9AD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23" name="Group 22">
            <a:extLst>
              <a:ext uri="{FF2B5EF4-FFF2-40B4-BE49-F238E27FC236}">
                <a16:creationId xmlns:a16="http://schemas.microsoft.com/office/drawing/2014/main" id="{B54DF6A9-8F7F-4223-A4FC-BB9DC78022FF}"/>
              </a:ext>
            </a:extLst>
          </p:cNvPr>
          <p:cNvGrpSpPr/>
          <p:nvPr/>
        </p:nvGrpSpPr>
        <p:grpSpPr>
          <a:xfrm>
            <a:off x="3099520" y="1794933"/>
            <a:ext cx="1463041" cy="2524041"/>
            <a:chOff x="2133601" y="1794933"/>
            <a:chExt cx="1463041" cy="2524041"/>
          </a:xfrm>
        </p:grpSpPr>
        <p:grpSp>
          <p:nvGrpSpPr>
            <p:cNvPr id="24" name="Group 23">
              <a:extLst>
                <a:ext uri="{FF2B5EF4-FFF2-40B4-BE49-F238E27FC236}">
                  <a16:creationId xmlns:a16="http://schemas.microsoft.com/office/drawing/2014/main" id="{EA2BEA97-84A1-4924-BFE4-52CA83074958}"/>
                </a:ext>
              </a:extLst>
            </p:cNvPr>
            <p:cNvGrpSpPr/>
            <p:nvPr/>
          </p:nvGrpSpPr>
          <p:grpSpPr>
            <a:xfrm>
              <a:off x="2133601" y="1794933"/>
              <a:ext cx="1463041" cy="2524041"/>
              <a:chOff x="2133601" y="1794933"/>
              <a:chExt cx="1463041" cy="2524041"/>
            </a:xfrm>
          </p:grpSpPr>
          <p:sp>
            <p:nvSpPr>
              <p:cNvPr id="26" name="Oval 25">
                <a:extLst>
                  <a:ext uri="{FF2B5EF4-FFF2-40B4-BE49-F238E27FC236}">
                    <a16:creationId xmlns:a16="http://schemas.microsoft.com/office/drawing/2014/main" id="{D69216CB-16A6-4B18-A88D-774953FA2695}"/>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27" name="Freeform: Shape 26">
                <a:extLst>
                  <a:ext uri="{FF2B5EF4-FFF2-40B4-BE49-F238E27FC236}">
                    <a16:creationId xmlns:a16="http://schemas.microsoft.com/office/drawing/2014/main" id="{BF11F0EA-54CE-4668-902F-73155685AA60}"/>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5C9AD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D47F9DE0-1379-4E5F-96C9-ECCD6E2299B4}"/>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28" name="Freeform 11">
            <a:extLst>
              <a:ext uri="{FF2B5EF4-FFF2-40B4-BE49-F238E27FC236}">
                <a16:creationId xmlns:a16="http://schemas.microsoft.com/office/drawing/2014/main" id="{0899CA7E-48C1-47CF-AC02-0AB031761978}"/>
              </a:ext>
            </a:extLst>
          </p:cNvPr>
          <p:cNvSpPr>
            <a:spLocks noChangeAspect="1"/>
          </p:cNvSpPr>
          <p:nvPr/>
        </p:nvSpPr>
        <p:spPr>
          <a:xfrm rot="5400000">
            <a:off x="4811624"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Arrow: Down 28">
            <a:extLst>
              <a:ext uri="{FF2B5EF4-FFF2-40B4-BE49-F238E27FC236}">
                <a16:creationId xmlns:a16="http://schemas.microsoft.com/office/drawing/2014/main" id="{56598A44-4EBF-4740-8124-FE06330679DC}"/>
              </a:ext>
            </a:extLst>
          </p:cNvPr>
          <p:cNvSpPr/>
          <p:nvPr/>
        </p:nvSpPr>
        <p:spPr>
          <a:xfrm>
            <a:off x="6011185" y="3985951"/>
            <a:ext cx="182880" cy="666045"/>
          </a:xfrm>
          <a:prstGeom prst="downArrow">
            <a:avLst/>
          </a:pr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09A1C9A5-E581-4E27-B9DF-D75A00D886CD}"/>
              </a:ext>
            </a:extLst>
          </p:cNvPr>
          <p:cNvSpPr txBox="1">
            <a:spLocks noChangeArrowheads="1"/>
          </p:cNvSpPr>
          <p:nvPr/>
        </p:nvSpPr>
        <p:spPr bwMode="auto">
          <a:xfrm>
            <a:off x="4981028"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4546B"/>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1" name="Group 30">
            <a:extLst>
              <a:ext uri="{FF2B5EF4-FFF2-40B4-BE49-F238E27FC236}">
                <a16:creationId xmlns:a16="http://schemas.microsoft.com/office/drawing/2014/main" id="{A102DCD2-7F55-44BB-A470-FF2B0F1C84E3}"/>
              </a:ext>
            </a:extLst>
          </p:cNvPr>
          <p:cNvGrpSpPr/>
          <p:nvPr/>
        </p:nvGrpSpPr>
        <p:grpSpPr>
          <a:xfrm>
            <a:off x="5367818" y="1794933"/>
            <a:ext cx="1463041" cy="2524041"/>
            <a:chOff x="2133601" y="1794933"/>
            <a:chExt cx="1463041" cy="2524041"/>
          </a:xfrm>
        </p:grpSpPr>
        <p:grpSp>
          <p:nvGrpSpPr>
            <p:cNvPr id="32" name="Group 31">
              <a:extLst>
                <a:ext uri="{FF2B5EF4-FFF2-40B4-BE49-F238E27FC236}">
                  <a16:creationId xmlns:a16="http://schemas.microsoft.com/office/drawing/2014/main" id="{A769A476-959C-4847-9BC8-F0743FCE1221}"/>
                </a:ext>
              </a:extLst>
            </p:cNvPr>
            <p:cNvGrpSpPr/>
            <p:nvPr/>
          </p:nvGrpSpPr>
          <p:grpSpPr>
            <a:xfrm>
              <a:off x="2133601" y="1794933"/>
              <a:ext cx="1463041" cy="2524041"/>
              <a:chOff x="2133601" y="1794933"/>
              <a:chExt cx="1463041" cy="2524041"/>
            </a:xfrm>
          </p:grpSpPr>
          <p:sp>
            <p:nvSpPr>
              <p:cNvPr id="34" name="Oval 33">
                <a:extLst>
                  <a:ext uri="{FF2B5EF4-FFF2-40B4-BE49-F238E27FC236}">
                    <a16:creationId xmlns:a16="http://schemas.microsoft.com/office/drawing/2014/main" id="{C9E4A4FF-9951-47DF-9392-452C11A5B749}"/>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35" name="Freeform: Shape 34">
                <a:extLst>
                  <a:ext uri="{FF2B5EF4-FFF2-40B4-BE49-F238E27FC236}">
                    <a16:creationId xmlns:a16="http://schemas.microsoft.com/office/drawing/2014/main" id="{CB9F21E8-B7F9-444C-8338-E5FEEA5D2C4D}"/>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44546B"/>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EE23A559-135B-40BF-802D-776CB93E6EDF}"/>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36" name="Freeform 11">
            <a:extLst>
              <a:ext uri="{FF2B5EF4-FFF2-40B4-BE49-F238E27FC236}">
                <a16:creationId xmlns:a16="http://schemas.microsoft.com/office/drawing/2014/main" id="{F4977054-E198-42B4-B46E-8207883115D4}"/>
              </a:ext>
            </a:extLst>
          </p:cNvPr>
          <p:cNvSpPr>
            <a:spLocks noChangeAspect="1"/>
          </p:cNvSpPr>
          <p:nvPr/>
        </p:nvSpPr>
        <p:spPr>
          <a:xfrm rot="5400000">
            <a:off x="7079922"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7" name="Arrow: Down 36">
            <a:extLst>
              <a:ext uri="{FF2B5EF4-FFF2-40B4-BE49-F238E27FC236}">
                <a16:creationId xmlns:a16="http://schemas.microsoft.com/office/drawing/2014/main" id="{66F5C340-75E6-4FE1-A406-6CC41FE52DFC}"/>
              </a:ext>
            </a:extLst>
          </p:cNvPr>
          <p:cNvSpPr/>
          <p:nvPr/>
        </p:nvSpPr>
        <p:spPr>
          <a:xfrm>
            <a:off x="8355101" y="3985951"/>
            <a:ext cx="182880" cy="666045"/>
          </a:xfrm>
          <a:prstGeom prst="downArrow">
            <a:avLst/>
          </a:pr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CA60696C-427C-4E48-8350-CC3F9626A3D8}"/>
              </a:ext>
            </a:extLst>
          </p:cNvPr>
          <p:cNvSpPr txBox="1">
            <a:spLocks noChangeArrowheads="1"/>
          </p:cNvSpPr>
          <p:nvPr/>
        </p:nvSpPr>
        <p:spPr bwMode="auto">
          <a:xfrm>
            <a:off x="7324944"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7A7A7A"/>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9" name="Group 38">
            <a:extLst>
              <a:ext uri="{FF2B5EF4-FFF2-40B4-BE49-F238E27FC236}">
                <a16:creationId xmlns:a16="http://schemas.microsoft.com/office/drawing/2014/main" id="{D4393765-C6F5-4FC1-B2FE-C8F734E315E8}"/>
              </a:ext>
            </a:extLst>
          </p:cNvPr>
          <p:cNvGrpSpPr/>
          <p:nvPr/>
        </p:nvGrpSpPr>
        <p:grpSpPr>
          <a:xfrm>
            <a:off x="7711734" y="1794933"/>
            <a:ext cx="1463041" cy="2524041"/>
            <a:chOff x="2133601" y="1794933"/>
            <a:chExt cx="1463041" cy="2524041"/>
          </a:xfrm>
        </p:grpSpPr>
        <p:grpSp>
          <p:nvGrpSpPr>
            <p:cNvPr id="40" name="Group 39">
              <a:extLst>
                <a:ext uri="{FF2B5EF4-FFF2-40B4-BE49-F238E27FC236}">
                  <a16:creationId xmlns:a16="http://schemas.microsoft.com/office/drawing/2014/main" id="{5610F5D8-01EB-42F2-8542-A8B99A891F6F}"/>
                </a:ext>
              </a:extLst>
            </p:cNvPr>
            <p:cNvGrpSpPr/>
            <p:nvPr/>
          </p:nvGrpSpPr>
          <p:grpSpPr>
            <a:xfrm>
              <a:off x="2133601" y="1794933"/>
              <a:ext cx="1463041" cy="2524041"/>
              <a:chOff x="2133601" y="1794933"/>
              <a:chExt cx="1463041" cy="2524041"/>
            </a:xfrm>
          </p:grpSpPr>
          <p:sp>
            <p:nvSpPr>
              <p:cNvPr id="42" name="Oval 41">
                <a:extLst>
                  <a:ext uri="{FF2B5EF4-FFF2-40B4-BE49-F238E27FC236}">
                    <a16:creationId xmlns:a16="http://schemas.microsoft.com/office/drawing/2014/main" id="{43C1534F-BF48-4748-9158-73D82FDBFBEE}"/>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04</a:t>
                </a:r>
              </a:p>
            </p:txBody>
          </p:sp>
          <p:sp>
            <p:nvSpPr>
              <p:cNvPr id="43" name="Freeform: Shape 42">
                <a:extLst>
                  <a:ext uri="{FF2B5EF4-FFF2-40B4-BE49-F238E27FC236}">
                    <a16:creationId xmlns:a16="http://schemas.microsoft.com/office/drawing/2014/main" id="{DE974DAE-2C43-47A2-A625-7589C57A88C5}"/>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7A7A7A"/>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 Box 10">
              <a:extLst>
                <a:ext uri="{FF2B5EF4-FFF2-40B4-BE49-F238E27FC236}">
                  <a16:creationId xmlns:a16="http://schemas.microsoft.com/office/drawing/2014/main" id="{36A4F323-BD14-4424-9770-1ACF9211C38A}"/>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
        <p:nvSpPr>
          <p:cNvPr id="44" name="Freeform 11">
            <a:extLst>
              <a:ext uri="{FF2B5EF4-FFF2-40B4-BE49-F238E27FC236}">
                <a16:creationId xmlns:a16="http://schemas.microsoft.com/office/drawing/2014/main" id="{C7B50853-5E92-495A-85FC-A3379753FE8E}"/>
              </a:ext>
            </a:extLst>
          </p:cNvPr>
          <p:cNvSpPr>
            <a:spLocks noChangeAspect="1"/>
          </p:cNvSpPr>
          <p:nvPr/>
        </p:nvSpPr>
        <p:spPr>
          <a:xfrm rot="5400000">
            <a:off x="9423838" y="2891893"/>
            <a:ext cx="365760" cy="330123"/>
          </a:xfrm>
          <a:custGeom>
            <a:avLst/>
            <a:gdLst>
              <a:gd name="connsiteX0" fmla="*/ 452401 w 452402"/>
              <a:gd name="connsiteY0" fmla="*/ 315511 h 524588"/>
              <a:gd name="connsiteX1" fmla="*/ 219310 w 452402"/>
              <a:gd name="connsiteY1" fmla="*/ 79226 h 524588"/>
              <a:gd name="connsiteX2" fmla="*/ 0 w 452402"/>
              <a:gd name="connsiteY2" fmla="*/ 301541 h 524588"/>
              <a:gd name="connsiteX3" fmla="*/ 0 w 452402"/>
              <a:gd name="connsiteY3" fmla="*/ 222315 h 524588"/>
              <a:gd name="connsiteX4" fmla="*/ 219310 w 452402"/>
              <a:gd name="connsiteY4" fmla="*/ 0 h 524588"/>
              <a:gd name="connsiteX5" fmla="*/ 452401 w 452402"/>
              <a:gd name="connsiteY5" fmla="*/ 236285 h 524588"/>
              <a:gd name="connsiteX6" fmla="*/ 452402 w 452402"/>
              <a:gd name="connsiteY6" fmla="*/ 524588 h 524588"/>
              <a:gd name="connsiteX7" fmla="*/ 219311 w 452402"/>
              <a:gd name="connsiteY7" fmla="*/ 288303 h 524588"/>
              <a:gd name="connsiteX8" fmla="*/ 1 w 452402"/>
              <a:gd name="connsiteY8" fmla="*/ 510618 h 524588"/>
              <a:gd name="connsiteX9" fmla="*/ 1 w 452402"/>
              <a:gd name="connsiteY9" fmla="*/ 431391 h 524588"/>
              <a:gd name="connsiteX10" fmla="*/ 219311 w 452402"/>
              <a:gd name="connsiteY10" fmla="*/ 209076 h 524588"/>
              <a:gd name="connsiteX11" fmla="*/ 452402 w 452402"/>
              <a:gd name="connsiteY11" fmla="*/ 445361 h 524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52402" h="524588">
                <a:moveTo>
                  <a:pt x="452401" y="315511"/>
                </a:moveTo>
                <a:lnTo>
                  <a:pt x="219310" y="79226"/>
                </a:lnTo>
                <a:lnTo>
                  <a:pt x="0" y="301541"/>
                </a:lnTo>
                <a:lnTo>
                  <a:pt x="0" y="222315"/>
                </a:lnTo>
                <a:lnTo>
                  <a:pt x="219310" y="0"/>
                </a:lnTo>
                <a:lnTo>
                  <a:pt x="452401" y="236285"/>
                </a:lnTo>
                <a:close/>
                <a:moveTo>
                  <a:pt x="452402" y="524588"/>
                </a:moveTo>
                <a:lnTo>
                  <a:pt x="219311" y="288303"/>
                </a:lnTo>
                <a:lnTo>
                  <a:pt x="1" y="510618"/>
                </a:lnTo>
                <a:lnTo>
                  <a:pt x="1" y="431391"/>
                </a:lnTo>
                <a:lnTo>
                  <a:pt x="219311" y="209076"/>
                </a:lnTo>
                <a:lnTo>
                  <a:pt x="452402" y="445361"/>
                </a:lnTo>
                <a:close/>
              </a:path>
            </a:pathLst>
          </a:custGeom>
          <a:solidFill>
            <a:schemeClr val="tx1">
              <a:alpha val="75000"/>
            </a:schemeClr>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Arrow: Down 44">
            <a:extLst>
              <a:ext uri="{FF2B5EF4-FFF2-40B4-BE49-F238E27FC236}">
                <a16:creationId xmlns:a16="http://schemas.microsoft.com/office/drawing/2014/main" id="{5C42A480-1202-4881-88AD-6FAB4FB68F3E}"/>
              </a:ext>
            </a:extLst>
          </p:cNvPr>
          <p:cNvSpPr/>
          <p:nvPr/>
        </p:nvSpPr>
        <p:spPr>
          <a:xfrm>
            <a:off x="10659629" y="3985951"/>
            <a:ext cx="182880" cy="666045"/>
          </a:xfrm>
          <a:prstGeom prst="downArrow">
            <a:avLst/>
          </a:pr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3981DBE1-02F5-4876-9923-AA9BF06AF361}"/>
              </a:ext>
            </a:extLst>
          </p:cNvPr>
          <p:cNvSpPr txBox="1">
            <a:spLocks noChangeArrowheads="1"/>
          </p:cNvSpPr>
          <p:nvPr/>
        </p:nvSpPr>
        <p:spPr bwMode="auto">
          <a:xfrm>
            <a:off x="9629472" y="4773019"/>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939393"/>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47" name="Group 46">
            <a:extLst>
              <a:ext uri="{FF2B5EF4-FFF2-40B4-BE49-F238E27FC236}">
                <a16:creationId xmlns:a16="http://schemas.microsoft.com/office/drawing/2014/main" id="{5EB119E8-EAF1-4E92-8ACC-0D0791BDCA56}"/>
              </a:ext>
            </a:extLst>
          </p:cNvPr>
          <p:cNvGrpSpPr/>
          <p:nvPr/>
        </p:nvGrpSpPr>
        <p:grpSpPr>
          <a:xfrm>
            <a:off x="10016262" y="1794933"/>
            <a:ext cx="1463041" cy="2524041"/>
            <a:chOff x="2133601" y="1794933"/>
            <a:chExt cx="1463041" cy="2524041"/>
          </a:xfrm>
        </p:grpSpPr>
        <p:grpSp>
          <p:nvGrpSpPr>
            <p:cNvPr id="48" name="Group 47">
              <a:extLst>
                <a:ext uri="{FF2B5EF4-FFF2-40B4-BE49-F238E27FC236}">
                  <a16:creationId xmlns:a16="http://schemas.microsoft.com/office/drawing/2014/main" id="{C1CC31BC-D280-4DBD-8A94-AE3828E3288B}"/>
                </a:ext>
              </a:extLst>
            </p:cNvPr>
            <p:cNvGrpSpPr/>
            <p:nvPr/>
          </p:nvGrpSpPr>
          <p:grpSpPr>
            <a:xfrm>
              <a:off x="2133601" y="1794933"/>
              <a:ext cx="1463041" cy="2524041"/>
              <a:chOff x="2133601" y="1794933"/>
              <a:chExt cx="1463041" cy="2524041"/>
            </a:xfrm>
          </p:grpSpPr>
          <p:sp>
            <p:nvSpPr>
              <p:cNvPr id="50" name="Oval 49">
                <a:extLst>
                  <a:ext uri="{FF2B5EF4-FFF2-40B4-BE49-F238E27FC236}">
                    <a16:creationId xmlns:a16="http://schemas.microsoft.com/office/drawing/2014/main" id="{32FF67BD-51FE-4973-8BEC-0BF37C0FFE6F}"/>
                  </a:ext>
                </a:extLst>
              </p:cNvPr>
              <p:cNvSpPr/>
              <p:nvPr/>
            </p:nvSpPr>
            <p:spPr>
              <a:xfrm>
                <a:off x="2270761" y="1979821"/>
                <a:ext cx="1188720" cy="11887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05</a:t>
                </a:r>
              </a:p>
            </p:txBody>
          </p:sp>
          <p:sp>
            <p:nvSpPr>
              <p:cNvPr id="51" name="Freeform: Shape 50">
                <a:extLst>
                  <a:ext uri="{FF2B5EF4-FFF2-40B4-BE49-F238E27FC236}">
                    <a16:creationId xmlns:a16="http://schemas.microsoft.com/office/drawing/2014/main" id="{BD29A3FC-5AC7-4783-9E89-EAEAB33328BB}"/>
                  </a:ext>
                </a:extLst>
              </p:cNvPr>
              <p:cNvSpPr/>
              <p:nvPr/>
            </p:nvSpPr>
            <p:spPr>
              <a:xfrm>
                <a:off x="2133601" y="1794933"/>
                <a:ext cx="1463041" cy="2524041"/>
              </a:xfrm>
              <a:custGeom>
                <a:avLst/>
                <a:gdLst>
                  <a:gd name="connsiteX0" fmla="*/ 731520 w 1463041"/>
                  <a:gd name="connsiteY0" fmla="*/ 184888 h 2524041"/>
                  <a:gd name="connsiteX1" fmla="*/ 137160 w 1463041"/>
                  <a:gd name="connsiteY1" fmla="*/ 779248 h 2524041"/>
                  <a:gd name="connsiteX2" fmla="*/ 731520 w 1463041"/>
                  <a:gd name="connsiteY2" fmla="*/ 1373608 h 2524041"/>
                  <a:gd name="connsiteX3" fmla="*/ 1325880 w 1463041"/>
                  <a:gd name="connsiteY3" fmla="*/ 779248 h 2524041"/>
                  <a:gd name="connsiteX4" fmla="*/ 731520 w 1463041"/>
                  <a:gd name="connsiteY4" fmla="*/ 184888 h 2524041"/>
                  <a:gd name="connsiteX5" fmla="*/ 731520 w 1463041"/>
                  <a:gd name="connsiteY5" fmla="*/ 0 h 2524041"/>
                  <a:gd name="connsiteX6" fmla="*/ 1459263 w 1463041"/>
                  <a:gd name="connsiteY6" fmla="*/ 656727 h 2524041"/>
                  <a:gd name="connsiteX7" fmla="*/ 1461669 w 1463041"/>
                  <a:gd name="connsiteY7" fmla="*/ 704371 h 2524041"/>
                  <a:gd name="connsiteX8" fmla="*/ 1463041 w 1463041"/>
                  <a:gd name="connsiteY8" fmla="*/ 717980 h 2524041"/>
                  <a:gd name="connsiteX9" fmla="*/ 1463041 w 1463041"/>
                  <a:gd name="connsiteY9" fmla="*/ 1833312 h 2524041"/>
                  <a:gd name="connsiteX10" fmla="*/ 1459670 w 1463041"/>
                  <a:gd name="connsiteY10" fmla="*/ 1866752 h 2524041"/>
                  <a:gd name="connsiteX11" fmla="*/ 1459263 w 1463041"/>
                  <a:gd name="connsiteY11" fmla="*/ 1874807 h 2524041"/>
                  <a:gd name="connsiteX12" fmla="*/ 869999 w 1463041"/>
                  <a:gd name="connsiteY12" fmla="*/ 2518444 h 2524041"/>
                  <a:gd name="connsiteX13" fmla="*/ 810788 w 1463041"/>
                  <a:gd name="connsiteY13" fmla="*/ 2524041 h 2524041"/>
                  <a:gd name="connsiteX14" fmla="*/ 810788 w 1463041"/>
                  <a:gd name="connsiteY14" fmla="*/ 2414320 h 2524041"/>
                  <a:gd name="connsiteX15" fmla="*/ 810639 w 1463041"/>
                  <a:gd name="connsiteY15" fmla="*/ 2412846 h 2524041"/>
                  <a:gd name="connsiteX16" fmla="*/ 810379 w 1463041"/>
                  <a:gd name="connsiteY16" fmla="*/ 2407683 h 2524041"/>
                  <a:gd name="connsiteX17" fmla="*/ 731520 w 1463041"/>
                  <a:gd name="connsiteY17" fmla="*/ 2336519 h 2524041"/>
                  <a:gd name="connsiteX18" fmla="*/ 652660 w 1463041"/>
                  <a:gd name="connsiteY18" fmla="*/ 2407683 h 2524041"/>
                  <a:gd name="connsiteX19" fmla="*/ 652399 w 1463041"/>
                  <a:gd name="connsiteY19" fmla="*/ 2412850 h 2524041"/>
                  <a:gd name="connsiteX20" fmla="*/ 652251 w 1463041"/>
                  <a:gd name="connsiteY20" fmla="*/ 2414320 h 2524041"/>
                  <a:gd name="connsiteX21" fmla="*/ 652251 w 1463041"/>
                  <a:gd name="connsiteY21" fmla="*/ 2415785 h 2524041"/>
                  <a:gd name="connsiteX22" fmla="*/ 652251 w 1463041"/>
                  <a:gd name="connsiteY22" fmla="*/ 2415788 h 2524041"/>
                  <a:gd name="connsiteX23" fmla="*/ 652251 w 1463041"/>
                  <a:gd name="connsiteY23" fmla="*/ 2415790 h 2524041"/>
                  <a:gd name="connsiteX24" fmla="*/ 652251 w 1463041"/>
                  <a:gd name="connsiteY24" fmla="*/ 2524041 h 2524041"/>
                  <a:gd name="connsiteX25" fmla="*/ 593042 w 1463041"/>
                  <a:gd name="connsiteY25" fmla="*/ 2518444 h 2524041"/>
                  <a:gd name="connsiteX26" fmla="*/ 3777 w 1463041"/>
                  <a:gd name="connsiteY26" fmla="*/ 1874807 h 2524041"/>
                  <a:gd name="connsiteX27" fmla="*/ 3368 w 1463041"/>
                  <a:gd name="connsiteY27" fmla="*/ 1866712 h 2524041"/>
                  <a:gd name="connsiteX28" fmla="*/ 1 w 1463041"/>
                  <a:gd name="connsiteY28" fmla="*/ 1833312 h 2524041"/>
                  <a:gd name="connsiteX29" fmla="*/ 1 w 1463041"/>
                  <a:gd name="connsiteY29" fmla="*/ 1800033 h 2524041"/>
                  <a:gd name="connsiteX30" fmla="*/ 0 w 1463041"/>
                  <a:gd name="connsiteY30" fmla="*/ 1800013 h 2524041"/>
                  <a:gd name="connsiteX31" fmla="*/ 1 w 1463041"/>
                  <a:gd name="connsiteY31" fmla="*/ 1799993 h 2524041"/>
                  <a:gd name="connsiteX32" fmla="*/ 1 w 1463041"/>
                  <a:gd name="connsiteY32" fmla="*/ 731540 h 2524041"/>
                  <a:gd name="connsiteX33" fmla="*/ 0 w 1463041"/>
                  <a:gd name="connsiteY33" fmla="*/ 731520 h 2524041"/>
                  <a:gd name="connsiteX34" fmla="*/ 1 w 1463041"/>
                  <a:gd name="connsiteY34" fmla="*/ 731500 h 2524041"/>
                  <a:gd name="connsiteX35" fmla="*/ 1 w 1463041"/>
                  <a:gd name="connsiteY35" fmla="*/ 717980 h 2524041"/>
                  <a:gd name="connsiteX36" fmla="*/ 1369 w 1463041"/>
                  <a:gd name="connsiteY36" fmla="*/ 704411 h 2524041"/>
                  <a:gd name="connsiteX37" fmla="*/ 3777 w 1463041"/>
                  <a:gd name="connsiteY37" fmla="*/ 656727 h 2524041"/>
                  <a:gd name="connsiteX38" fmla="*/ 731520 w 1463041"/>
                  <a:gd name="connsiteY38" fmla="*/ 0 h 25240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1463041" h="2524041">
                    <a:moveTo>
                      <a:pt x="731520" y="184888"/>
                    </a:moveTo>
                    <a:cubicBezTo>
                      <a:pt x="403264" y="184888"/>
                      <a:pt x="137160" y="450992"/>
                      <a:pt x="137160" y="779248"/>
                    </a:cubicBezTo>
                    <a:cubicBezTo>
                      <a:pt x="137160" y="1107504"/>
                      <a:pt x="403264" y="1373608"/>
                      <a:pt x="731520" y="1373608"/>
                    </a:cubicBezTo>
                    <a:cubicBezTo>
                      <a:pt x="1059776" y="1373608"/>
                      <a:pt x="1325880" y="1107504"/>
                      <a:pt x="1325880" y="779248"/>
                    </a:cubicBezTo>
                    <a:cubicBezTo>
                      <a:pt x="1325880" y="450992"/>
                      <a:pt x="1059776" y="184888"/>
                      <a:pt x="731520" y="184888"/>
                    </a:cubicBezTo>
                    <a:close/>
                    <a:moveTo>
                      <a:pt x="731520" y="0"/>
                    </a:moveTo>
                    <a:cubicBezTo>
                      <a:pt x="1110277" y="0"/>
                      <a:pt x="1421802" y="287853"/>
                      <a:pt x="1459263" y="656727"/>
                    </a:cubicBezTo>
                    <a:lnTo>
                      <a:pt x="1461669" y="704371"/>
                    </a:lnTo>
                    <a:lnTo>
                      <a:pt x="1463041" y="717980"/>
                    </a:lnTo>
                    <a:lnTo>
                      <a:pt x="1463041" y="1833312"/>
                    </a:lnTo>
                    <a:lnTo>
                      <a:pt x="1459670" y="1866752"/>
                    </a:lnTo>
                    <a:lnTo>
                      <a:pt x="1459263" y="1874807"/>
                    </a:lnTo>
                    <a:cubicBezTo>
                      <a:pt x="1426485" y="2197571"/>
                      <a:pt x="1183876" y="2458304"/>
                      <a:pt x="869999" y="2518444"/>
                    </a:cubicBezTo>
                    <a:lnTo>
                      <a:pt x="810788" y="2524041"/>
                    </a:lnTo>
                    <a:lnTo>
                      <a:pt x="810788" y="2414320"/>
                    </a:lnTo>
                    <a:lnTo>
                      <a:pt x="810639" y="2412846"/>
                    </a:lnTo>
                    <a:lnTo>
                      <a:pt x="810379" y="2407683"/>
                    </a:lnTo>
                    <a:cubicBezTo>
                      <a:pt x="806319" y="2367711"/>
                      <a:pt x="772562" y="2336519"/>
                      <a:pt x="731520" y="2336519"/>
                    </a:cubicBezTo>
                    <a:cubicBezTo>
                      <a:pt x="690477" y="2336519"/>
                      <a:pt x="656720" y="2367711"/>
                      <a:pt x="652660" y="2407683"/>
                    </a:cubicBezTo>
                    <a:lnTo>
                      <a:pt x="652399" y="2412850"/>
                    </a:lnTo>
                    <a:lnTo>
                      <a:pt x="652251" y="2414320"/>
                    </a:lnTo>
                    <a:lnTo>
                      <a:pt x="652251" y="2415785"/>
                    </a:lnTo>
                    <a:lnTo>
                      <a:pt x="652251" y="2415788"/>
                    </a:lnTo>
                    <a:lnTo>
                      <a:pt x="652251" y="2415790"/>
                    </a:lnTo>
                    <a:lnTo>
                      <a:pt x="652251" y="2524041"/>
                    </a:lnTo>
                    <a:lnTo>
                      <a:pt x="593042" y="2518444"/>
                    </a:lnTo>
                    <a:cubicBezTo>
                      <a:pt x="279165" y="2458304"/>
                      <a:pt x="36556" y="2197571"/>
                      <a:pt x="3777" y="1874807"/>
                    </a:cubicBezTo>
                    <a:lnTo>
                      <a:pt x="3368" y="1866712"/>
                    </a:lnTo>
                    <a:lnTo>
                      <a:pt x="1" y="1833312"/>
                    </a:lnTo>
                    <a:lnTo>
                      <a:pt x="1" y="1800033"/>
                    </a:lnTo>
                    <a:lnTo>
                      <a:pt x="0" y="1800013"/>
                    </a:lnTo>
                    <a:lnTo>
                      <a:pt x="1" y="1799993"/>
                    </a:lnTo>
                    <a:lnTo>
                      <a:pt x="1" y="731540"/>
                    </a:lnTo>
                    <a:lnTo>
                      <a:pt x="0" y="731520"/>
                    </a:lnTo>
                    <a:lnTo>
                      <a:pt x="1" y="731500"/>
                    </a:lnTo>
                    <a:lnTo>
                      <a:pt x="1" y="717980"/>
                    </a:lnTo>
                    <a:lnTo>
                      <a:pt x="1369" y="704411"/>
                    </a:lnTo>
                    <a:lnTo>
                      <a:pt x="3777" y="656727"/>
                    </a:lnTo>
                    <a:cubicBezTo>
                      <a:pt x="41238" y="287853"/>
                      <a:pt x="352764" y="0"/>
                      <a:pt x="731520" y="0"/>
                    </a:cubicBezTo>
                    <a:close/>
                  </a:path>
                </a:pathLst>
              </a:custGeom>
              <a:solidFill>
                <a:srgbClr val="939393"/>
              </a:solidFill>
              <a:ln w="6350">
                <a:solidFill>
                  <a:schemeClr val="bg1">
                    <a:alpha val="65000"/>
                  </a:schemeClr>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 Box 10">
              <a:extLst>
                <a:ext uri="{FF2B5EF4-FFF2-40B4-BE49-F238E27FC236}">
                  <a16:creationId xmlns:a16="http://schemas.microsoft.com/office/drawing/2014/main" id="{0F47EAE4-EF77-4114-8F8E-1917285D41B3}"/>
                </a:ext>
              </a:extLst>
            </p:cNvPr>
            <p:cNvSpPr txBox="1">
              <a:spLocks noChangeArrowheads="1"/>
            </p:cNvSpPr>
            <p:nvPr/>
          </p:nvSpPr>
          <p:spPr bwMode="auto">
            <a:xfrm>
              <a:off x="2356765" y="3257146"/>
              <a:ext cx="1016710" cy="707886"/>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a:t>
              </a:r>
            </a:p>
          </p:txBody>
        </p:sp>
      </p:grpSp>
    </p:spTree>
    <p:extLst>
      <p:ext uri="{BB962C8B-B14F-4D97-AF65-F5344CB8AC3E}">
        <p14:creationId xmlns:p14="http://schemas.microsoft.com/office/powerpoint/2010/main" val="2312131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1000"/>
                                        <p:tgtEl>
                                          <p:spTgt spid="20"/>
                                        </p:tgtEl>
                                      </p:cBhvr>
                                    </p:animEffect>
                                    <p:anim calcmode="lin" valueType="num">
                                      <p:cBhvr>
                                        <p:cTn id="12" dur="1000" fill="hold"/>
                                        <p:tgtEl>
                                          <p:spTgt spid="20"/>
                                        </p:tgtEl>
                                        <p:attrNameLst>
                                          <p:attrName>ppt_x</p:attrName>
                                        </p:attrNameLst>
                                      </p:cBhvr>
                                      <p:tavLst>
                                        <p:tav tm="0">
                                          <p:val>
                                            <p:strVal val="#ppt_x"/>
                                          </p:val>
                                        </p:tav>
                                        <p:tav tm="100000">
                                          <p:val>
                                            <p:strVal val="#ppt_x"/>
                                          </p:val>
                                        </p:tav>
                                      </p:tavLst>
                                    </p:anim>
                                    <p:anim calcmode="lin" valueType="num">
                                      <p:cBhvr>
                                        <p:cTn id="13" dur="1000" fill="hold"/>
                                        <p:tgtEl>
                                          <p:spTgt spid="2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wipe(up)">
                                      <p:cBhvr>
                                        <p:cTn id="23" dur="500"/>
                                        <p:tgtEl>
                                          <p:spTgt spid="17"/>
                                        </p:tgtEl>
                                      </p:cBhvr>
                                    </p:animEffect>
                                  </p:childTnLst>
                                </p:cTn>
                              </p:par>
                            </p:childTnLst>
                          </p:cTn>
                        </p:par>
                        <p:par>
                          <p:cTn id="24" fill="hold">
                            <p:stCondLst>
                              <p:cond delay="3000"/>
                            </p:stCondLst>
                            <p:childTnLst>
                              <p:par>
                                <p:cTn id="25" presetID="2" presetClass="entr" presetSubtype="8" fill="hold" grpId="0" nodeType="afterEffect">
                                  <p:stCondLst>
                                    <p:cond delay="0"/>
                                  </p:stCondLst>
                                  <p:childTnLst>
                                    <p:set>
                                      <p:cBhvr>
                                        <p:cTn id="26" dur="1" fill="hold">
                                          <p:stCondLst>
                                            <p:cond delay="0"/>
                                          </p:stCondLst>
                                        </p:cTn>
                                        <p:tgtEl>
                                          <p:spTgt spid="19"/>
                                        </p:tgtEl>
                                        <p:attrNameLst>
                                          <p:attrName>style.visibility</p:attrName>
                                        </p:attrNameLst>
                                      </p:cBhvr>
                                      <p:to>
                                        <p:strVal val="visible"/>
                                      </p:to>
                                    </p:set>
                                    <p:anim calcmode="lin" valueType="num">
                                      <p:cBhvr additive="base">
                                        <p:cTn id="27" dur="500" fill="hold"/>
                                        <p:tgtEl>
                                          <p:spTgt spid="19"/>
                                        </p:tgtEl>
                                        <p:attrNameLst>
                                          <p:attrName>ppt_x</p:attrName>
                                        </p:attrNameLst>
                                      </p:cBhvr>
                                      <p:tavLst>
                                        <p:tav tm="0">
                                          <p:val>
                                            <p:strVal val="0-#ppt_w/2"/>
                                          </p:val>
                                        </p:tav>
                                        <p:tav tm="100000">
                                          <p:val>
                                            <p:strVal val="#ppt_x"/>
                                          </p:val>
                                        </p:tav>
                                      </p:tavLst>
                                    </p:anim>
                                    <p:anim calcmode="lin" valueType="num">
                                      <p:cBhvr additive="base">
                                        <p:cTn id="28" dur="500" fill="hold"/>
                                        <p:tgtEl>
                                          <p:spTgt spid="19"/>
                                        </p:tgtEl>
                                        <p:attrNameLst>
                                          <p:attrName>ppt_y</p:attrName>
                                        </p:attrNameLst>
                                      </p:cBhvr>
                                      <p:tavLst>
                                        <p:tav tm="0">
                                          <p:val>
                                            <p:strVal val="#ppt_y"/>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47" presetClass="entr" presetSubtype="0"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2" presetClass="entr" presetSubtype="1" fill="hold" grpId="0"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up)">
                                      <p:cBhvr>
                                        <p:cTn id="44" dur="500"/>
                                        <p:tgtEl>
                                          <p:spTgt spid="22"/>
                                        </p:tgtEl>
                                      </p:cBhvr>
                                    </p:animEffect>
                                  </p:childTnLst>
                                </p:cTn>
                              </p:par>
                            </p:childTnLst>
                          </p:cTn>
                        </p:par>
                        <p:par>
                          <p:cTn id="45" fill="hold">
                            <p:stCondLst>
                              <p:cond delay="6000"/>
                            </p:stCondLst>
                            <p:childTnLst>
                              <p:par>
                                <p:cTn id="46" presetID="2" presetClass="entr" presetSubtype="8"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 calcmode="lin" valueType="num">
                                      <p:cBhvr additive="base">
                                        <p:cTn id="48" dur="500" fill="hold"/>
                                        <p:tgtEl>
                                          <p:spTgt spid="28"/>
                                        </p:tgtEl>
                                        <p:attrNameLst>
                                          <p:attrName>ppt_x</p:attrName>
                                        </p:attrNameLst>
                                      </p:cBhvr>
                                      <p:tavLst>
                                        <p:tav tm="0">
                                          <p:val>
                                            <p:strVal val="0-#ppt_w/2"/>
                                          </p:val>
                                        </p:tav>
                                        <p:tav tm="100000">
                                          <p:val>
                                            <p:strVal val="#ppt_x"/>
                                          </p:val>
                                        </p:tav>
                                      </p:tavLst>
                                    </p:anim>
                                    <p:anim calcmode="lin" valueType="num">
                                      <p:cBhvr additive="base">
                                        <p:cTn id="49" dur="500" fill="hold"/>
                                        <p:tgtEl>
                                          <p:spTgt spid="28"/>
                                        </p:tgtEl>
                                        <p:attrNameLst>
                                          <p:attrName>ppt_y</p:attrName>
                                        </p:attrNameLst>
                                      </p:cBhvr>
                                      <p:tavLst>
                                        <p:tav tm="0">
                                          <p:val>
                                            <p:strVal val="#ppt_y"/>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fade">
                                      <p:cBhvr>
                                        <p:cTn id="53" dur="1000"/>
                                        <p:tgtEl>
                                          <p:spTgt spid="31"/>
                                        </p:tgtEl>
                                      </p:cBhvr>
                                    </p:animEffect>
                                    <p:anim calcmode="lin" valueType="num">
                                      <p:cBhvr>
                                        <p:cTn id="54" dur="1000" fill="hold"/>
                                        <p:tgtEl>
                                          <p:spTgt spid="31"/>
                                        </p:tgtEl>
                                        <p:attrNameLst>
                                          <p:attrName>ppt_x</p:attrName>
                                        </p:attrNameLst>
                                      </p:cBhvr>
                                      <p:tavLst>
                                        <p:tav tm="0">
                                          <p:val>
                                            <p:strVal val="#ppt_x"/>
                                          </p:val>
                                        </p:tav>
                                        <p:tav tm="100000">
                                          <p:val>
                                            <p:strVal val="#ppt_x"/>
                                          </p:val>
                                        </p:tav>
                                      </p:tavLst>
                                    </p:anim>
                                    <p:anim calcmode="lin" valueType="num">
                                      <p:cBhvr>
                                        <p:cTn id="55" dur="1000" fill="hold"/>
                                        <p:tgtEl>
                                          <p:spTgt spid="31"/>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7" presetClass="entr" presetSubtype="0" fill="hold" grpId="0" nodeType="afterEffect">
                                  <p:stCondLst>
                                    <p:cond delay="0"/>
                                  </p:stCondLst>
                                  <p:childTnLst>
                                    <p:set>
                                      <p:cBhvr>
                                        <p:cTn id="58" dur="1" fill="hold">
                                          <p:stCondLst>
                                            <p:cond delay="0"/>
                                          </p:stCondLst>
                                        </p:cTn>
                                        <p:tgtEl>
                                          <p:spTgt spid="29"/>
                                        </p:tgtEl>
                                        <p:attrNameLst>
                                          <p:attrName>style.visibility</p:attrName>
                                        </p:attrNameLst>
                                      </p:cBhvr>
                                      <p:to>
                                        <p:strVal val="visible"/>
                                      </p:to>
                                    </p:set>
                                    <p:animEffect transition="in" filter="fade">
                                      <p:cBhvr>
                                        <p:cTn id="59" dur="1000"/>
                                        <p:tgtEl>
                                          <p:spTgt spid="29"/>
                                        </p:tgtEl>
                                      </p:cBhvr>
                                    </p:animEffect>
                                    <p:anim calcmode="lin" valueType="num">
                                      <p:cBhvr>
                                        <p:cTn id="60" dur="1000" fill="hold"/>
                                        <p:tgtEl>
                                          <p:spTgt spid="29"/>
                                        </p:tgtEl>
                                        <p:attrNameLst>
                                          <p:attrName>ppt_x</p:attrName>
                                        </p:attrNameLst>
                                      </p:cBhvr>
                                      <p:tavLst>
                                        <p:tav tm="0">
                                          <p:val>
                                            <p:strVal val="#ppt_x"/>
                                          </p:val>
                                        </p:tav>
                                        <p:tav tm="100000">
                                          <p:val>
                                            <p:strVal val="#ppt_x"/>
                                          </p:val>
                                        </p:tav>
                                      </p:tavLst>
                                    </p:anim>
                                    <p:anim calcmode="lin" valueType="num">
                                      <p:cBhvr>
                                        <p:cTn id="61" dur="1000" fill="hold"/>
                                        <p:tgtEl>
                                          <p:spTgt spid="29"/>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1" fill="hold" grpId="0" nodeType="afterEffect">
                                  <p:stCondLst>
                                    <p:cond delay="0"/>
                                  </p:stCondLst>
                                  <p:childTnLst>
                                    <p:set>
                                      <p:cBhvr>
                                        <p:cTn id="64" dur="1" fill="hold">
                                          <p:stCondLst>
                                            <p:cond delay="0"/>
                                          </p:stCondLst>
                                        </p:cTn>
                                        <p:tgtEl>
                                          <p:spTgt spid="30"/>
                                        </p:tgtEl>
                                        <p:attrNameLst>
                                          <p:attrName>style.visibility</p:attrName>
                                        </p:attrNameLst>
                                      </p:cBhvr>
                                      <p:to>
                                        <p:strVal val="visible"/>
                                      </p:to>
                                    </p:set>
                                    <p:animEffect transition="in" filter="wipe(up)">
                                      <p:cBhvr>
                                        <p:cTn id="65" dur="500"/>
                                        <p:tgtEl>
                                          <p:spTgt spid="30"/>
                                        </p:tgtEl>
                                      </p:cBhvr>
                                    </p:animEffect>
                                  </p:childTnLst>
                                </p:cTn>
                              </p:par>
                            </p:childTnLst>
                          </p:cTn>
                        </p:par>
                        <p:par>
                          <p:cTn id="66" fill="hold">
                            <p:stCondLst>
                              <p:cond delay="9000"/>
                            </p:stCondLst>
                            <p:childTnLst>
                              <p:par>
                                <p:cTn id="67" presetID="2" presetClass="entr" presetSubtype="8" fill="hold" grpId="0" nodeType="afterEffect">
                                  <p:stCondLst>
                                    <p:cond delay="0"/>
                                  </p:stCondLst>
                                  <p:childTnLst>
                                    <p:set>
                                      <p:cBhvr>
                                        <p:cTn id="68" dur="1" fill="hold">
                                          <p:stCondLst>
                                            <p:cond delay="0"/>
                                          </p:stCondLst>
                                        </p:cTn>
                                        <p:tgtEl>
                                          <p:spTgt spid="36"/>
                                        </p:tgtEl>
                                        <p:attrNameLst>
                                          <p:attrName>style.visibility</p:attrName>
                                        </p:attrNameLst>
                                      </p:cBhvr>
                                      <p:to>
                                        <p:strVal val="visible"/>
                                      </p:to>
                                    </p:set>
                                    <p:anim calcmode="lin" valueType="num">
                                      <p:cBhvr additive="base">
                                        <p:cTn id="69" dur="500" fill="hold"/>
                                        <p:tgtEl>
                                          <p:spTgt spid="36"/>
                                        </p:tgtEl>
                                        <p:attrNameLst>
                                          <p:attrName>ppt_x</p:attrName>
                                        </p:attrNameLst>
                                      </p:cBhvr>
                                      <p:tavLst>
                                        <p:tav tm="0">
                                          <p:val>
                                            <p:strVal val="0-#ppt_w/2"/>
                                          </p:val>
                                        </p:tav>
                                        <p:tav tm="100000">
                                          <p:val>
                                            <p:strVal val="#ppt_x"/>
                                          </p:val>
                                        </p:tav>
                                      </p:tavLst>
                                    </p:anim>
                                    <p:anim calcmode="lin" valueType="num">
                                      <p:cBhvr additive="base">
                                        <p:cTn id="70" dur="500" fill="hold"/>
                                        <p:tgtEl>
                                          <p:spTgt spid="36"/>
                                        </p:tgtEl>
                                        <p:attrNameLst>
                                          <p:attrName>ppt_y</p:attrName>
                                        </p:attrNameLst>
                                      </p:cBhvr>
                                      <p:tavLst>
                                        <p:tav tm="0">
                                          <p:val>
                                            <p:strVal val="#ppt_y"/>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47" presetClass="entr" presetSubtype="0" fill="hold" grpId="0" nodeType="afterEffect">
                                  <p:stCondLst>
                                    <p:cond delay="0"/>
                                  </p:stCondLst>
                                  <p:childTnLst>
                                    <p:set>
                                      <p:cBhvr>
                                        <p:cTn id="79" dur="1" fill="hold">
                                          <p:stCondLst>
                                            <p:cond delay="0"/>
                                          </p:stCondLst>
                                        </p:cTn>
                                        <p:tgtEl>
                                          <p:spTgt spid="37"/>
                                        </p:tgtEl>
                                        <p:attrNameLst>
                                          <p:attrName>style.visibility</p:attrName>
                                        </p:attrNameLst>
                                      </p:cBhvr>
                                      <p:to>
                                        <p:strVal val="visible"/>
                                      </p:to>
                                    </p:set>
                                    <p:animEffect transition="in" filter="fade">
                                      <p:cBhvr>
                                        <p:cTn id="80" dur="1000"/>
                                        <p:tgtEl>
                                          <p:spTgt spid="37"/>
                                        </p:tgtEl>
                                      </p:cBhvr>
                                    </p:animEffect>
                                    <p:anim calcmode="lin" valueType="num">
                                      <p:cBhvr>
                                        <p:cTn id="81" dur="1000" fill="hold"/>
                                        <p:tgtEl>
                                          <p:spTgt spid="37"/>
                                        </p:tgtEl>
                                        <p:attrNameLst>
                                          <p:attrName>ppt_x</p:attrName>
                                        </p:attrNameLst>
                                      </p:cBhvr>
                                      <p:tavLst>
                                        <p:tav tm="0">
                                          <p:val>
                                            <p:strVal val="#ppt_x"/>
                                          </p:val>
                                        </p:tav>
                                        <p:tav tm="100000">
                                          <p:val>
                                            <p:strVal val="#ppt_x"/>
                                          </p:val>
                                        </p:tav>
                                      </p:tavLst>
                                    </p:anim>
                                    <p:anim calcmode="lin" valueType="num">
                                      <p:cBhvr>
                                        <p:cTn id="82" dur="1000" fill="hold"/>
                                        <p:tgtEl>
                                          <p:spTgt spid="37"/>
                                        </p:tgtEl>
                                        <p:attrNameLst>
                                          <p:attrName>ppt_y</p:attrName>
                                        </p:attrNameLst>
                                      </p:cBhvr>
                                      <p:tavLst>
                                        <p:tav tm="0">
                                          <p:val>
                                            <p:strVal val="#ppt_y-.1"/>
                                          </p:val>
                                        </p:tav>
                                        <p:tav tm="100000">
                                          <p:val>
                                            <p:strVal val="#ppt_y"/>
                                          </p:val>
                                        </p:tav>
                                      </p:tavLst>
                                    </p:anim>
                                  </p:childTnLst>
                                </p:cTn>
                              </p:par>
                            </p:childTnLst>
                          </p:cTn>
                        </p:par>
                        <p:par>
                          <p:cTn id="83" fill="hold">
                            <p:stCondLst>
                              <p:cond delay="11500"/>
                            </p:stCondLst>
                            <p:childTnLst>
                              <p:par>
                                <p:cTn id="84" presetID="22" presetClass="entr" presetSubtype="1"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wipe(up)">
                                      <p:cBhvr>
                                        <p:cTn id="86" dur="500"/>
                                        <p:tgtEl>
                                          <p:spTgt spid="38"/>
                                        </p:tgtEl>
                                      </p:cBhvr>
                                    </p:animEffect>
                                  </p:childTnLst>
                                </p:cTn>
                              </p:par>
                            </p:childTnLst>
                          </p:cTn>
                        </p:par>
                        <p:par>
                          <p:cTn id="87" fill="hold">
                            <p:stCondLst>
                              <p:cond delay="12000"/>
                            </p:stCondLst>
                            <p:childTnLst>
                              <p:par>
                                <p:cTn id="88" presetID="2" presetClass="entr" presetSubtype="8" fill="hold" grpId="0" nodeType="afterEffect">
                                  <p:stCondLst>
                                    <p:cond delay="0"/>
                                  </p:stCondLst>
                                  <p:childTnLst>
                                    <p:set>
                                      <p:cBhvr>
                                        <p:cTn id="89" dur="1" fill="hold">
                                          <p:stCondLst>
                                            <p:cond delay="0"/>
                                          </p:stCondLst>
                                        </p:cTn>
                                        <p:tgtEl>
                                          <p:spTgt spid="44"/>
                                        </p:tgtEl>
                                        <p:attrNameLst>
                                          <p:attrName>style.visibility</p:attrName>
                                        </p:attrNameLst>
                                      </p:cBhvr>
                                      <p:to>
                                        <p:strVal val="visible"/>
                                      </p:to>
                                    </p:set>
                                    <p:anim calcmode="lin" valueType="num">
                                      <p:cBhvr additive="base">
                                        <p:cTn id="90" dur="500" fill="hold"/>
                                        <p:tgtEl>
                                          <p:spTgt spid="44"/>
                                        </p:tgtEl>
                                        <p:attrNameLst>
                                          <p:attrName>ppt_x</p:attrName>
                                        </p:attrNameLst>
                                      </p:cBhvr>
                                      <p:tavLst>
                                        <p:tav tm="0">
                                          <p:val>
                                            <p:strVal val="0-#ppt_w/2"/>
                                          </p:val>
                                        </p:tav>
                                        <p:tav tm="100000">
                                          <p:val>
                                            <p:strVal val="#ppt_x"/>
                                          </p:val>
                                        </p:tav>
                                      </p:tavLst>
                                    </p:anim>
                                    <p:anim calcmode="lin" valueType="num">
                                      <p:cBhvr additive="base">
                                        <p:cTn id="91" dur="500" fill="hold"/>
                                        <p:tgtEl>
                                          <p:spTgt spid="44"/>
                                        </p:tgtEl>
                                        <p:attrNameLst>
                                          <p:attrName>ppt_y</p:attrName>
                                        </p:attrNameLst>
                                      </p:cBhvr>
                                      <p:tavLst>
                                        <p:tav tm="0">
                                          <p:val>
                                            <p:strVal val="#ppt_y"/>
                                          </p:val>
                                        </p:tav>
                                        <p:tav tm="100000">
                                          <p:val>
                                            <p:strVal val="#ppt_y"/>
                                          </p:val>
                                        </p:tav>
                                      </p:tavLst>
                                    </p:anim>
                                  </p:childTnLst>
                                </p:cTn>
                              </p:par>
                            </p:childTnLst>
                          </p:cTn>
                        </p:par>
                        <p:par>
                          <p:cTn id="92" fill="hold">
                            <p:stCondLst>
                              <p:cond delay="12500"/>
                            </p:stCondLst>
                            <p:childTnLst>
                              <p:par>
                                <p:cTn id="93" presetID="42" presetClass="entr" presetSubtype="0" fill="hold" nodeType="afterEffect">
                                  <p:stCondLst>
                                    <p:cond delay="0"/>
                                  </p:stCondLst>
                                  <p:childTnLst>
                                    <p:set>
                                      <p:cBhvr>
                                        <p:cTn id="94" dur="1" fill="hold">
                                          <p:stCondLst>
                                            <p:cond delay="0"/>
                                          </p:stCondLst>
                                        </p:cTn>
                                        <p:tgtEl>
                                          <p:spTgt spid="47"/>
                                        </p:tgtEl>
                                        <p:attrNameLst>
                                          <p:attrName>style.visibility</p:attrName>
                                        </p:attrNameLst>
                                      </p:cBhvr>
                                      <p:to>
                                        <p:strVal val="visible"/>
                                      </p:to>
                                    </p:set>
                                    <p:animEffect transition="in" filter="fade">
                                      <p:cBhvr>
                                        <p:cTn id="95" dur="1000"/>
                                        <p:tgtEl>
                                          <p:spTgt spid="47"/>
                                        </p:tgtEl>
                                      </p:cBhvr>
                                    </p:animEffect>
                                    <p:anim calcmode="lin" valueType="num">
                                      <p:cBhvr>
                                        <p:cTn id="96" dur="1000" fill="hold"/>
                                        <p:tgtEl>
                                          <p:spTgt spid="47"/>
                                        </p:tgtEl>
                                        <p:attrNameLst>
                                          <p:attrName>ppt_x</p:attrName>
                                        </p:attrNameLst>
                                      </p:cBhvr>
                                      <p:tavLst>
                                        <p:tav tm="0">
                                          <p:val>
                                            <p:strVal val="#ppt_x"/>
                                          </p:val>
                                        </p:tav>
                                        <p:tav tm="100000">
                                          <p:val>
                                            <p:strVal val="#ppt_x"/>
                                          </p:val>
                                        </p:tav>
                                      </p:tavLst>
                                    </p:anim>
                                    <p:anim calcmode="lin" valueType="num">
                                      <p:cBhvr>
                                        <p:cTn id="97" dur="1000" fill="hold"/>
                                        <p:tgtEl>
                                          <p:spTgt spid="47"/>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7" presetClass="entr" presetSubtype="0" fill="hold" grpId="0" nodeType="afterEffect">
                                  <p:stCondLst>
                                    <p:cond delay="0"/>
                                  </p:stCondLst>
                                  <p:childTnLst>
                                    <p:set>
                                      <p:cBhvr>
                                        <p:cTn id="100" dur="1" fill="hold">
                                          <p:stCondLst>
                                            <p:cond delay="0"/>
                                          </p:stCondLst>
                                        </p:cTn>
                                        <p:tgtEl>
                                          <p:spTgt spid="45"/>
                                        </p:tgtEl>
                                        <p:attrNameLst>
                                          <p:attrName>style.visibility</p:attrName>
                                        </p:attrNameLst>
                                      </p:cBhvr>
                                      <p:to>
                                        <p:strVal val="visible"/>
                                      </p:to>
                                    </p:set>
                                    <p:animEffect transition="in" filter="fade">
                                      <p:cBhvr>
                                        <p:cTn id="101" dur="1000"/>
                                        <p:tgtEl>
                                          <p:spTgt spid="45"/>
                                        </p:tgtEl>
                                      </p:cBhvr>
                                    </p:animEffect>
                                    <p:anim calcmode="lin" valueType="num">
                                      <p:cBhvr>
                                        <p:cTn id="102" dur="1000" fill="hold"/>
                                        <p:tgtEl>
                                          <p:spTgt spid="45"/>
                                        </p:tgtEl>
                                        <p:attrNameLst>
                                          <p:attrName>ppt_x</p:attrName>
                                        </p:attrNameLst>
                                      </p:cBhvr>
                                      <p:tavLst>
                                        <p:tav tm="0">
                                          <p:val>
                                            <p:strVal val="#ppt_x"/>
                                          </p:val>
                                        </p:tav>
                                        <p:tav tm="100000">
                                          <p:val>
                                            <p:strVal val="#ppt_x"/>
                                          </p:val>
                                        </p:tav>
                                      </p:tavLst>
                                    </p:anim>
                                    <p:anim calcmode="lin" valueType="num">
                                      <p:cBhvr>
                                        <p:cTn id="103" dur="1000" fill="hold"/>
                                        <p:tgtEl>
                                          <p:spTgt spid="45"/>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22" presetClass="entr" presetSubtype="1" fill="hold" grpId="0" nodeType="afterEffect">
                                  <p:stCondLst>
                                    <p:cond delay="0"/>
                                  </p:stCondLst>
                                  <p:childTnLst>
                                    <p:set>
                                      <p:cBhvr>
                                        <p:cTn id="106" dur="1" fill="hold">
                                          <p:stCondLst>
                                            <p:cond delay="0"/>
                                          </p:stCondLst>
                                        </p:cTn>
                                        <p:tgtEl>
                                          <p:spTgt spid="46"/>
                                        </p:tgtEl>
                                        <p:attrNameLst>
                                          <p:attrName>style.visibility</p:attrName>
                                        </p:attrNameLst>
                                      </p:cBhvr>
                                      <p:to>
                                        <p:strVal val="visible"/>
                                      </p:to>
                                    </p:set>
                                    <p:animEffect transition="in" filter="wipe(up)">
                                      <p:cBhvr>
                                        <p:cTn id="10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7" grpId="0"/>
      <p:bldP spid="19" grpId="0" animBg="1"/>
      <p:bldP spid="21" grpId="0" animBg="1"/>
      <p:bldP spid="22" grpId="0"/>
      <p:bldP spid="28" grpId="0" animBg="1"/>
      <p:bldP spid="29" grpId="0" animBg="1"/>
      <p:bldP spid="30" grpId="0"/>
      <p:bldP spid="36" grpId="0" animBg="1"/>
      <p:bldP spid="37" grpId="0" animBg="1"/>
      <p:bldP spid="38" grpId="0"/>
      <p:bldP spid="44" grpId="0" animBg="1"/>
      <p:bldP spid="45" grpId="0" animBg="1"/>
      <p:bldP spid="4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tx1">
              <a:alpha val="70000"/>
            </a:schemeClr>
          </a:solidFill>
          <a:ln w="6350">
            <a:solidFill>
              <a:schemeClr val="bg1">
                <a:alpha val="65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E4A1E"/>
              </a:gs>
              <a:gs pos="83000">
                <a:srgbClr val="FE4A1E"/>
              </a:gs>
              <a:gs pos="100000">
                <a:srgbClr val="FE4A1E"/>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5C9AD3"/>
              </a:gs>
              <a:gs pos="83000">
                <a:srgbClr val="5C9AD3"/>
              </a:gs>
              <a:gs pos="100000">
                <a:srgbClr val="5C9AD3"/>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7A7A7A"/>
              </a:gs>
              <a:gs pos="83000">
                <a:srgbClr val="7A7A7A"/>
              </a:gs>
              <a:gs pos="100000">
                <a:srgbClr val="7A7A7A"/>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44546B"/>
              </a:gs>
              <a:gs pos="83000">
                <a:srgbClr val="44546B"/>
              </a:gs>
              <a:gs pos="100000">
                <a:srgbClr val="44546B"/>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4000" b="-1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cxnSp>
        <p:nvCxnSpPr>
          <p:cNvPr id="55" name="Elbow Connector 86">
            <a:extLst>
              <a:ext uri="{FF2B5EF4-FFF2-40B4-BE49-F238E27FC236}">
                <a16:creationId xmlns:a16="http://schemas.microsoft.com/office/drawing/2014/main" id="{58395D99-F4C8-48A4-8FCE-E158EB3086FC}"/>
              </a:ext>
            </a:extLst>
          </p:cNvPr>
          <p:cNvCxnSpPr>
            <a:cxnSpLocks/>
          </p:cNvCxnSpPr>
          <p:nvPr/>
        </p:nvCxnSpPr>
        <p:spPr>
          <a:xfrm flipV="1">
            <a:off x="6593643" y="1947498"/>
            <a:ext cx="1816578" cy="47791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58" name="Elbow Connector 86">
            <a:extLst>
              <a:ext uri="{FF2B5EF4-FFF2-40B4-BE49-F238E27FC236}">
                <a16:creationId xmlns:a16="http://schemas.microsoft.com/office/drawing/2014/main" id="{0668258E-820B-4FE7-9FE4-BC2986A4DD1A}"/>
              </a:ext>
            </a:extLst>
          </p:cNvPr>
          <p:cNvCxnSpPr>
            <a:cxnSpLocks/>
          </p:cNvCxnSpPr>
          <p:nvPr/>
        </p:nvCxnSpPr>
        <p:spPr>
          <a:xfrm>
            <a:off x="7459171" y="3305985"/>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2" name="Elbow Connector 86">
            <a:extLst>
              <a:ext uri="{FF2B5EF4-FFF2-40B4-BE49-F238E27FC236}">
                <a16:creationId xmlns:a16="http://schemas.microsoft.com/office/drawing/2014/main" id="{DC6B1D90-7C34-4F06-B725-6EB17BF86274}"/>
              </a:ext>
            </a:extLst>
          </p:cNvPr>
          <p:cNvCxnSpPr>
            <a:cxnSpLocks/>
          </p:cNvCxnSpPr>
          <p:nvPr/>
        </p:nvCxnSpPr>
        <p:spPr>
          <a:xfrm>
            <a:off x="6519329" y="5439415"/>
            <a:ext cx="706386" cy="664638"/>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3" name="Elbow Connector 86">
            <a:extLst>
              <a:ext uri="{FF2B5EF4-FFF2-40B4-BE49-F238E27FC236}">
                <a16:creationId xmlns:a16="http://schemas.microsoft.com/office/drawing/2014/main" id="{F2592C95-B2F4-4373-8B92-29C23E992C6F}"/>
              </a:ext>
            </a:extLst>
          </p:cNvPr>
          <p:cNvCxnSpPr>
            <a:cxnSpLocks/>
          </p:cNvCxnSpPr>
          <p:nvPr/>
        </p:nvCxnSpPr>
        <p:spPr>
          <a:xfrm>
            <a:off x="7473015" y="4533091"/>
            <a:ext cx="1557867" cy="263299"/>
          </a:xfrm>
          <a:prstGeom prst="bentConnector3">
            <a:avLst/>
          </a:prstGeom>
          <a:ln w="12700">
            <a:solidFill>
              <a:schemeClr val="bg1"/>
            </a:solidFill>
            <a:prstDash val="dash"/>
            <a:tailEnd type="stealth" w="med" len="lg"/>
          </a:ln>
        </p:spPr>
        <p:style>
          <a:lnRef idx="1">
            <a:schemeClr val="accent1"/>
          </a:lnRef>
          <a:fillRef idx="0">
            <a:schemeClr val="accent1"/>
          </a:fillRef>
          <a:effectRef idx="0">
            <a:schemeClr val="accent1"/>
          </a:effectRef>
          <a:fontRef idx="minor">
            <a:schemeClr val="tx1"/>
          </a:fontRef>
        </p:style>
      </p:cxnSp>
      <p:cxnSp>
        <p:nvCxnSpPr>
          <p:cNvPr id="64" name="Elbow Connector 86">
            <a:extLst>
              <a:ext uri="{FF2B5EF4-FFF2-40B4-BE49-F238E27FC236}">
                <a16:creationId xmlns:a16="http://schemas.microsoft.com/office/drawing/2014/main" id="{0D791AEC-0B3C-4944-88FB-A49E006752B8}"/>
              </a:ext>
            </a:extLst>
          </p:cNvPr>
          <p:cNvCxnSpPr>
            <a:cxnSpLocks/>
          </p:cNvCxnSpPr>
          <p:nvPr/>
        </p:nvCxnSpPr>
        <p:spPr>
          <a:xfrm>
            <a:off x="3441461" y="1952881"/>
            <a:ext cx="2018053" cy="495575"/>
          </a:xfrm>
          <a:prstGeom prst="bentConnector3">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67" name="Elbow Connector 86">
            <a:extLst>
              <a:ext uri="{FF2B5EF4-FFF2-40B4-BE49-F238E27FC236}">
                <a16:creationId xmlns:a16="http://schemas.microsoft.com/office/drawing/2014/main" id="{13C19A53-F2DE-432D-BCD3-8CD7DA229A38}"/>
              </a:ext>
            </a:extLst>
          </p:cNvPr>
          <p:cNvCxnSpPr>
            <a:cxnSpLocks/>
          </p:cNvCxnSpPr>
          <p:nvPr/>
        </p:nvCxnSpPr>
        <p:spPr>
          <a:xfrm flipV="1">
            <a:off x="2943062" y="4536398"/>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1" name="Elbow Connector 86">
            <a:extLst>
              <a:ext uri="{FF2B5EF4-FFF2-40B4-BE49-F238E27FC236}">
                <a16:creationId xmlns:a16="http://schemas.microsoft.com/office/drawing/2014/main" id="{AAF27DC4-051A-43FB-BC35-200D0386308B}"/>
              </a:ext>
            </a:extLst>
          </p:cNvPr>
          <p:cNvCxnSpPr>
            <a:cxnSpLocks/>
          </p:cNvCxnSpPr>
          <p:nvPr/>
        </p:nvCxnSpPr>
        <p:spPr>
          <a:xfrm flipV="1">
            <a:off x="4932057" y="5186321"/>
            <a:ext cx="692616" cy="917732"/>
          </a:xfrm>
          <a:prstGeom prst="bentConnector2">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72" name="Elbow Connector 86">
            <a:extLst>
              <a:ext uri="{FF2B5EF4-FFF2-40B4-BE49-F238E27FC236}">
                <a16:creationId xmlns:a16="http://schemas.microsoft.com/office/drawing/2014/main" id="{4F69B629-DED9-4712-855A-0BDA7B75D2F6}"/>
              </a:ext>
            </a:extLst>
          </p:cNvPr>
          <p:cNvCxnSpPr>
            <a:cxnSpLocks/>
          </p:cNvCxnSpPr>
          <p:nvPr/>
        </p:nvCxnSpPr>
        <p:spPr>
          <a:xfrm flipV="1">
            <a:off x="2931772" y="3281835"/>
            <a:ext cx="1775957" cy="286456"/>
          </a:xfrm>
          <a:prstGeom prst="bentConnector3">
            <a:avLst>
              <a:gd name="adj1" fmla="val 50000"/>
            </a:avLst>
          </a:prstGeom>
          <a:ln w="12700">
            <a:solidFill>
              <a:schemeClr val="bg1"/>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73" name="Text Box 10">
            <a:extLst>
              <a:ext uri="{FF2B5EF4-FFF2-40B4-BE49-F238E27FC236}">
                <a16:creationId xmlns:a16="http://schemas.microsoft.com/office/drawing/2014/main" id="{8C15DF18-7830-4A78-9D4B-70D473EC0800}"/>
              </a:ext>
            </a:extLst>
          </p:cNvPr>
          <p:cNvSpPr txBox="1">
            <a:spLocks noChangeArrowheads="1"/>
          </p:cNvSpPr>
          <p:nvPr/>
        </p:nvSpPr>
        <p:spPr bwMode="auto">
          <a:xfrm>
            <a:off x="8529868" y="1666122"/>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4" name="Text Box 10">
            <a:extLst>
              <a:ext uri="{FF2B5EF4-FFF2-40B4-BE49-F238E27FC236}">
                <a16:creationId xmlns:a16="http://schemas.microsoft.com/office/drawing/2014/main" id="{7E358A59-F8AB-446D-8C1E-59743B17CCE4}"/>
              </a:ext>
            </a:extLst>
          </p:cNvPr>
          <p:cNvSpPr txBox="1">
            <a:spLocks noChangeArrowheads="1"/>
          </p:cNvSpPr>
          <p:nvPr/>
        </p:nvSpPr>
        <p:spPr bwMode="auto">
          <a:xfrm>
            <a:off x="9164874" y="3302391"/>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5" name="Text Box 10">
            <a:extLst>
              <a:ext uri="{FF2B5EF4-FFF2-40B4-BE49-F238E27FC236}">
                <a16:creationId xmlns:a16="http://schemas.microsoft.com/office/drawing/2014/main" id="{90DCF07C-55B6-48F5-BD5C-C37046498D61}"/>
              </a:ext>
            </a:extLst>
          </p:cNvPr>
          <p:cNvSpPr txBox="1">
            <a:spLocks noChangeArrowheads="1"/>
          </p:cNvSpPr>
          <p:nvPr/>
        </p:nvSpPr>
        <p:spPr bwMode="auto">
          <a:xfrm>
            <a:off x="9141217" y="4539800"/>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6" name="Text Box 10">
            <a:extLst>
              <a:ext uri="{FF2B5EF4-FFF2-40B4-BE49-F238E27FC236}">
                <a16:creationId xmlns:a16="http://schemas.microsoft.com/office/drawing/2014/main" id="{9C662A87-C574-4FCD-9327-E8CCF36FBB26}"/>
              </a:ext>
            </a:extLst>
          </p:cNvPr>
          <p:cNvSpPr txBox="1">
            <a:spLocks noChangeArrowheads="1"/>
          </p:cNvSpPr>
          <p:nvPr/>
        </p:nvSpPr>
        <p:spPr bwMode="auto">
          <a:xfrm>
            <a:off x="7313994" y="5909277"/>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8" name="Text Box 10">
            <a:extLst>
              <a:ext uri="{FF2B5EF4-FFF2-40B4-BE49-F238E27FC236}">
                <a16:creationId xmlns:a16="http://schemas.microsoft.com/office/drawing/2014/main" id="{7B2F132B-8EA3-44BF-A39D-C57DF763D45F}"/>
              </a:ext>
            </a:extLst>
          </p:cNvPr>
          <p:cNvSpPr txBox="1">
            <a:spLocks noChangeArrowheads="1"/>
          </p:cNvSpPr>
          <p:nvPr/>
        </p:nvSpPr>
        <p:spPr bwMode="auto">
          <a:xfrm>
            <a:off x="956009" y="5909277"/>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79" name="Text Box 10">
            <a:extLst>
              <a:ext uri="{FF2B5EF4-FFF2-40B4-BE49-F238E27FC236}">
                <a16:creationId xmlns:a16="http://schemas.microsoft.com/office/drawing/2014/main" id="{20D900CB-5BBE-4219-BD2A-C5F8167915CB}"/>
              </a:ext>
            </a:extLst>
          </p:cNvPr>
          <p:cNvSpPr txBox="1">
            <a:spLocks noChangeArrowheads="1"/>
          </p:cNvSpPr>
          <p:nvPr/>
        </p:nvSpPr>
        <p:spPr bwMode="auto">
          <a:xfrm>
            <a:off x="303382" y="1666122"/>
            <a:ext cx="302651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7CB5"/>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0" name="Text Box 10">
            <a:extLst>
              <a:ext uri="{FF2B5EF4-FFF2-40B4-BE49-F238E27FC236}">
                <a16:creationId xmlns:a16="http://schemas.microsoft.com/office/drawing/2014/main" id="{3B21E173-9B1B-4F61-8FF0-3FCFBF5E87C5}"/>
              </a:ext>
            </a:extLst>
          </p:cNvPr>
          <p:cNvSpPr txBox="1">
            <a:spLocks noChangeArrowheads="1"/>
          </p:cNvSpPr>
          <p:nvPr/>
        </p:nvSpPr>
        <p:spPr bwMode="auto">
          <a:xfrm>
            <a:off x="124612" y="3344843"/>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E02C00"/>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81" name="Text Box 10">
            <a:extLst>
              <a:ext uri="{FF2B5EF4-FFF2-40B4-BE49-F238E27FC236}">
                <a16:creationId xmlns:a16="http://schemas.microsoft.com/office/drawing/2014/main" id="{156896E8-9EE3-4B21-9FD4-44D7C0FE1F86}"/>
              </a:ext>
            </a:extLst>
          </p:cNvPr>
          <p:cNvSpPr txBox="1">
            <a:spLocks noChangeArrowheads="1"/>
          </p:cNvSpPr>
          <p:nvPr/>
        </p:nvSpPr>
        <p:spPr bwMode="auto">
          <a:xfrm>
            <a:off x="120115" y="4562012"/>
            <a:ext cx="2717250"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BFBFBF"/>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grpSp>
        <p:nvGrpSpPr>
          <p:cNvPr id="3" name="Group 2">
            <a:extLst>
              <a:ext uri="{FF2B5EF4-FFF2-40B4-BE49-F238E27FC236}">
                <a16:creationId xmlns:a16="http://schemas.microsoft.com/office/drawing/2014/main" id="{CF10C63F-3336-49DD-B4BB-0E259811709E}"/>
              </a:ext>
            </a:extLst>
          </p:cNvPr>
          <p:cNvGrpSpPr/>
          <p:nvPr/>
        </p:nvGrpSpPr>
        <p:grpSpPr>
          <a:xfrm>
            <a:off x="6140740" y="2245201"/>
            <a:ext cx="1131586" cy="908723"/>
            <a:chOff x="6140740" y="2245201"/>
            <a:chExt cx="1131586" cy="908723"/>
          </a:xfrm>
        </p:grpSpPr>
        <p:sp>
          <p:nvSpPr>
            <p:cNvPr id="54" name="Freeform: Shape 53">
              <a:extLst>
                <a:ext uri="{FF2B5EF4-FFF2-40B4-BE49-F238E27FC236}">
                  <a16:creationId xmlns:a16="http://schemas.microsoft.com/office/drawing/2014/main" id="{22FE4ACA-93A4-4284-9515-A5E47AD536F7}"/>
                </a:ext>
              </a:extLst>
            </p:cNvPr>
            <p:cNvSpPr>
              <a:spLocks noChangeAspect="1"/>
            </p:cNvSpPr>
            <p:nvPr/>
          </p:nvSpPr>
          <p:spPr>
            <a:xfrm rot="60000">
              <a:off x="6140740" y="2245201"/>
              <a:ext cx="1131586" cy="908723"/>
            </a:xfrm>
            <a:custGeom>
              <a:avLst/>
              <a:gdLst>
                <a:gd name="connsiteX0" fmla="*/ 0 w 1131586"/>
                <a:gd name="connsiteY0" fmla="*/ 0 h 908723"/>
                <a:gd name="connsiteX1" fmla="*/ 149703 w 1131586"/>
                <a:gd name="connsiteY1" fmla="*/ 7559 h 908723"/>
                <a:gd name="connsiteX2" fmla="*/ 1121653 w 1131586"/>
                <a:gd name="connsiteY2" fmla="*/ 445131 h 908723"/>
                <a:gd name="connsiteX3" fmla="*/ 1131586 w 1131586"/>
                <a:gd name="connsiteY3" fmla="*/ 455124 h 908723"/>
                <a:gd name="connsiteX4" fmla="*/ 989485 w 1131586"/>
                <a:gd name="connsiteY4" fmla="*/ 597226 h 908723"/>
                <a:gd name="connsiteX5" fmla="*/ 947793 w 1131586"/>
                <a:gd name="connsiteY5" fmla="*/ 588808 h 908723"/>
                <a:gd name="connsiteX6" fmla="*/ 838065 w 1131586"/>
                <a:gd name="connsiteY6" fmla="*/ 698536 h 908723"/>
                <a:gd name="connsiteX7" fmla="*/ 846482 w 1131586"/>
                <a:gd name="connsiteY7" fmla="*/ 740229 h 908723"/>
                <a:gd name="connsiteX8" fmla="*/ 677987 w 1131586"/>
                <a:gd name="connsiteY8" fmla="*/ 908723 h 908723"/>
                <a:gd name="connsiteX9" fmla="*/ 664910 w 1131586"/>
                <a:gd name="connsiteY9" fmla="*/ 895331 h 908723"/>
                <a:gd name="connsiteX10" fmla="*/ 188668 w 1131586"/>
                <a:gd name="connsiteY10" fmla="*/ 660269 h 908723"/>
                <a:gd name="connsiteX11" fmla="*/ 6371 w 1131586"/>
                <a:gd name="connsiteY11" fmla="*/ 641892 h 908723"/>
                <a:gd name="connsiteX12" fmla="*/ 4051 w 1131586"/>
                <a:gd name="connsiteY12" fmla="*/ 408207 h 908723"/>
                <a:gd name="connsiteX13" fmla="*/ 39841 w 1131586"/>
                <a:gd name="connsiteY13" fmla="*/ 383926 h 908723"/>
                <a:gd name="connsiteX14" fmla="*/ 38301 w 1131586"/>
                <a:gd name="connsiteY14" fmla="*/ 228755 h 908723"/>
                <a:gd name="connsiteX15" fmla="*/ 2036 w 1131586"/>
                <a:gd name="connsiteY15" fmla="*/ 205188 h 908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1586" h="908723">
                  <a:moveTo>
                    <a:pt x="0" y="0"/>
                  </a:moveTo>
                  <a:lnTo>
                    <a:pt x="149703" y="7559"/>
                  </a:lnTo>
                  <a:cubicBezTo>
                    <a:pt x="522899" y="45459"/>
                    <a:pt x="860233" y="204667"/>
                    <a:pt x="1121653" y="445131"/>
                  </a:cubicBezTo>
                  <a:lnTo>
                    <a:pt x="1131586" y="455124"/>
                  </a:lnTo>
                  <a:lnTo>
                    <a:pt x="989485" y="597226"/>
                  </a:lnTo>
                  <a:lnTo>
                    <a:pt x="947793" y="588808"/>
                  </a:lnTo>
                  <a:cubicBezTo>
                    <a:pt x="887192" y="588808"/>
                    <a:pt x="838065" y="637935"/>
                    <a:pt x="838065" y="698536"/>
                  </a:cubicBezTo>
                  <a:lnTo>
                    <a:pt x="846482" y="740229"/>
                  </a:lnTo>
                  <a:lnTo>
                    <a:pt x="677987" y="908723"/>
                  </a:lnTo>
                  <a:lnTo>
                    <a:pt x="664910" y="895331"/>
                  </a:lnTo>
                  <a:cubicBezTo>
                    <a:pt x="531357" y="779642"/>
                    <a:pt x="368360" y="697039"/>
                    <a:pt x="188668" y="660269"/>
                  </a:cubicBezTo>
                  <a:lnTo>
                    <a:pt x="6371" y="641892"/>
                  </a:lnTo>
                  <a:lnTo>
                    <a:pt x="4051" y="408207"/>
                  </a:lnTo>
                  <a:lnTo>
                    <a:pt x="39841" y="383926"/>
                  </a:lnTo>
                  <a:cubicBezTo>
                    <a:pt x="82265" y="340651"/>
                    <a:pt x="81576" y="271178"/>
                    <a:pt x="38301" y="228755"/>
                  </a:cubicBezTo>
                  <a:lnTo>
                    <a:pt x="2036" y="205188"/>
                  </a:lnTo>
                  <a:close/>
                </a:path>
              </a:pathLst>
            </a:custGeom>
            <a:solidFill>
              <a:srgbClr val="FE4A1E"/>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7F1DCE00-EE5D-4192-B211-F60AB14FC149}"/>
                </a:ext>
              </a:extLst>
            </p:cNvPr>
            <p:cNvSpPr txBox="1"/>
            <p:nvPr/>
          </p:nvSpPr>
          <p:spPr>
            <a:xfrm>
              <a:off x="6400541" y="2441466"/>
              <a:ext cx="471981" cy="430887"/>
            </a:xfrm>
            <a:prstGeom prst="rect">
              <a:avLst/>
            </a:prstGeom>
            <a:noFill/>
          </p:spPr>
          <p:txBody>
            <a:bodyPr wrap="square" rtlCol="0">
              <a:spAutoFit/>
            </a:bodyPr>
            <a:lstStyle/>
            <a:p>
              <a:r>
                <a:rPr lang="en-US" sz="2200" b="1" dirty="0">
                  <a:solidFill>
                    <a:schemeClr val="bg1"/>
                  </a:solidFill>
                </a:rPr>
                <a:t>01</a:t>
              </a:r>
            </a:p>
          </p:txBody>
        </p:sp>
      </p:grpSp>
      <p:grpSp>
        <p:nvGrpSpPr>
          <p:cNvPr id="4" name="Group 3">
            <a:extLst>
              <a:ext uri="{FF2B5EF4-FFF2-40B4-BE49-F238E27FC236}">
                <a16:creationId xmlns:a16="http://schemas.microsoft.com/office/drawing/2014/main" id="{B4579718-0861-443C-923E-CC5CA667AC61}"/>
              </a:ext>
            </a:extLst>
          </p:cNvPr>
          <p:cNvGrpSpPr/>
          <p:nvPr/>
        </p:nvGrpSpPr>
        <p:grpSpPr>
          <a:xfrm>
            <a:off x="6866217" y="2770692"/>
            <a:ext cx="929571" cy="1129242"/>
            <a:chOff x="6866217" y="2770692"/>
            <a:chExt cx="929571" cy="1129242"/>
          </a:xfrm>
        </p:grpSpPr>
        <p:sp>
          <p:nvSpPr>
            <p:cNvPr id="49" name="Freeform: Shape 48">
              <a:extLst>
                <a:ext uri="{FF2B5EF4-FFF2-40B4-BE49-F238E27FC236}">
                  <a16:creationId xmlns:a16="http://schemas.microsoft.com/office/drawing/2014/main" id="{1C06AE1E-95DF-4C57-B4B8-F26B3776B706}"/>
                </a:ext>
              </a:extLst>
            </p:cNvPr>
            <p:cNvSpPr>
              <a:spLocks noChangeAspect="1"/>
            </p:cNvSpPr>
            <p:nvPr/>
          </p:nvSpPr>
          <p:spPr>
            <a:xfrm rot="60000">
              <a:off x="6866217" y="2770692"/>
              <a:ext cx="929571" cy="1129242"/>
            </a:xfrm>
            <a:custGeom>
              <a:avLst/>
              <a:gdLst>
                <a:gd name="connsiteX0" fmla="*/ 454129 w 929571"/>
                <a:gd name="connsiteY0" fmla="*/ 0 h 1129242"/>
                <a:gd name="connsiteX1" fmla="*/ 492448 w 929571"/>
                <a:gd name="connsiteY1" fmla="*/ 38548 h 1129242"/>
                <a:gd name="connsiteX2" fmla="*/ 924221 w 929571"/>
                <a:gd name="connsiteY2" fmla="*/ 1013680 h 1129242"/>
                <a:gd name="connsiteX3" fmla="*/ 929571 w 929571"/>
                <a:gd name="connsiteY3" fmla="*/ 1126673 h 1129242"/>
                <a:gd name="connsiteX4" fmla="*/ 739827 w 929571"/>
                <a:gd name="connsiteY4" fmla="*/ 1127432 h 1129242"/>
                <a:gd name="connsiteX5" fmla="*/ 716157 w 929571"/>
                <a:gd name="connsiteY5" fmla="*/ 1092093 h 1129242"/>
                <a:gd name="connsiteX6" fmla="*/ 560979 w 929571"/>
                <a:gd name="connsiteY6" fmla="*/ 1092715 h 1129242"/>
                <a:gd name="connsiteX7" fmla="*/ 537591 w 929571"/>
                <a:gd name="connsiteY7" fmla="*/ 1128242 h 1129242"/>
                <a:gd name="connsiteX8" fmla="*/ 287702 w 929571"/>
                <a:gd name="connsiteY8" fmla="*/ 1129242 h 1129242"/>
                <a:gd name="connsiteX9" fmla="*/ 275401 w 929571"/>
                <a:gd name="connsiteY9" fmla="*/ 989825 h 1129242"/>
                <a:gd name="connsiteX10" fmla="*/ 51700 w 929571"/>
                <a:gd name="connsiteY10" fmla="*/ 507078 h 1129242"/>
                <a:gd name="connsiteX11" fmla="*/ 0 w 929571"/>
                <a:gd name="connsiteY11" fmla="*/ 454129 h 1129242"/>
                <a:gd name="connsiteX12" fmla="*/ 168922 w 929571"/>
                <a:gd name="connsiteY12" fmla="*/ 285208 h 1129242"/>
                <a:gd name="connsiteX13" fmla="*/ 211316 w 929571"/>
                <a:gd name="connsiteY13" fmla="*/ 293767 h 1129242"/>
                <a:gd name="connsiteX14" fmla="*/ 321044 w 929571"/>
                <a:gd name="connsiteY14" fmla="*/ 184039 h 1129242"/>
                <a:gd name="connsiteX15" fmla="*/ 312485 w 929571"/>
                <a:gd name="connsiteY15" fmla="*/ 141645 h 112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29571" h="1129242">
                  <a:moveTo>
                    <a:pt x="454129" y="0"/>
                  </a:moveTo>
                  <a:lnTo>
                    <a:pt x="492448" y="38548"/>
                  </a:lnTo>
                  <a:cubicBezTo>
                    <a:pt x="731360" y="301409"/>
                    <a:pt x="888635" y="639805"/>
                    <a:pt x="924221" y="1013680"/>
                  </a:cubicBezTo>
                  <a:lnTo>
                    <a:pt x="929571" y="1126673"/>
                  </a:lnTo>
                  <a:lnTo>
                    <a:pt x="739827" y="1127432"/>
                  </a:lnTo>
                  <a:lnTo>
                    <a:pt x="716157" y="1092093"/>
                  </a:lnTo>
                  <a:cubicBezTo>
                    <a:pt x="673134" y="1049414"/>
                    <a:pt x="603659" y="1049692"/>
                    <a:pt x="560979" y="1092715"/>
                  </a:cubicBezTo>
                  <a:lnTo>
                    <a:pt x="537591" y="1128242"/>
                  </a:lnTo>
                  <a:lnTo>
                    <a:pt x="287702" y="1129242"/>
                  </a:lnTo>
                  <a:lnTo>
                    <a:pt x="275401" y="989825"/>
                  </a:lnTo>
                  <a:cubicBezTo>
                    <a:pt x="243025" y="808572"/>
                    <a:pt x="164208" y="643407"/>
                    <a:pt x="51700" y="507078"/>
                  </a:cubicBezTo>
                  <a:lnTo>
                    <a:pt x="0" y="454129"/>
                  </a:lnTo>
                  <a:lnTo>
                    <a:pt x="168922" y="285208"/>
                  </a:lnTo>
                  <a:lnTo>
                    <a:pt x="211316" y="293767"/>
                  </a:lnTo>
                  <a:cubicBezTo>
                    <a:pt x="271917" y="293767"/>
                    <a:pt x="321044" y="244640"/>
                    <a:pt x="321044" y="184039"/>
                  </a:cubicBezTo>
                  <a:lnTo>
                    <a:pt x="312485" y="141645"/>
                  </a:lnTo>
                  <a:close/>
                </a:path>
              </a:pathLst>
            </a:custGeom>
            <a:solidFill>
              <a:srgbClr val="5C9AD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6E8308DE-B57C-4AB0-8308-456E0629B3D6}"/>
                </a:ext>
              </a:extLst>
            </p:cNvPr>
            <p:cNvSpPr txBox="1"/>
            <p:nvPr/>
          </p:nvSpPr>
          <p:spPr>
            <a:xfrm>
              <a:off x="7095011" y="3196279"/>
              <a:ext cx="471981" cy="430887"/>
            </a:xfrm>
            <a:prstGeom prst="rect">
              <a:avLst/>
            </a:prstGeom>
            <a:noFill/>
          </p:spPr>
          <p:txBody>
            <a:bodyPr wrap="square" rtlCol="0">
              <a:spAutoFit/>
            </a:bodyPr>
            <a:lstStyle/>
            <a:p>
              <a:r>
                <a:rPr lang="en-US" sz="2200" b="1" dirty="0">
                  <a:solidFill>
                    <a:schemeClr val="bg1"/>
                  </a:solidFill>
                </a:rPr>
                <a:t>02</a:t>
              </a:r>
            </a:p>
          </p:txBody>
        </p:sp>
      </p:grpSp>
      <p:grpSp>
        <p:nvGrpSpPr>
          <p:cNvPr id="5" name="Group 4">
            <a:extLst>
              <a:ext uri="{FF2B5EF4-FFF2-40B4-BE49-F238E27FC236}">
                <a16:creationId xmlns:a16="http://schemas.microsoft.com/office/drawing/2014/main" id="{E1F33D42-1584-44C9-AF3D-98F8C4FF09FE}"/>
              </a:ext>
            </a:extLst>
          </p:cNvPr>
          <p:cNvGrpSpPr/>
          <p:nvPr/>
        </p:nvGrpSpPr>
        <p:grpSpPr>
          <a:xfrm>
            <a:off x="6858190" y="3981016"/>
            <a:ext cx="917177" cy="1129281"/>
            <a:chOff x="6858190" y="3981016"/>
            <a:chExt cx="917177" cy="1129281"/>
          </a:xfrm>
        </p:grpSpPr>
        <p:sp>
          <p:nvSpPr>
            <p:cNvPr id="44" name="Freeform: Shape 43">
              <a:extLst>
                <a:ext uri="{FF2B5EF4-FFF2-40B4-BE49-F238E27FC236}">
                  <a16:creationId xmlns:a16="http://schemas.microsoft.com/office/drawing/2014/main" id="{659C75D5-D1FA-4A34-BA1E-0D5B332C18D5}"/>
                </a:ext>
              </a:extLst>
            </p:cNvPr>
            <p:cNvSpPr>
              <a:spLocks noChangeAspect="1"/>
            </p:cNvSpPr>
            <p:nvPr/>
          </p:nvSpPr>
          <p:spPr>
            <a:xfrm rot="60000">
              <a:off x="6858190" y="3981016"/>
              <a:ext cx="917177" cy="1129281"/>
            </a:xfrm>
            <a:custGeom>
              <a:avLst/>
              <a:gdLst>
                <a:gd name="connsiteX0" fmla="*/ 275463 w 917177"/>
                <a:gd name="connsiteY0" fmla="*/ 2569 h 1129281"/>
                <a:gd name="connsiteX1" fmla="*/ 524432 w 917177"/>
                <a:gd name="connsiteY1" fmla="*/ 1572 h 1129281"/>
                <a:gd name="connsiteX2" fmla="*/ 548501 w 917177"/>
                <a:gd name="connsiteY2" fmla="*/ 37505 h 1129281"/>
                <a:gd name="connsiteX3" fmla="*/ 703679 w 917177"/>
                <a:gd name="connsiteY3" fmla="*/ 36884 h 1129281"/>
                <a:gd name="connsiteX4" fmla="*/ 727459 w 917177"/>
                <a:gd name="connsiteY4" fmla="*/ 759 h 1129281"/>
                <a:gd name="connsiteX5" fmla="*/ 917177 w 917177"/>
                <a:gd name="connsiteY5" fmla="*/ 0 h 1129281"/>
                <a:gd name="connsiteX6" fmla="*/ 911122 w 917177"/>
                <a:gd name="connsiteY6" fmla="*/ 127869 h 1129281"/>
                <a:gd name="connsiteX7" fmla="*/ 523178 w 917177"/>
                <a:gd name="connsiteY7" fmla="*/ 1052840 h 1129281"/>
                <a:gd name="connsiteX8" fmla="*/ 453312 w 917177"/>
                <a:gd name="connsiteY8" fmla="*/ 1129281 h 1129281"/>
                <a:gd name="connsiteX9" fmla="*/ 314280 w 917177"/>
                <a:gd name="connsiteY9" fmla="*/ 990249 h 1129281"/>
                <a:gd name="connsiteX10" fmla="*/ 321511 w 917177"/>
                <a:gd name="connsiteY10" fmla="*/ 954431 h 1129281"/>
                <a:gd name="connsiteX11" fmla="*/ 211783 w 917177"/>
                <a:gd name="connsiteY11" fmla="*/ 844703 h 1129281"/>
                <a:gd name="connsiteX12" fmla="*/ 175966 w 917177"/>
                <a:gd name="connsiteY12" fmla="*/ 851935 h 1129281"/>
                <a:gd name="connsiteX13" fmla="*/ 0 w 917177"/>
                <a:gd name="connsiteY13" fmla="*/ 675969 h 1129281"/>
                <a:gd name="connsiteX14" fmla="*/ 79188 w 917177"/>
                <a:gd name="connsiteY14" fmla="*/ 582021 h 1129281"/>
                <a:gd name="connsiteX15" fmla="*/ 262302 w 917177"/>
                <a:gd name="connsiteY15" fmla="*/ 151725 h 112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917177" h="1129281">
                  <a:moveTo>
                    <a:pt x="275463" y="2569"/>
                  </a:moveTo>
                  <a:lnTo>
                    <a:pt x="524432" y="1572"/>
                  </a:lnTo>
                  <a:lnTo>
                    <a:pt x="548501" y="37505"/>
                  </a:lnTo>
                  <a:cubicBezTo>
                    <a:pt x="591524" y="80185"/>
                    <a:pt x="660999" y="79907"/>
                    <a:pt x="703679" y="36884"/>
                  </a:cubicBezTo>
                  <a:lnTo>
                    <a:pt x="727459" y="759"/>
                  </a:lnTo>
                  <a:lnTo>
                    <a:pt x="917177" y="0"/>
                  </a:lnTo>
                  <a:lnTo>
                    <a:pt x="911122" y="127869"/>
                  </a:lnTo>
                  <a:cubicBezTo>
                    <a:pt x="877760" y="478378"/>
                    <a:pt x="737445" y="797702"/>
                    <a:pt x="523178" y="1052840"/>
                  </a:cubicBezTo>
                  <a:lnTo>
                    <a:pt x="453312" y="1129281"/>
                  </a:lnTo>
                  <a:lnTo>
                    <a:pt x="314280" y="990249"/>
                  </a:lnTo>
                  <a:lnTo>
                    <a:pt x="321511" y="954431"/>
                  </a:lnTo>
                  <a:cubicBezTo>
                    <a:pt x="321511" y="893830"/>
                    <a:pt x="272384" y="844703"/>
                    <a:pt x="211783" y="844703"/>
                  </a:cubicBezTo>
                  <a:lnTo>
                    <a:pt x="175966" y="851935"/>
                  </a:lnTo>
                  <a:lnTo>
                    <a:pt x="0" y="675969"/>
                  </a:lnTo>
                  <a:lnTo>
                    <a:pt x="79188" y="582021"/>
                  </a:lnTo>
                  <a:cubicBezTo>
                    <a:pt x="170088" y="456600"/>
                    <a:pt x="233973" y="310321"/>
                    <a:pt x="262302" y="151725"/>
                  </a:cubicBezTo>
                  <a:close/>
                </a:path>
              </a:pathLst>
            </a:custGeom>
            <a:solidFill>
              <a:srgbClr val="44546B"/>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E2DD16CB-BE6B-4E75-9DD1-A03B16612044}"/>
                </a:ext>
              </a:extLst>
            </p:cNvPr>
            <p:cNvSpPr txBox="1"/>
            <p:nvPr/>
          </p:nvSpPr>
          <p:spPr>
            <a:xfrm>
              <a:off x="7093397" y="4221090"/>
              <a:ext cx="471981" cy="430887"/>
            </a:xfrm>
            <a:prstGeom prst="rect">
              <a:avLst/>
            </a:prstGeom>
            <a:noFill/>
          </p:spPr>
          <p:txBody>
            <a:bodyPr wrap="square" rtlCol="0">
              <a:spAutoFit/>
            </a:bodyPr>
            <a:lstStyle/>
            <a:p>
              <a:r>
                <a:rPr lang="en-US" sz="2200" b="1" dirty="0">
                  <a:solidFill>
                    <a:schemeClr val="bg1"/>
                  </a:solidFill>
                </a:rPr>
                <a:t>03</a:t>
              </a:r>
            </a:p>
          </p:txBody>
        </p:sp>
      </p:grpSp>
      <p:grpSp>
        <p:nvGrpSpPr>
          <p:cNvPr id="6" name="Group 5">
            <a:extLst>
              <a:ext uri="{FF2B5EF4-FFF2-40B4-BE49-F238E27FC236}">
                <a16:creationId xmlns:a16="http://schemas.microsoft.com/office/drawing/2014/main" id="{BA711580-8D53-48DA-867C-CC8EFD9E1194}"/>
              </a:ext>
            </a:extLst>
          </p:cNvPr>
          <p:cNvGrpSpPr/>
          <p:nvPr/>
        </p:nvGrpSpPr>
        <p:grpSpPr>
          <a:xfrm>
            <a:off x="6124880" y="4704859"/>
            <a:ext cx="1116538" cy="919545"/>
            <a:chOff x="6124880" y="4704859"/>
            <a:chExt cx="1116538" cy="919545"/>
          </a:xfrm>
        </p:grpSpPr>
        <p:sp>
          <p:nvSpPr>
            <p:cNvPr id="39" name="Freeform: Shape 38">
              <a:extLst>
                <a:ext uri="{FF2B5EF4-FFF2-40B4-BE49-F238E27FC236}">
                  <a16:creationId xmlns:a16="http://schemas.microsoft.com/office/drawing/2014/main" id="{CC513351-F28C-4ABF-9D23-C8D0FD141B46}"/>
                </a:ext>
              </a:extLst>
            </p:cNvPr>
            <p:cNvSpPr>
              <a:spLocks noChangeAspect="1"/>
            </p:cNvSpPr>
            <p:nvPr/>
          </p:nvSpPr>
          <p:spPr>
            <a:xfrm rot="60000">
              <a:off x="6124880" y="4704859"/>
              <a:ext cx="1116538" cy="919545"/>
            </a:xfrm>
            <a:custGeom>
              <a:avLst/>
              <a:gdLst>
                <a:gd name="connsiteX0" fmla="*/ 662856 w 1116538"/>
                <a:gd name="connsiteY0" fmla="*/ 0 h 919545"/>
                <a:gd name="connsiteX1" fmla="*/ 835778 w 1116538"/>
                <a:gd name="connsiteY1" fmla="*/ 172922 h 919545"/>
                <a:gd name="connsiteX2" fmla="*/ 833088 w 1116538"/>
                <a:gd name="connsiteY2" fmla="*/ 176912 h 919545"/>
                <a:gd name="connsiteX3" fmla="*/ 824465 w 1116538"/>
                <a:gd name="connsiteY3" fmla="*/ 219623 h 919545"/>
                <a:gd name="connsiteX4" fmla="*/ 934193 w 1116538"/>
                <a:gd name="connsiteY4" fmla="*/ 329351 h 919545"/>
                <a:gd name="connsiteX5" fmla="*/ 976904 w 1116538"/>
                <a:gd name="connsiteY5" fmla="*/ 320728 h 919545"/>
                <a:gd name="connsiteX6" fmla="*/ 980894 w 1116538"/>
                <a:gd name="connsiteY6" fmla="*/ 318038 h 919545"/>
                <a:gd name="connsiteX7" fmla="*/ 1116538 w 1116538"/>
                <a:gd name="connsiteY7" fmla="*/ 453682 h 919545"/>
                <a:gd name="connsiteX8" fmla="*/ 1044591 w 1116538"/>
                <a:gd name="connsiteY8" fmla="*/ 520233 h 919545"/>
                <a:gd name="connsiteX9" fmla="*/ 122537 w 1116538"/>
                <a:gd name="connsiteY9" fmla="*/ 913679 h 919545"/>
                <a:gd name="connsiteX10" fmla="*/ 6376 w 1116538"/>
                <a:gd name="connsiteY10" fmla="*/ 919545 h 919545"/>
                <a:gd name="connsiteX11" fmla="*/ 4444 w 1116538"/>
                <a:gd name="connsiteY11" fmla="*/ 724953 h 919545"/>
                <a:gd name="connsiteX12" fmla="*/ 34682 w 1116538"/>
                <a:gd name="connsiteY12" fmla="*/ 704438 h 919545"/>
                <a:gd name="connsiteX13" fmla="*/ 33142 w 1116538"/>
                <a:gd name="connsiteY13" fmla="*/ 549267 h 919545"/>
                <a:gd name="connsiteX14" fmla="*/ 2503 w 1116538"/>
                <a:gd name="connsiteY14" fmla="*/ 529358 h 919545"/>
                <a:gd name="connsiteX15" fmla="*/ 0 w 1116538"/>
                <a:gd name="connsiteY15" fmla="*/ 277250 h 919545"/>
                <a:gd name="connsiteX16" fmla="*/ 161502 w 1116538"/>
                <a:gd name="connsiteY16" fmla="*/ 260969 h 919545"/>
                <a:gd name="connsiteX17" fmla="*/ 586306 w 1116538"/>
                <a:gd name="connsiteY17" fmla="*/ 67715 h 9195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16538" h="919545">
                  <a:moveTo>
                    <a:pt x="662856" y="0"/>
                  </a:moveTo>
                  <a:lnTo>
                    <a:pt x="835778" y="172922"/>
                  </a:lnTo>
                  <a:lnTo>
                    <a:pt x="833088" y="176912"/>
                  </a:lnTo>
                  <a:cubicBezTo>
                    <a:pt x="827536" y="190040"/>
                    <a:pt x="824465" y="204473"/>
                    <a:pt x="824465" y="219623"/>
                  </a:cubicBezTo>
                  <a:cubicBezTo>
                    <a:pt x="824465" y="280224"/>
                    <a:pt x="873592" y="329351"/>
                    <a:pt x="934193" y="329351"/>
                  </a:cubicBezTo>
                  <a:cubicBezTo>
                    <a:pt x="949343" y="329351"/>
                    <a:pt x="963777" y="326281"/>
                    <a:pt x="976904" y="320728"/>
                  </a:cubicBezTo>
                  <a:lnTo>
                    <a:pt x="980894" y="318038"/>
                  </a:lnTo>
                  <a:lnTo>
                    <a:pt x="1116538" y="453682"/>
                  </a:lnTo>
                  <a:lnTo>
                    <a:pt x="1044591" y="520233"/>
                  </a:lnTo>
                  <a:cubicBezTo>
                    <a:pt x="790760" y="735998"/>
                    <a:pt x="472408" y="878148"/>
                    <a:pt x="122537" y="913679"/>
                  </a:cubicBezTo>
                  <a:lnTo>
                    <a:pt x="6376" y="919545"/>
                  </a:lnTo>
                  <a:lnTo>
                    <a:pt x="4444" y="724953"/>
                  </a:lnTo>
                  <a:lnTo>
                    <a:pt x="34682" y="704438"/>
                  </a:lnTo>
                  <a:cubicBezTo>
                    <a:pt x="77106" y="661164"/>
                    <a:pt x="76417" y="591691"/>
                    <a:pt x="33142" y="549267"/>
                  </a:cubicBezTo>
                  <a:lnTo>
                    <a:pt x="2503" y="529358"/>
                  </a:lnTo>
                  <a:lnTo>
                    <a:pt x="0" y="277250"/>
                  </a:lnTo>
                  <a:lnTo>
                    <a:pt x="161502" y="260969"/>
                  </a:lnTo>
                  <a:cubicBezTo>
                    <a:pt x="318733" y="228795"/>
                    <a:pt x="463181" y="161531"/>
                    <a:pt x="586306" y="67715"/>
                  </a:cubicBezTo>
                  <a:close/>
                </a:path>
              </a:pathLst>
            </a:custGeom>
            <a:solidFill>
              <a:srgbClr val="7A7A7A"/>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8B9E73D-61D9-429F-9081-9ED2C1BBCC4C}"/>
                </a:ext>
              </a:extLst>
            </p:cNvPr>
            <p:cNvSpPr txBox="1"/>
            <p:nvPr/>
          </p:nvSpPr>
          <p:spPr>
            <a:xfrm>
              <a:off x="6357652" y="4967909"/>
              <a:ext cx="471981" cy="430887"/>
            </a:xfrm>
            <a:prstGeom prst="rect">
              <a:avLst/>
            </a:prstGeom>
            <a:noFill/>
          </p:spPr>
          <p:txBody>
            <a:bodyPr wrap="square" rtlCol="0">
              <a:spAutoFit/>
            </a:bodyPr>
            <a:lstStyle/>
            <a:p>
              <a:r>
                <a:rPr lang="en-US" sz="2200" b="1" dirty="0">
                  <a:solidFill>
                    <a:schemeClr val="bg1"/>
                  </a:solidFill>
                </a:rPr>
                <a:t>04</a:t>
              </a:r>
            </a:p>
          </p:txBody>
        </p:sp>
      </p:grpSp>
      <p:grpSp>
        <p:nvGrpSpPr>
          <p:cNvPr id="8" name="Group 7">
            <a:extLst>
              <a:ext uri="{FF2B5EF4-FFF2-40B4-BE49-F238E27FC236}">
                <a16:creationId xmlns:a16="http://schemas.microsoft.com/office/drawing/2014/main" id="{9C114601-71B8-4191-A721-8FBF74E4983A}"/>
              </a:ext>
            </a:extLst>
          </p:cNvPr>
          <p:cNvGrpSpPr/>
          <p:nvPr/>
        </p:nvGrpSpPr>
        <p:grpSpPr>
          <a:xfrm>
            <a:off x="4898626" y="4674699"/>
            <a:ext cx="1149175" cy="930095"/>
            <a:chOff x="4898626" y="4674699"/>
            <a:chExt cx="1149175" cy="930095"/>
          </a:xfrm>
        </p:grpSpPr>
        <p:sp>
          <p:nvSpPr>
            <p:cNvPr id="34" name="Freeform: Shape 33">
              <a:extLst>
                <a:ext uri="{FF2B5EF4-FFF2-40B4-BE49-F238E27FC236}">
                  <a16:creationId xmlns:a16="http://schemas.microsoft.com/office/drawing/2014/main" id="{FC07355A-8FC1-48EC-84D9-A2CC41136362}"/>
                </a:ext>
              </a:extLst>
            </p:cNvPr>
            <p:cNvSpPr>
              <a:spLocks noChangeAspect="1"/>
            </p:cNvSpPr>
            <p:nvPr/>
          </p:nvSpPr>
          <p:spPr>
            <a:xfrm rot="60000">
              <a:off x="4898626" y="4674699"/>
              <a:ext cx="1149175" cy="930095"/>
            </a:xfrm>
            <a:custGeom>
              <a:avLst/>
              <a:gdLst>
                <a:gd name="connsiteX0" fmla="*/ 453790 w 1149175"/>
                <a:gd name="connsiteY0" fmla="*/ 0 h 930095"/>
                <a:gd name="connsiteX1" fmla="*/ 487913 w 1149175"/>
                <a:gd name="connsiteY1" fmla="*/ 34948 h 930095"/>
                <a:gd name="connsiteX2" fmla="*/ 964155 w 1149175"/>
                <a:gd name="connsiteY2" fmla="*/ 270009 h 930095"/>
                <a:gd name="connsiteX3" fmla="*/ 1142802 w 1149175"/>
                <a:gd name="connsiteY3" fmla="*/ 288018 h 930095"/>
                <a:gd name="connsiteX4" fmla="*/ 1145248 w 1149175"/>
                <a:gd name="connsiteY4" fmla="*/ 534418 h 930095"/>
                <a:gd name="connsiteX5" fmla="*/ 1140533 w 1149175"/>
                <a:gd name="connsiteY5" fmla="*/ 535384 h 930095"/>
                <a:gd name="connsiteX6" fmla="*/ 1104476 w 1149175"/>
                <a:gd name="connsiteY6" fmla="*/ 559847 h 930095"/>
                <a:gd name="connsiteX7" fmla="*/ 1106016 w 1149175"/>
                <a:gd name="connsiteY7" fmla="*/ 715018 h 930095"/>
                <a:gd name="connsiteX8" fmla="*/ 1142552 w 1149175"/>
                <a:gd name="connsiteY8" fmla="*/ 738761 h 930095"/>
                <a:gd name="connsiteX9" fmla="*/ 1147285 w 1149175"/>
                <a:gd name="connsiteY9" fmla="*/ 739633 h 930095"/>
                <a:gd name="connsiteX10" fmla="*/ 1149175 w 1149175"/>
                <a:gd name="connsiteY10" fmla="*/ 930095 h 930095"/>
                <a:gd name="connsiteX11" fmla="*/ 1003121 w 1149175"/>
                <a:gd name="connsiteY11" fmla="*/ 922719 h 930095"/>
                <a:gd name="connsiteX12" fmla="*/ 31171 w 1149175"/>
                <a:gd name="connsiteY12" fmla="*/ 485148 h 930095"/>
                <a:gd name="connsiteX13" fmla="*/ 0 w 1149175"/>
                <a:gd name="connsiteY13" fmla="*/ 453790 h 930095"/>
                <a:gd name="connsiteX14" fmla="*/ 141403 w 1149175"/>
                <a:gd name="connsiteY14" fmla="*/ 312388 h 930095"/>
                <a:gd name="connsiteX15" fmla="*/ 177221 w 1149175"/>
                <a:gd name="connsiteY15" fmla="*/ 319619 h 930095"/>
                <a:gd name="connsiteX16" fmla="*/ 286949 w 1149175"/>
                <a:gd name="connsiteY16" fmla="*/ 209891 h 930095"/>
                <a:gd name="connsiteX17" fmla="*/ 279717 w 1149175"/>
                <a:gd name="connsiteY17" fmla="*/ 174074 h 930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149175" h="930095">
                  <a:moveTo>
                    <a:pt x="453790" y="0"/>
                  </a:moveTo>
                  <a:lnTo>
                    <a:pt x="487913" y="34948"/>
                  </a:lnTo>
                  <a:cubicBezTo>
                    <a:pt x="621467" y="150636"/>
                    <a:pt x="784463" y="233239"/>
                    <a:pt x="964155" y="270009"/>
                  </a:cubicBezTo>
                  <a:lnTo>
                    <a:pt x="1142802" y="288018"/>
                  </a:lnTo>
                  <a:lnTo>
                    <a:pt x="1145248" y="534418"/>
                  </a:lnTo>
                  <a:lnTo>
                    <a:pt x="1140533" y="535384"/>
                  </a:lnTo>
                  <a:cubicBezTo>
                    <a:pt x="1127379" y="540872"/>
                    <a:pt x="1115082" y="549029"/>
                    <a:pt x="1104476" y="559847"/>
                  </a:cubicBezTo>
                  <a:cubicBezTo>
                    <a:pt x="1062052" y="603122"/>
                    <a:pt x="1062742" y="672595"/>
                    <a:pt x="1106016" y="715018"/>
                  </a:cubicBezTo>
                  <a:cubicBezTo>
                    <a:pt x="1116835" y="725624"/>
                    <a:pt x="1129291" y="733537"/>
                    <a:pt x="1142552" y="738761"/>
                  </a:cubicBezTo>
                  <a:lnTo>
                    <a:pt x="1147285" y="739633"/>
                  </a:lnTo>
                  <a:lnTo>
                    <a:pt x="1149175" y="930095"/>
                  </a:lnTo>
                  <a:lnTo>
                    <a:pt x="1003121" y="922719"/>
                  </a:lnTo>
                  <a:cubicBezTo>
                    <a:pt x="629925" y="884819"/>
                    <a:pt x="292591" y="725611"/>
                    <a:pt x="31171" y="485148"/>
                  </a:cubicBezTo>
                  <a:lnTo>
                    <a:pt x="0" y="453790"/>
                  </a:lnTo>
                  <a:lnTo>
                    <a:pt x="141403" y="312388"/>
                  </a:lnTo>
                  <a:lnTo>
                    <a:pt x="177221" y="319619"/>
                  </a:lnTo>
                  <a:cubicBezTo>
                    <a:pt x="237822" y="319619"/>
                    <a:pt x="286949" y="270492"/>
                    <a:pt x="286949" y="209891"/>
                  </a:cubicBezTo>
                  <a:lnTo>
                    <a:pt x="279717" y="174074"/>
                  </a:lnTo>
                  <a:close/>
                </a:path>
              </a:pathLst>
            </a:custGeom>
            <a:solidFill>
              <a:srgbClr val="939393"/>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865CFA4B-CA28-4ACA-9BB6-4F28F5E056A7}"/>
                </a:ext>
              </a:extLst>
            </p:cNvPr>
            <p:cNvSpPr txBox="1"/>
            <p:nvPr/>
          </p:nvSpPr>
          <p:spPr>
            <a:xfrm>
              <a:off x="5314545" y="4958010"/>
              <a:ext cx="471981" cy="430887"/>
            </a:xfrm>
            <a:prstGeom prst="rect">
              <a:avLst/>
            </a:prstGeom>
            <a:noFill/>
          </p:spPr>
          <p:txBody>
            <a:bodyPr wrap="square" rtlCol="0">
              <a:spAutoFit/>
            </a:bodyPr>
            <a:lstStyle/>
            <a:p>
              <a:r>
                <a:rPr lang="en-US" sz="2200" b="1" dirty="0">
                  <a:solidFill>
                    <a:schemeClr val="bg1"/>
                  </a:solidFill>
                </a:rPr>
                <a:t>05</a:t>
              </a:r>
            </a:p>
          </p:txBody>
        </p:sp>
      </p:grpSp>
      <p:grpSp>
        <p:nvGrpSpPr>
          <p:cNvPr id="9" name="Group 8">
            <a:extLst>
              <a:ext uri="{FF2B5EF4-FFF2-40B4-BE49-F238E27FC236}">
                <a16:creationId xmlns:a16="http://schemas.microsoft.com/office/drawing/2014/main" id="{F39CBFE5-F622-4997-BC16-2C08D291C877}"/>
              </a:ext>
            </a:extLst>
          </p:cNvPr>
          <p:cNvGrpSpPr/>
          <p:nvPr/>
        </p:nvGrpSpPr>
        <p:grpSpPr>
          <a:xfrm>
            <a:off x="4396345" y="3948927"/>
            <a:ext cx="908589" cy="1109227"/>
            <a:chOff x="4396345" y="3948927"/>
            <a:chExt cx="908589" cy="1109227"/>
          </a:xfrm>
        </p:grpSpPr>
        <p:sp>
          <p:nvSpPr>
            <p:cNvPr id="29" name="Freeform: Shape 28">
              <a:extLst>
                <a:ext uri="{FF2B5EF4-FFF2-40B4-BE49-F238E27FC236}">
                  <a16:creationId xmlns:a16="http://schemas.microsoft.com/office/drawing/2014/main" id="{240CA5DE-812A-4962-9512-108862F0DD76}"/>
                </a:ext>
              </a:extLst>
            </p:cNvPr>
            <p:cNvSpPr>
              <a:spLocks noChangeAspect="1"/>
            </p:cNvSpPr>
            <p:nvPr/>
          </p:nvSpPr>
          <p:spPr>
            <a:xfrm rot="60000">
              <a:off x="4396345" y="3948927"/>
              <a:ext cx="908589" cy="1109227"/>
            </a:xfrm>
            <a:custGeom>
              <a:avLst/>
              <a:gdLst>
                <a:gd name="connsiteX0" fmla="*/ 0 w 908589"/>
                <a:gd name="connsiteY0" fmla="*/ 2569 h 1109227"/>
                <a:gd name="connsiteX1" fmla="*/ 210084 w 908589"/>
                <a:gd name="connsiteY1" fmla="*/ 1728 h 1109227"/>
                <a:gd name="connsiteX2" fmla="*/ 230419 w 908589"/>
                <a:gd name="connsiteY2" fmla="*/ 32087 h 1109227"/>
                <a:gd name="connsiteX3" fmla="*/ 385597 w 908589"/>
                <a:gd name="connsiteY3" fmla="*/ 31466 h 1109227"/>
                <a:gd name="connsiteX4" fmla="*/ 405688 w 908589"/>
                <a:gd name="connsiteY4" fmla="*/ 945 h 1109227"/>
                <a:gd name="connsiteX5" fmla="*/ 641814 w 908589"/>
                <a:gd name="connsiteY5" fmla="*/ 0 h 1109227"/>
                <a:gd name="connsiteX6" fmla="*/ 654235 w 908589"/>
                <a:gd name="connsiteY6" fmla="*/ 140767 h 1109227"/>
                <a:gd name="connsiteX7" fmla="*/ 877935 w 908589"/>
                <a:gd name="connsiteY7" fmla="*/ 623513 h 1109227"/>
                <a:gd name="connsiteX8" fmla="*/ 908589 w 908589"/>
                <a:gd name="connsiteY8" fmla="*/ 654907 h 1109227"/>
                <a:gd name="connsiteX9" fmla="*/ 737211 w 908589"/>
                <a:gd name="connsiteY9" fmla="*/ 826286 h 1109227"/>
                <a:gd name="connsiteX10" fmla="*/ 733221 w 908589"/>
                <a:gd name="connsiteY10" fmla="*/ 823596 h 1109227"/>
                <a:gd name="connsiteX11" fmla="*/ 690510 w 908589"/>
                <a:gd name="connsiteY11" fmla="*/ 814973 h 1109227"/>
                <a:gd name="connsiteX12" fmla="*/ 580782 w 908589"/>
                <a:gd name="connsiteY12" fmla="*/ 924701 h 1109227"/>
                <a:gd name="connsiteX13" fmla="*/ 589405 w 908589"/>
                <a:gd name="connsiteY13" fmla="*/ 967412 h 1109227"/>
                <a:gd name="connsiteX14" fmla="*/ 592095 w 908589"/>
                <a:gd name="connsiteY14" fmla="*/ 971402 h 1109227"/>
                <a:gd name="connsiteX15" fmla="*/ 454269 w 908589"/>
                <a:gd name="connsiteY15" fmla="*/ 1109227 h 1109227"/>
                <a:gd name="connsiteX16" fmla="*/ 437188 w 908589"/>
                <a:gd name="connsiteY16" fmla="*/ 1092044 h 1109227"/>
                <a:gd name="connsiteX17" fmla="*/ 5414 w 908589"/>
                <a:gd name="connsiteY17" fmla="*/ 116911 h 11092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08589" h="1109227">
                  <a:moveTo>
                    <a:pt x="0" y="2569"/>
                  </a:moveTo>
                  <a:lnTo>
                    <a:pt x="210084" y="1728"/>
                  </a:lnTo>
                  <a:lnTo>
                    <a:pt x="230419" y="32087"/>
                  </a:lnTo>
                  <a:cubicBezTo>
                    <a:pt x="273442" y="74767"/>
                    <a:pt x="342917" y="74489"/>
                    <a:pt x="385597" y="31466"/>
                  </a:cubicBezTo>
                  <a:lnTo>
                    <a:pt x="405688" y="945"/>
                  </a:lnTo>
                  <a:lnTo>
                    <a:pt x="641814" y="0"/>
                  </a:lnTo>
                  <a:lnTo>
                    <a:pt x="654235" y="140767"/>
                  </a:lnTo>
                  <a:cubicBezTo>
                    <a:pt x="686611" y="322020"/>
                    <a:pt x="765427" y="487185"/>
                    <a:pt x="877935" y="623513"/>
                  </a:cubicBezTo>
                  <a:lnTo>
                    <a:pt x="908589" y="654907"/>
                  </a:lnTo>
                  <a:lnTo>
                    <a:pt x="737211" y="826286"/>
                  </a:lnTo>
                  <a:lnTo>
                    <a:pt x="733221" y="823596"/>
                  </a:lnTo>
                  <a:cubicBezTo>
                    <a:pt x="720093" y="818044"/>
                    <a:pt x="705660" y="814973"/>
                    <a:pt x="690510" y="814973"/>
                  </a:cubicBezTo>
                  <a:cubicBezTo>
                    <a:pt x="629909" y="814973"/>
                    <a:pt x="580782" y="864100"/>
                    <a:pt x="580782" y="924701"/>
                  </a:cubicBezTo>
                  <a:cubicBezTo>
                    <a:pt x="580782" y="939851"/>
                    <a:pt x="583852" y="954285"/>
                    <a:pt x="589405" y="967412"/>
                  </a:cubicBezTo>
                  <a:lnTo>
                    <a:pt x="592095" y="971402"/>
                  </a:lnTo>
                  <a:lnTo>
                    <a:pt x="454269" y="1109227"/>
                  </a:lnTo>
                  <a:lnTo>
                    <a:pt x="437188" y="1092044"/>
                  </a:lnTo>
                  <a:cubicBezTo>
                    <a:pt x="198276" y="829182"/>
                    <a:pt x="41000" y="490787"/>
                    <a:pt x="5414" y="116911"/>
                  </a:cubicBezTo>
                  <a:close/>
                </a:path>
              </a:pathLst>
            </a:custGeom>
            <a:solidFill>
              <a:srgbClr val="BFBFBF"/>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B1787130-D65D-4D86-97A8-23373065F7E4}"/>
                </a:ext>
              </a:extLst>
            </p:cNvPr>
            <p:cNvSpPr txBox="1"/>
            <p:nvPr/>
          </p:nvSpPr>
          <p:spPr>
            <a:xfrm>
              <a:off x="4596288" y="4221089"/>
              <a:ext cx="471981" cy="430887"/>
            </a:xfrm>
            <a:prstGeom prst="rect">
              <a:avLst/>
            </a:prstGeom>
            <a:noFill/>
          </p:spPr>
          <p:txBody>
            <a:bodyPr wrap="square" rtlCol="0">
              <a:spAutoFit/>
            </a:bodyPr>
            <a:lstStyle/>
            <a:p>
              <a:r>
                <a:rPr lang="en-US" sz="2200" b="1" dirty="0">
                  <a:solidFill>
                    <a:schemeClr val="bg1"/>
                  </a:solidFill>
                </a:rPr>
                <a:t>06</a:t>
              </a:r>
            </a:p>
          </p:txBody>
        </p:sp>
      </p:grpSp>
      <p:grpSp>
        <p:nvGrpSpPr>
          <p:cNvPr id="10" name="Group 9">
            <a:extLst>
              <a:ext uri="{FF2B5EF4-FFF2-40B4-BE49-F238E27FC236}">
                <a16:creationId xmlns:a16="http://schemas.microsoft.com/office/drawing/2014/main" id="{5AD1B2DB-E479-4325-BC35-2CAEA60FDB0A}"/>
              </a:ext>
            </a:extLst>
          </p:cNvPr>
          <p:cNvGrpSpPr/>
          <p:nvPr/>
        </p:nvGrpSpPr>
        <p:grpSpPr>
          <a:xfrm>
            <a:off x="4416736" y="2736728"/>
            <a:ext cx="920085" cy="1131327"/>
            <a:chOff x="4416736" y="2736728"/>
            <a:chExt cx="920085" cy="1131327"/>
          </a:xfrm>
        </p:grpSpPr>
        <p:sp>
          <p:nvSpPr>
            <p:cNvPr id="24" name="Freeform: Shape 23">
              <a:extLst>
                <a:ext uri="{FF2B5EF4-FFF2-40B4-BE49-F238E27FC236}">
                  <a16:creationId xmlns:a16="http://schemas.microsoft.com/office/drawing/2014/main" id="{F5B7196A-C5D6-4BE2-A338-65756F13E678}"/>
                </a:ext>
              </a:extLst>
            </p:cNvPr>
            <p:cNvSpPr>
              <a:spLocks noChangeAspect="1"/>
            </p:cNvSpPr>
            <p:nvPr/>
          </p:nvSpPr>
          <p:spPr>
            <a:xfrm rot="60000">
              <a:off x="4416736" y="2736728"/>
              <a:ext cx="920085" cy="1131327"/>
            </a:xfrm>
            <a:custGeom>
              <a:avLst/>
              <a:gdLst>
                <a:gd name="connsiteX0" fmla="*/ 466904 w 920085"/>
                <a:gd name="connsiteY0" fmla="*/ 0 h 1131327"/>
                <a:gd name="connsiteX1" fmla="*/ 611246 w 920085"/>
                <a:gd name="connsiteY1" fmla="*/ 144342 h 1131327"/>
                <a:gd name="connsiteX2" fmla="*/ 602828 w 920085"/>
                <a:gd name="connsiteY2" fmla="*/ 186034 h 1131327"/>
                <a:gd name="connsiteX3" fmla="*/ 712556 w 920085"/>
                <a:gd name="connsiteY3" fmla="*/ 295762 h 1131327"/>
                <a:gd name="connsiteX4" fmla="*/ 754249 w 920085"/>
                <a:gd name="connsiteY4" fmla="*/ 287345 h 1131327"/>
                <a:gd name="connsiteX5" fmla="*/ 920085 w 920085"/>
                <a:gd name="connsiteY5" fmla="*/ 453181 h 1131327"/>
                <a:gd name="connsiteX6" fmla="*/ 837925 w 920085"/>
                <a:gd name="connsiteY6" fmla="*/ 550655 h 1131327"/>
                <a:gd name="connsiteX7" fmla="*/ 654811 w 920085"/>
                <a:gd name="connsiteY7" fmla="*/ 980951 h 1131327"/>
                <a:gd name="connsiteX8" fmla="*/ 641769 w 920085"/>
                <a:gd name="connsiteY8" fmla="*/ 1128758 h 1131327"/>
                <a:gd name="connsiteX9" fmla="*/ 410739 w 920085"/>
                <a:gd name="connsiteY9" fmla="*/ 1129682 h 1131327"/>
                <a:gd name="connsiteX10" fmla="*/ 409801 w 920085"/>
                <a:gd name="connsiteY10" fmla="*/ 1124963 h 1131327"/>
                <a:gd name="connsiteX11" fmla="*/ 385552 w 920085"/>
                <a:gd name="connsiteY11" fmla="*/ 1088761 h 1131327"/>
                <a:gd name="connsiteX12" fmla="*/ 230374 w 920085"/>
                <a:gd name="connsiteY12" fmla="*/ 1089382 h 1131327"/>
                <a:gd name="connsiteX13" fmla="*/ 206416 w 920085"/>
                <a:gd name="connsiteY13" fmla="*/ 1125777 h 1131327"/>
                <a:gd name="connsiteX14" fmla="*/ 205515 w 920085"/>
                <a:gd name="connsiteY14" fmla="*/ 1130504 h 1131327"/>
                <a:gd name="connsiteX15" fmla="*/ 0 w 920085"/>
                <a:gd name="connsiteY15" fmla="*/ 1131327 h 1131327"/>
                <a:gd name="connsiteX16" fmla="*/ 5990 w 920085"/>
                <a:gd name="connsiteY16" fmla="*/ 1004807 h 1131327"/>
                <a:gd name="connsiteX17" fmla="*/ 393934 w 920085"/>
                <a:gd name="connsiteY17" fmla="*/ 79837 h 1131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0085" h="1131327">
                  <a:moveTo>
                    <a:pt x="466904" y="0"/>
                  </a:moveTo>
                  <a:lnTo>
                    <a:pt x="611246" y="144342"/>
                  </a:lnTo>
                  <a:lnTo>
                    <a:pt x="602828" y="186034"/>
                  </a:lnTo>
                  <a:cubicBezTo>
                    <a:pt x="602828" y="246635"/>
                    <a:pt x="651955" y="295762"/>
                    <a:pt x="712556" y="295762"/>
                  </a:cubicBezTo>
                  <a:lnTo>
                    <a:pt x="754249" y="287345"/>
                  </a:lnTo>
                  <a:lnTo>
                    <a:pt x="920085" y="453181"/>
                  </a:lnTo>
                  <a:lnTo>
                    <a:pt x="837925" y="550655"/>
                  </a:lnTo>
                  <a:cubicBezTo>
                    <a:pt x="747025" y="676076"/>
                    <a:pt x="683140" y="822355"/>
                    <a:pt x="654811" y="980951"/>
                  </a:cubicBezTo>
                  <a:lnTo>
                    <a:pt x="641769" y="1128758"/>
                  </a:lnTo>
                  <a:lnTo>
                    <a:pt x="410739" y="1129682"/>
                  </a:lnTo>
                  <a:lnTo>
                    <a:pt x="409801" y="1124963"/>
                  </a:lnTo>
                  <a:cubicBezTo>
                    <a:pt x="404391" y="1111775"/>
                    <a:pt x="396307" y="1099430"/>
                    <a:pt x="385552" y="1088761"/>
                  </a:cubicBezTo>
                  <a:cubicBezTo>
                    <a:pt x="342529" y="1046081"/>
                    <a:pt x="273054" y="1046359"/>
                    <a:pt x="230374" y="1089382"/>
                  </a:cubicBezTo>
                  <a:cubicBezTo>
                    <a:pt x="219704" y="1100137"/>
                    <a:pt x="211719" y="1112547"/>
                    <a:pt x="206416" y="1125777"/>
                  </a:cubicBezTo>
                  <a:lnTo>
                    <a:pt x="205515" y="1130504"/>
                  </a:lnTo>
                  <a:lnTo>
                    <a:pt x="0" y="1131327"/>
                  </a:lnTo>
                  <a:lnTo>
                    <a:pt x="5990" y="1004807"/>
                  </a:lnTo>
                  <a:cubicBezTo>
                    <a:pt x="39352" y="654299"/>
                    <a:pt x="179668" y="334975"/>
                    <a:pt x="393934" y="79837"/>
                  </a:cubicBezTo>
                  <a:close/>
                </a:path>
              </a:pathLst>
            </a:custGeom>
            <a:solidFill>
              <a:srgbClr val="E02C00"/>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9BA2FA20-0E55-4795-AE2C-8024A133D659}"/>
                </a:ext>
              </a:extLst>
            </p:cNvPr>
            <p:cNvSpPr txBox="1"/>
            <p:nvPr/>
          </p:nvSpPr>
          <p:spPr>
            <a:xfrm>
              <a:off x="4628883" y="3196279"/>
              <a:ext cx="471981" cy="430887"/>
            </a:xfrm>
            <a:prstGeom prst="rect">
              <a:avLst/>
            </a:prstGeom>
            <a:noFill/>
          </p:spPr>
          <p:txBody>
            <a:bodyPr wrap="square" rtlCol="0">
              <a:spAutoFit/>
            </a:bodyPr>
            <a:lstStyle/>
            <a:p>
              <a:r>
                <a:rPr lang="en-US" sz="2200" b="1" dirty="0">
                  <a:solidFill>
                    <a:schemeClr val="bg1"/>
                  </a:solidFill>
                </a:rPr>
                <a:t>07</a:t>
              </a:r>
            </a:p>
          </p:txBody>
        </p:sp>
      </p:grpSp>
      <p:grpSp>
        <p:nvGrpSpPr>
          <p:cNvPr id="2" name="Group 1">
            <a:extLst>
              <a:ext uri="{FF2B5EF4-FFF2-40B4-BE49-F238E27FC236}">
                <a16:creationId xmlns:a16="http://schemas.microsoft.com/office/drawing/2014/main" id="{ACDD3B81-DF3C-4201-9759-0D890B596848}"/>
              </a:ext>
            </a:extLst>
          </p:cNvPr>
          <p:cNvGrpSpPr/>
          <p:nvPr/>
        </p:nvGrpSpPr>
        <p:grpSpPr>
          <a:xfrm>
            <a:off x="4953980" y="2226170"/>
            <a:ext cx="1109518" cy="916311"/>
            <a:chOff x="4953980" y="2226170"/>
            <a:chExt cx="1109518" cy="916311"/>
          </a:xfrm>
        </p:grpSpPr>
        <p:sp>
          <p:nvSpPr>
            <p:cNvPr id="19" name="Freeform: Shape 18">
              <a:extLst>
                <a:ext uri="{FF2B5EF4-FFF2-40B4-BE49-F238E27FC236}">
                  <a16:creationId xmlns:a16="http://schemas.microsoft.com/office/drawing/2014/main" id="{991AFCE4-A081-48B3-86D8-40358F217E87}"/>
                </a:ext>
              </a:extLst>
            </p:cNvPr>
            <p:cNvSpPr>
              <a:spLocks noChangeAspect="1"/>
            </p:cNvSpPr>
            <p:nvPr/>
          </p:nvSpPr>
          <p:spPr>
            <a:xfrm rot="60000">
              <a:off x="4953980" y="2226170"/>
              <a:ext cx="1109518" cy="916311"/>
            </a:xfrm>
            <a:custGeom>
              <a:avLst/>
              <a:gdLst>
                <a:gd name="connsiteX0" fmla="*/ 1103141 w 1109518"/>
                <a:gd name="connsiteY0" fmla="*/ 0 h 916311"/>
                <a:gd name="connsiteX1" fmla="*/ 1105171 w 1109518"/>
                <a:gd name="connsiteY1" fmla="*/ 204539 h 916311"/>
                <a:gd name="connsiteX2" fmla="*/ 1069973 w 1109518"/>
                <a:gd name="connsiteY2" fmla="*/ 228418 h 916311"/>
                <a:gd name="connsiteX3" fmla="*/ 1071513 w 1109518"/>
                <a:gd name="connsiteY3" fmla="*/ 383589 h 916311"/>
                <a:gd name="connsiteX4" fmla="*/ 1107178 w 1109518"/>
                <a:gd name="connsiteY4" fmla="*/ 406766 h 916311"/>
                <a:gd name="connsiteX5" fmla="*/ 1109518 w 1109518"/>
                <a:gd name="connsiteY5" fmla="*/ 642479 h 916311"/>
                <a:gd name="connsiteX6" fmla="*/ 951659 w 1109518"/>
                <a:gd name="connsiteY6" fmla="*/ 658392 h 916311"/>
                <a:gd name="connsiteX7" fmla="*/ 526855 w 1109518"/>
                <a:gd name="connsiteY7" fmla="*/ 851646 h 916311"/>
                <a:gd name="connsiteX8" fmla="*/ 453754 w 1109518"/>
                <a:gd name="connsiteY8" fmla="*/ 916311 h 916311"/>
                <a:gd name="connsiteX9" fmla="*/ 287364 w 1109518"/>
                <a:gd name="connsiteY9" fmla="*/ 749921 h 916311"/>
                <a:gd name="connsiteX10" fmla="*/ 295923 w 1109518"/>
                <a:gd name="connsiteY10" fmla="*/ 707527 h 916311"/>
                <a:gd name="connsiteX11" fmla="*/ 186195 w 1109518"/>
                <a:gd name="connsiteY11" fmla="*/ 597799 h 916311"/>
                <a:gd name="connsiteX12" fmla="*/ 143801 w 1109518"/>
                <a:gd name="connsiteY12" fmla="*/ 606358 h 916311"/>
                <a:gd name="connsiteX13" fmla="*/ 0 w 1109518"/>
                <a:gd name="connsiteY13" fmla="*/ 462557 h 916311"/>
                <a:gd name="connsiteX14" fmla="*/ 68571 w 1109518"/>
                <a:gd name="connsiteY14" fmla="*/ 399129 h 916311"/>
                <a:gd name="connsiteX15" fmla="*/ 990625 w 1109518"/>
                <a:gd name="connsiteY15" fmla="*/ 5682 h 9163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09518" h="916311">
                  <a:moveTo>
                    <a:pt x="1103141" y="0"/>
                  </a:moveTo>
                  <a:lnTo>
                    <a:pt x="1105171" y="204539"/>
                  </a:lnTo>
                  <a:lnTo>
                    <a:pt x="1069973" y="228418"/>
                  </a:lnTo>
                  <a:cubicBezTo>
                    <a:pt x="1027549" y="271692"/>
                    <a:pt x="1028238" y="341165"/>
                    <a:pt x="1071513" y="383589"/>
                  </a:cubicBezTo>
                  <a:lnTo>
                    <a:pt x="1107178" y="406766"/>
                  </a:lnTo>
                  <a:lnTo>
                    <a:pt x="1109518" y="642479"/>
                  </a:lnTo>
                  <a:lnTo>
                    <a:pt x="951659" y="658392"/>
                  </a:lnTo>
                  <a:cubicBezTo>
                    <a:pt x="794429" y="690566"/>
                    <a:pt x="649981" y="757831"/>
                    <a:pt x="526855" y="851646"/>
                  </a:cubicBezTo>
                  <a:lnTo>
                    <a:pt x="453754" y="916311"/>
                  </a:lnTo>
                  <a:lnTo>
                    <a:pt x="287364" y="749921"/>
                  </a:lnTo>
                  <a:lnTo>
                    <a:pt x="295923" y="707527"/>
                  </a:lnTo>
                  <a:cubicBezTo>
                    <a:pt x="295923" y="646926"/>
                    <a:pt x="246796" y="597799"/>
                    <a:pt x="186195" y="597799"/>
                  </a:cubicBezTo>
                  <a:lnTo>
                    <a:pt x="143801" y="606358"/>
                  </a:lnTo>
                  <a:lnTo>
                    <a:pt x="0" y="462557"/>
                  </a:lnTo>
                  <a:lnTo>
                    <a:pt x="68571" y="399129"/>
                  </a:lnTo>
                  <a:cubicBezTo>
                    <a:pt x="322402" y="183363"/>
                    <a:pt x="640754" y="41213"/>
                    <a:pt x="990625" y="5682"/>
                  </a:cubicBezTo>
                  <a:close/>
                </a:path>
              </a:pathLst>
            </a:custGeom>
            <a:solidFill>
              <a:srgbClr val="3E7CB5"/>
            </a:solidFill>
            <a:ln w="6350">
              <a:solidFill>
                <a:schemeClr val="bg1">
                  <a:alpha val="6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DAD38E8-DFCA-4B99-A688-382B4813BE18}"/>
                </a:ext>
              </a:extLst>
            </p:cNvPr>
            <p:cNvSpPr txBox="1"/>
            <p:nvPr/>
          </p:nvSpPr>
          <p:spPr>
            <a:xfrm>
              <a:off x="5370387" y="2461473"/>
              <a:ext cx="471981" cy="430887"/>
            </a:xfrm>
            <a:prstGeom prst="rect">
              <a:avLst/>
            </a:prstGeom>
            <a:noFill/>
          </p:spPr>
          <p:txBody>
            <a:bodyPr wrap="square" rtlCol="0">
              <a:spAutoFit/>
            </a:bodyPr>
            <a:lstStyle/>
            <a:p>
              <a:r>
                <a:rPr lang="en-US" sz="2200" b="1" dirty="0">
                  <a:solidFill>
                    <a:schemeClr val="bg1"/>
                  </a:solidFill>
                </a:rPr>
                <a:t>08</a:t>
              </a:r>
            </a:p>
          </p:txBody>
        </p:sp>
      </p:grpSp>
    </p:spTree>
    <p:extLst>
      <p:ext uri="{BB962C8B-B14F-4D97-AF65-F5344CB8AC3E}">
        <p14:creationId xmlns:p14="http://schemas.microsoft.com/office/powerpoint/2010/main" val="3526404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50" fill="hold"/>
                                        <p:tgtEl>
                                          <p:spTgt spid="3"/>
                                        </p:tgtEl>
                                        <p:attrNameLst>
                                          <p:attrName>ppt_w</p:attrName>
                                        </p:attrNameLst>
                                      </p:cBhvr>
                                      <p:tavLst>
                                        <p:tav tm="0">
                                          <p:val>
                                            <p:fltVal val="0"/>
                                          </p:val>
                                        </p:tav>
                                        <p:tav tm="100000">
                                          <p:val>
                                            <p:strVal val="#ppt_w"/>
                                          </p:val>
                                        </p:tav>
                                      </p:tavLst>
                                    </p:anim>
                                    <p:anim calcmode="lin" valueType="num">
                                      <p:cBhvr>
                                        <p:cTn id="12" dur="150" fill="hold"/>
                                        <p:tgtEl>
                                          <p:spTgt spid="3"/>
                                        </p:tgtEl>
                                        <p:attrNameLst>
                                          <p:attrName>ppt_h</p:attrName>
                                        </p:attrNameLst>
                                      </p:cBhvr>
                                      <p:tavLst>
                                        <p:tav tm="0">
                                          <p:val>
                                            <p:fltVal val="0"/>
                                          </p:val>
                                        </p:tav>
                                        <p:tav tm="100000">
                                          <p:val>
                                            <p:strVal val="#ppt_h"/>
                                          </p:val>
                                        </p:tav>
                                      </p:tavLst>
                                    </p:anim>
                                    <p:animEffect transition="in" filter="fade">
                                      <p:cBhvr>
                                        <p:cTn id="13" dur="150"/>
                                        <p:tgtEl>
                                          <p:spTgt spid="3"/>
                                        </p:tgtEl>
                                      </p:cBhvr>
                                    </p:animEffect>
                                    <p:anim calcmode="lin" valueType="num">
                                      <p:cBhvr>
                                        <p:cTn id="14" dur="150" fill="hold"/>
                                        <p:tgtEl>
                                          <p:spTgt spid="3"/>
                                        </p:tgtEl>
                                        <p:attrNameLst>
                                          <p:attrName>ppt_x</p:attrName>
                                        </p:attrNameLst>
                                      </p:cBhvr>
                                      <p:tavLst>
                                        <p:tav tm="0">
                                          <p:val>
                                            <p:fltVal val="0.5"/>
                                          </p:val>
                                        </p:tav>
                                        <p:tav tm="100000">
                                          <p:val>
                                            <p:strVal val="#ppt_x"/>
                                          </p:val>
                                        </p:tav>
                                      </p:tavLst>
                                    </p:anim>
                                    <p:anim calcmode="lin" valueType="num">
                                      <p:cBhvr>
                                        <p:cTn id="15" dur="150" fill="hold"/>
                                        <p:tgtEl>
                                          <p:spTgt spid="3"/>
                                        </p:tgtEl>
                                        <p:attrNameLst>
                                          <p:attrName>ppt_y</p:attrName>
                                        </p:attrNameLst>
                                      </p:cBhvr>
                                      <p:tavLst>
                                        <p:tav tm="0">
                                          <p:val>
                                            <p:fltVal val="0.5"/>
                                          </p:val>
                                        </p:tav>
                                        <p:tav tm="100000">
                                          <p:val>
                                            <p:strVal val="#ppt_y"/>
                                          </p:val>
                                        </p:tav>
                                      </p:tavLst>
                                    </p:anim>
                                  </p:childTnLst>
                                </p:cTn>
                              </p:par>
                            </p:childTnLst>
                          </p:cTn>
                        </p:par>
                        <p:par>
                          <p:cTn id="16" fill="hold">
                            <p:stCondLst>
                              <p:cond delay="650"/>
                            </p:stCondLst>
                            <p:childTnLst>
                              <p:par>
                                <p:cTn id="17" presetID="53" presetClass="entr" presetSubtype="528"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p:cTn id="19" dur="150" fill="hold"/>
                                        <p:tgtEl>
                                          <p:spTgt spid="4"/>
                                        </p:tgtEl>
                                        <p:attrNameLst>
                                          <p:attrName>ppt_w</p:attrName>
                                        </p:attrNameLst>
                                      </p:cBhvr>
                                      <p:tavLst>
                                        <p:tav tm="0">
                                          <p:val>
                                            <p:fltVal val="0"/>
                                          </p:val>
                                        </p:tav>
                                        <p:tav tm="100000">
                                          <p:val>
                                            <p:strVal val="#ppt_w"/>
                                          </p:val>
                                        </p:tav>
                                      </p:tavLst>
                                    </p:anim>
                                    <p:anim calcmode="lin" valueType="num">
                                      <p:cBhvr>
                                        <p:cTn id="20" dur="150" fill="hold"/>
                                        <p:tgtEl>
                                          <p:spTgt spid="4"/>
                                        </p:tgtEl>
                                        <p:attrNameLst>
                                          <p:attrName>ppt_h</p:attrName>
                                        </p:attrNameLst>
                                      </p:cBhvr>
                                      <p:tavLst>
                                        <p:tav tm="0">
                                          <p:val>
                                            <p:fltVal val="0"/>
                                          </p:val>
                                        </p:tav>
                                        <p:tav tm="100000">
                                          <p:val>
                                            <p:strVal val="#ppt_h"/>
                                          </p:val>
                                        </p:tav>
                                      </p:tavLst>
                                    </p:anim>
                                    <p:animEffect transition="in" filter="fade">
                                      <p:cBhvr>
                                        <p:cTn id="21" dur="150"/>
                                        <p:tgtEl>
                                          <p:spTgt spid="4"/>
                                        </p:tgtEl>
                                      </p:cBhvr>
                                    </p:animEffect>
                                    <p:anim calcmode="lin" valueType="num">
                                      <p:cBhvr>
                                        <p:cTn id="22" dur="150" fill="hold"/>
                                        <p:tgtEl>
                                          <p:spTgt spid="4"/>
                                        </p:tgtEl>
                                        <p:attrNameLst>
                                          <p:attrName>ppt_x</p:attrName>
                                        </p:attrNameLst>
                                      </p:cBhvr>
                                      <p:tavLst>
                                        <p:tav tm="0">
                                          <p:val>
                                            <p:fltVal val="0.5"/>
                                          </p:val>
                                        </p:tav>
                                        <p:tav tm="100000">
                                          <p:val>
                                            <p:strVal val="#ppt_x"/>
                                          </p:val>
                                        </p:tav>
                                      </p:tavLst>
                                    </p:anim>
                                    <p:anim calcmode="lin" valueType="num">
                                      <p:cBhvr>
                                        <p:cTn id="23" dur="150" fill="hold"/>
                                        <p:tgtEl>
                                          <p:spTgt spid="4"/>
                                        </p:tgtEl>
                                        <p:attrNameLst>
                                          <p:attrName>ppt_y</p:attrName>
                                        </p:attrNameLst>
                                      </p:cBhvr>
                                      <p:tavLst>
                                        <p:tav tm="0">
                                          <p:val>
                                            <p:fltVal val="0.5"/>
                                          </p:val>
                                        </p:tav>
                                        <p:tav tm="100000">
                                          <p:val>
                                            <p:strVal val="#ppt_y"/>
                                          </p:val>
                                        </p:tav>
                                      </p:tavLst>
                                    </p:anim>
                                  </p:childTnLst>
                                </p:cTn>
                              </p:par>
                            </p:childTnLst>
                          </p:cTn>
                        </p:par>
                        <p:par>
                          <p:cTn id="24" fill="hold">
                            <p:stCondLst>
                              <p:cond delay="800"/>
                            </p:stCondLst>
                            <p:childTnLst>
                              <p:par>
                                <p:cTn id="25" presetID="53" presetClass="entr" presetSubtype="528"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 calcmode="lin" valueType="num">
                                      <p:cBhvr>
                                        <p:cTn id="27" dur="150" fill="hold"/>
                                        <p:tgtEl>
                                          <p:spTgt spid="5"/>
                                        </p:tgtEl>
                                        <p:attrNameLst>
                                          <p:attrName>ppt_w</p:attrName>
                                        </p:attrNameLst>
                                      </p:cBhvr>
                                      <p:tavLst>
                                        <p:tav tm="0">
                                          <p:val>
                                            <p:fltVal val="0"/>
                                          </p:val>
                                        </p:tav>
                                        <p:tav tm="100000">
                                          <p:val>
                                            <p:strVal val="#ppt_w"/>
                                          </p:val>
                                        </p:tav>
                                      </p:tavLst>
                                    </p:anim>
                                    <p:anim calcmode="lin" valueType="num">
                                      <p:cBhvr>
                                        <p:cTn id="28" dur="150" fill="hold"/>
                                        <p:tgtEl>
                                          <p:spTgt spid="5"/>
                                        </p:tgtEl>
                                        <p:attrNameLst>
                                          <p:attrName>ppt_h</p:attrName>
                                        </p:attrNameLst>
                                      </p:cBhvr>
                                      <p:tavLst>
                                        <p:tav tm="0">
                                          <p:val>
                                            <p:fltVal val="0"/>
                                          </p:val>
                                        </p:tav>
                                        <p:tav tm="100000">
                                          <p:val>
                                            <p:strVal val="#ppt_h"/>
                                          </p:val>
                                        </p:tav>
                                      </p:tavLst>
                                    </p:anim>
                                    <p:animEffect transition="in" filter="fade">
                                      <p:cBhvr>
                                        <p:cTn id="29" dur="150"/>
                                        <p:tgtEl>
                                          <p:spTgt spid="5"/>
                                        </p:tgtEl>
                                      </p:cBhvr>
                                    </p:animEffect>
                                    <p:anim calcmode="lin" valueType="num">
                                      <p:cBhvr>
                                        <p:cTn id="30" dur="150" fill="hold"/>
                                        <p:tgtEl>
                                          <p:spTgt spid="5"/>
                                        </p:tgtEl>
                                        <p:attrNameLst>
                                          <p:attrName>ppt_x</p:attrName>
                                        </p:attrNameLst>
                                      </p:cBhvr>
                                      <p:tavLst>
                                        <p:tav tm="0">
                                          <p:val>
                                            <p:fltVal val="0.5"/>
                                          </p:val>
                                        </p:tav>
                                        <p:tav tm="100000">
                                          <p:val>
                                            <p:strVal val="#ppt_x"/>
                                          </p:val>
                                        </p:tav>
                                      </p:tavLst>
                                    </p:anim>
                                    <p:anim calcmode="lin" valueType="num">
                                      <p:cBhvr>
                                        <p:cTn id="31" dur="150" fill="hold"/>
                                        <p:tgtEl>
                                          <p:spTgt spid="5"/>
                                        </p:tgtEl>
                                        <p:attrNameLst>
                                          <p:attrName>ppt_y</p:attrName>
                                        </p:attrNameLst>
                                      </p:cBhvr>
                                      <p:tavLst>
                                        <p:tav tm="0">
                                          <p:val>
                                            <p:fltVal val="0.5"/>
                                          </p:val>
                                        </p:tav>
                                        <p:tav tm="100000">
                                          <p:val>
                                            <p:strVal val="#ppt_y"/>
                                          </p:val>
                                        </p:tav>
                                      </p:tavLst>
                                    </p:anim>
                                  </p:childTnLst>
                                </p:cTn>
                              </p:par>
                            </p:childTnLst>
                          </p:cTn>
                        </p:par>
                        <p:par>
                          <p:cTn id="32" fill="hold">
                            <p:stCondLst>
                              <p:cond delay="950"/>
                            </p:stCondLst>
                            <p:childTnLst>
                              <p:par>
                                <p:cTn id="33" presetID="53" presetClass="entr" presetSubtype="528"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 calcmode="lin" valueType="num">
                                      <p:cBhvr>
                                        <p:cTn id="35" dur="150" fill="hold"/>
                                        <p:tgtEl>
                                          <p:spTgt spid="6"/>
                                        </p:tgtEl>
                                        <p:attrNameLst>
                                          <p:attrName>ppt_w</p:attrName>
                                        </p:attrNameLst>
                                      </p:cBhvr>
                                      <p:tavLst>
                                        <p:tav tm="0">
                                          <p:val>
                                            <p:fltVal val="0"/>
                                          </p:val>
                                        </p:tav>
                                        <p:tav tm="100000">
                                          <p:val>
                                            <p:strVal val="#ppt_w"/>
                                          </p:val>
                                        </p:tav>
                                      </p:tavLst>
                                    </p:anim>
                                    <p:anim calcmode="lin" valueType="num">
                                      <p:cBhvr>
                                        <p:cTn id="36" dur="150" fill="hold"/>
                                        <p:tgtEl>
                                          <p:spTgt spid="6"/>
                                        </p:tgtEl>
                                        <p:attrNameLst>
                                          <p:attrName>ppt_h</p:attrName>
                                        </p:attrNameLst>
                                      </p:cBhvr>
                                      <p:tavLst>
                                        <p:tav tm="0">
                                          <p:val>
                                            <p:fltVal val="0"/>
                                          </p:val>
                                        </p:tav>
                                        <p:tav tm="100000">
                                          <p:val>
                                            <p:strVal val="#ppt_h"/>
                                          </p:val>
                                        </p:tav>
                                      </p:tavLst>
                                    </p:anim>
                                    <p:animEffect transition="in" filter="fade">
                                      <p:cBhvr>
                                        <p:cTn id="37" dur="150"/>
                                        <p:tgtEl>
                                          <p:spTgt spid="6"/>
                                        </p:tgtEl>
                                      </p:cBhvr>
                                    </p:animEffect>
                                    <p:anim calcmode="lin" valueType="num">
                                      <p:cBhvr>
                                        <p:cTn id="38" dur="150" fill="hold"/>
                                        <p:tgtEl>
                                          <p:spTgt spid="6"/>
                                        </p:tgtEl>
                                        <p:attrNameLst>
                                          <p:attrName>ppt_x</p:attrName>
                                        </p:attrNameLst>
                                      </p:cBhvr>
                                      <p:tavLst>
                                        <p:tav tm="0">
                                          <p:val>
                                            <p:fltVal val="0.5"/>
                                          </p:val>
                                        </p:tav>
                                        <p:tav tm="100000">
                                          <p:val>
                                            <p:strVal val="#ppt_x"/>
                                          </p:val>
                                        </p:tav>
                                      </p:tavLst>
                                    </p:anim>
                                    <p:anim calcmode="lin" valueType="num">
                                      <p:cBhvr>
                                        <p:cTn id="39" dur="150" fill="hold"/>
                                        <p:tgtEl>
                                          <p:spTgt spid="6"/>
                                        </p:tgtEl>
                                        <p:attrNameLst>
                                          <p:attrName>ppt_y</p:attrName>
                                        </p:attrNameLst>
                                      </p:cBhvr>
                                      <p:tavLst>
                                        <p:tav tm="0">
                                          <p:val>
                                            <p:fltVal val="0.5"/>
                                          </p:val>
                                        </p:tav>
                                        <p:tav tm="100000">
                                          <p:val>
                                            <p:strVal val="#ppt_y"/>
                                          </p:val>
                                        </p:tav>
                                      </p:tavLst>
                                    </p:anim>
                                  </p:childTnLst>
                                </p:cTn>
                              </p:par>
                            </p:childTnLst>
                          </p:cTn>
                        </p:par>
                        <p:par>
                          <p:cTn id="40" fill="hold">
                            <p:stCondLst>
                              <p:cond delay="1100"/>
                            </p:stCondLst>
                            <p:childTnLst>
                              <p:par>
                                <p:cTn id="41" presetID="53" presetClass="entr" presetSubtype="528"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150" fill="hold"/>
                                        <p:tgtEl>
                                          <p:spTgt spid="8"/>
                                        </p:tgtEl>
                                        <p:attrNameLst>
                                          <p:attrName>ppt_w</p:attrName>
                                        </p:attrNameLst>
                                      </p:cBhvr>
                                      <p:tavLst>
                                        <p:tav tm="0">
                                          <p:val>
                                            <p:fltVal val="0"/>
                                          </p:val>
                                        </p:tav>
                                        <p:tav tm="100000">
                                          <p:val>
                                            <p:strVal val="#ppt_w"/>
                                          </p:val>
                                        </p:tav>
                                      </p:tavLst>
                                    </p:anim>
                                    <p:anim calcmode="lin" valueType="num">
                                      <p:cBhvr>
                                        <p:cTn id="44" dur="150" fill="hold"/>
                                        <p:tgtEl>
                                          <p:spTgt spid="8"/>
                                        </p:tgtEl>
                                        <p:attrNameLst>
                                          <p:attrName>ppt_h</p:attrName>
                                        </p:attrNameLst>
                                      </p:cBhvr>
                                      <p:tavLst>
                                        <p:tav tm="0">
                                          <p:val>
                                            <p:fltVal val="0"/>
                                          </p:val>
                                        </p:tav>
                                        <p:tav tm="100000">
                                          <p:val>
                                            <p:strVal val="#ppt_h"/>
                                          </p:val>
                                        </p:tav>
                                      </p:tavLst>
                                    </p:anim>
                                    <p:animEffect transition="in" filter="fade">
                                      <p:cBhvr>
                                        <p:cTn id="45" dur="150"/>
                                        <p:tgtEl>
                                          <p:spTgt spid="8"/>
                                        </p:tgtEl>
                                      </p:cBhvr>
                                    </p:animEffect>
                                    <p:anim calcmode="lin" valueType="num">
                                      <p:cBhvr>
                                        <p:cTn id="46" dur="150" fill="hold"/>
                                        <p:tgtEl>
                                          <p:spTgt spid="8"/>
                                        </p:tgtEl>
                                        <p:attrNameLst>
                                          <p:attrName>ppt_x</p:attrName>
                                        </p:attrNameLst>
                                      </p:cBhvr>
                                      <p:tavLst>
                                        <p:tav tm="0">
                                          <p:val>
                                            <p:fltVal val="0.5"/>
                                          </p:val>
                                        </p:tav>
                                        <p:tav tm="100000">
                                          <p:val>
                                            <p:strVal val="#ppt_x"/>
                                          </p:val>
                                        </p:tav>
                                      </p:tavLst>
                                    </p:anim>
                                    <p:anim calcmode="lin" valueType="num">
                                      <p:cBhvr>
                                        <p:cTn id="47" dur="150" fill="hold"/>
                                        <p:tgtEl>
                                          <p:spTgt spid="8"/>
                                        </p:tgtEl>
                                        <p:attrNameLst>
                                          <p:attrName>ppt_y</p:attrName>
                                        </p:attrNameLst>
                                      </p:cBhvr>
                                      <p:tavLst>
                                        <p:tav tm="0">
                                          <p:val>
                                            <p:fltVal val="0.5"/>
                                          </p:val>
                                        </p:tav>
                                        <p:tav tm="100000">
                                          <p:val>
                                            <p:strVal val="#ppt_y"/>
                                          </p:val>
                                        </p:tav>
                                      </p:tavLst>
                                    </p:anim>
                                  </p:childTnLst>
                                </p:cTn>
                              </p:par>
                            </p:childTnLst>
                          </p:cTn>
                        </p:par>
                        <p:par>
                          <p:cTn id="48" fill="hold">
                            <p:stCondLst>
                              <p:cond delay="1250"/>
                            </p:stCondLst>
                            <p:childTnLst>
                              <p:par>
                                <p:cTn id="49" presetID="53" presetClass="entr" presetSubtype="528"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150" fill="hold"/>
                                        <p:tgtEl>
                                          <p:spTgt spid="9"/>
                                        </p:tgtEl>
                                        <p:attrNameLst>
                                          <p:attrName>ppt_w</p:attrName>
                                        </p:attrNameLst>
                                      </p:cBhvr>
                                      <p:tavLst>
                                        <p:tav tm="0">
                                          <p:val>
                                            <p:fltVal val="0"/>
                                          </p:val>
                                        </p:tav>
                                        <p:tav tm="100000">
                                          <p:val>
                                            <p:strVal val="#ppt_w"/>
                                          </p:val>
                                        </p:tav>
                                      </p:tavLst>
                                    </p:anim>
                                    <p:anim calcmode="lin" valueType="num">
                                      <p:cBhvr>
                                        <p:cTn id="52" dur="150" fill="hold"/>
                                        <p:tgtEl>
                                          <p:spTgt spid="9"/>
                                        </p:tgtEl>
                                        <p:attrNameLst>
                                          <p:attrName>ppt_h</p:attrName>
                                        </p:attrNameLst>
                                      </p:cBhvr>
                                      <p:tavLst>
                                        <p:tav tm="0">
                                          <p:val>
                                            <p:fltVal val="0"/>
                                          </p:val>
                                        </p:tav>
                                        <p:tav tm="100000">
                                          <p:val>
                                            <p:strVal val="#ppt_h"/>
                                          </p:val>
                                        </p:tav>
                                      </p:tavLst>
                                    </p:anim>
                                    <p:animEffect transition="in" filter="fade">
                                      <p:cBhvr>
                                        <p:cTn id="53" dur="150"/>
                                        <p:tgtEl>
                                          <p:spTgt spid="9"/>
                                        </p:tgtEl>
                                      </p:cBhvr>
                                    </p:animEffect>
                                    <p:anim calcmode="lin" valueType="num">
                                      <p:cBhvr>
                                        <p:cTn id="54" dur="150" fill="hold"/>
                                        <p:tgtEl>
                                          <p:spTgt spid="9"/>
                                        </p:tgtEl>
                                        <p:attrNameLst>
                                          <p:attrName>ppt_x</p:attrName>
                                        </p:attrNameLst>
                                      </p:cBhvr>
                                      <p:tavLst>
                                        <p:tav tm="0">
                                          <p:val>
                                            <p:fltVal val="0.5"/>
                                          </p:val>
                                        </p:tav>
                                        <p:tav tm="100000">
                                          <p:val>
                                            <p:strVal val="#ppt_x"/>
                                          </p:val>
                                        </p:tav>
                                      </p:tavLst>
                                    </p:anim>
                                    <p:anim calcmode="lin" valueType="num">
                                      <p:cBhvr>
                                        <p:cTn id="55" dur="150" fill="hold"/>
                                        <p:tgtEl>
                                          <p:spTgt spid="9"/>
                                        </p:tgtEl>
                                        <p:attrNameLst>
                                          <p:attrName>ppt_y</p:attrName>
                                        </p:attrNameLst>
                                      </p:cBhvr>
                                      <p:tavLst>
                                        <p:tav tm="0">
                                          <p:val>
                                            <p:fltVal val="0.5"/>
                                          </p:val>
                                        </p:tav>
                                        <p:tav tm="100000">
                                          <p:val>
                                            <p:strVal val="#ppt_y"/>
                                          </p:val>
                                        </p:tav>
                                      </p:tavLst>
                                    </p:anim>
                                  </p:childTnLst>
                                </p:cTn>
                              </p:par>
                            </p:childTnLst>
                          </p:cTn>
                        </p:par>
                        <p:par>
                          <p:cTn id="56" fill="hold">
                            <p:stCondLst>
                              <p:cond delay="1400"/>
                            </p:stCondLst>
                            <p:childTnLst>
                              <p:par>
                                <p:cTn id="57" presetID="53" presetClass="entr" presetSubtype="528" fill="hold" nodeType="afterEffect">
                                  <p:stCondLst>
                                    <p:cond delay="0"/>
                                  </p:stCondLst>
                                  <p:childTnLst>
                                    <p:set>
                                      <p:cBhvr>
                                        <p:cTn id="58" dur="1" fill="hold">
                                          <p:stCondLst>
                                            <p:cond delay="0"/>
                                          </p:stCondLst>
                                        </p:cTn>
                                        <p:tgtEl>
                                          <p:spTgt spid="10"/>
                                        </p:tgtEl>
                                        <p:attrNameLst>
                                          <p:attrName>style.visibility</p:attrName>
                                        </p:attrNameLst>
                                      </p:cBhvr>
                                      <p:to>
                                        <p:strVal val="visible"/>
                                      </p:to>
                                    </p:set>
                                    <p:anim calcmode="lin" valueType="num">
                                      <p:cBhvr>
                                        <p:cTn id="59" dur="150" fill="hold"/>
                                        <p:tgtEl>
                                          <p:spTgt spid="10"/>
                                        </p:tgtEl>
                                        <p:attrNameLst>
                                          <p:attrName>ppt_w</p:attrName>
                                        </p:attrNameLst>
                                      </p:cBhvr>
                                      <p:tavLst>
                                        <p:tav tm="0">
                                          <p:val>
                                            <p:fltVal val="0"/>
                                          </p:val>
                                        </p:tav>
                                        <p:tav tm="100000">
                                          <p:val>
                                            <p:strVal val="#ppt_w"/>
                                          </p:val>
                                        </p:tav>
                                      </p:tavLst>
                                    </p:anim>
                                    <p:anim calcmode="lin" valueType="num">
                                      <p:cBhvr>
                                        <p:cTn id="60" dur="150" fill="hold"/>
                                        <p:tgtEl>
                                          <p:spTgt spid="10"/>
                                        </p:tgtEl>
                                        <p:attrNameLst>
                                          <p:attrName>ppt_h</p:attrName>
                                        </p:attrNameLst>
                                      </p:cBhvr>
                                      <p:tavLst>
                                        <p:tav tm="0">
                                          <p:val>
                                            <p:fltVal val="0"/>
                                          </p:val>
                                        </p:tav>
                                        <p:tav tm="100000">
                                          <p:val>
                                            <p:strVal val="#ppt_h"/>
                                          </p:val>
                                        </p:tav>
                                      </p:tavLst>
                                    </p:anim>
                                    <p:animEffect transition="in" filter="fade">
                                      <p:cBhvr>
                                        <p:cTn id="61" dur="150"/>
                                        <p:tgtEl>
                                          <p:spTgt spid="10"/>
                                        </p:tgtEl>
                                      </p:cBhvr>
                                    </p:animEffect>
                                    <p:anim calcmode="lin" valueType="num">
                                      <p:cBhvr>
                                        <p:cTn id="62" dur="150" fill="hold"/>
                                        <p:tgtEl>
                                          <p:spTgt spid="10"/>
                                        </p:tgtEl>
                                        <p:attrNameLst>
                                          <p:attrName>ppt_x</p:attrName>
                                        </p:attrNameLst>
                                      </p:cBhvr>
                                      <p:tavLst>
                                        <p:tav tm="0">
                                          <p:val>
                                            <p:fltVal val="0.5"/>
                                          </p:val>
                                        </p:tav>
                                        <p:tav tm="100000">
                                          <p:val>
                                            <p:strVal val="#ppt_x"/>
                                          </p:val>
                                        </p:tav>
                                      </p:tavLst>
                                    </p:anim>
                                    <p:anim calcmode="lin" valueType="num">
                                      <p:cBhvr>
                                        <p:cTn id="63" dur="150" fill="hold"/>
                                        <p:tgtEl>
                                          <p:spTgt spid="10"/>
                                        </p:tgtEl>
                                        <p:attrNameLst>
                                          <p:attrName>ppt_y</p:attrName>
                                        </p:attrNameLst>
                                      </p:cBhvr>
                                      <p:tavLst>
                                        <p:tav tm="0">
                                          <p:val>
                                            <p:fltVal val="0.5"/>
                                          </p:val>
                                        </p:tav>
                                        <p:tav tm="100000">
                                          <p:val>
                                            <p:strVal val="#ppt_y"/>
                                          </p:val>
                                        </p:tav>
                                      </p:tavLst>
                                    </p:anim>
                                  </p:childTnLst>
                                </p:cTn>
                              </p:par>
                            </p:childTnLst>
                          </p:cTn>
                        </p:par>
                        <p:par>
                          <p:cTn id="64" fill="hold">
                            <p:stCondLst>
                              <p:cond delay="1550"/>
                            </p:stCondLst>
                            <p:childTnLst>
                              <p:par>
                                <p:cTn id="65" presetID="53" presetClass="entr" presetSubtype="528" fill="hold" nodeType="afterEffect">
                                  <p:stCondLst>
                                    <p:cond delay="0"/>
                                  </p:stCondLst>
                                  <p:childTnLst>
                                    <p:set>
                                      <p:cBhvr>
                                        <p:cTn id="66" dur="1" fill="hold">
                                          <p:stCondLst>
                                            <p:cond delay="0"/>
                                          </p:stCondLst>
                                        </p:cTn>
                                        <p:tgtEl>
                                          <p:spTgt spid="2"/>
                                        </p:tgtEl>
                                        <p:attrNameLst>
                                          <p:attrName>style.visibility</p:attrName>
                                        </p:attrNameLst>
                                      </p:cBhvr>
                                      <p:to>
                                        <p:strVal val="visible"/>
                                      </p:to>
                                    </p:set>
                                    <p:anim calcmode="lin" valueType="num">
                                      <p:cBhvr>
                                        <p:cTn id="67" dur="150" fill="hold"/>
                                        <p:tgtEl>
                                          <p:spTgt spid="2"/>
                                        </p:tgtEl>
                                        <p:attrNameLst>
                                          <p:attrName>ppt_w</p:attrName>
                                        </p:attrNameLst>
                                      </p:cBhvr>
                                      <p:tavLst>
                                        <p:tav tm="0">
                                          <p:val>
                                            <p:fltVal val="0"/>
                                          </p:val>
                                        </p:tav>
                                        <p:tav tm="100000">
                                          <p:val>
                                            <p:strVal val="#ppt_w"/>
                                          </p:val>
                                        </p:tav>
                                      </p:tavLst>
                                    </p:anim>
                                    <p:anim calcmode="lin" valueType="num">
                                      <p:cBhvr>
                                        <p:cTn id="68" dur="150" fill="hold"/>
                                        <p:tgtEl>
                                          <p:spTgt spid="2"/>
                                        </p:tgtEl>
                                        <p:attrNameLst>
                                          <p:attrName>ppt_h</p:attrName>
                                        </p:attrNameLst>
                                      </p:cBhvr>
                                      <p:tavLst>
                                        <p:tav tm="0">
                                          <p:val>
                                            <p:fltVal val="0"/>
                                          </p:val>
                                        </p:tav>
                                        <p:tav tm="100000">
                                          <p:val>
                                            <p:strVal val="#ppt_h"/>
                                          </p:val>
                                        </p:tav>
                                      </p:tavLst>
                                    </p:anim>
                                    <p:animEffect transition="in" filter="fade">
                                      <p:cBhvr>
                                        <p:cTn id="69" dur="150"/>
                                        <p:tgtEl>
                                          <p:spTgt spid="2"/>
                                        </p:tgtEl>
                                      </p:cBhvr>
                                    </p:animEffect>
                                    <p:anim calcmode="lin" valueType="num">
                                      <p:cBhvr>
                                        <p:cTn id="70" dur="150" fill="hold"/>
                                        <p:tgtEl>
                                          <p:spTgt spid="2"/>
                                        </p:tgtEl>
                                        <p:attrNameLst>
                                          <p:attrName>ppt_x</p:attrName>
                                        </p:attrNameLst>
                                      </p:cBhvr>
                                      <p:tavLst>
                                        <p:tav tm="0">
                                          <p:val>
                                            <p:fltVal val="0.5"/>
                                          </p:val>
                                        </p:tav>
                                        <p:tav tm="100000">
                                          <p:val>
                                            <p:strVal val="#ppt_x"/>
                                          </p:val>
                                        </p:tav>
                                      </p:tavLst>
                                    </p:anim>
                                    <p:anim calcmode="lin" valueType="num">
                                      <p:cBhvr>
                                        <p:cTn id="71" dur="150" fill="hold"/>
                                        <p:tgtEl>
                                          <p:spTgt spid="2"/>
                                        </p:tgtEl>
                                        <p:attrNameLst>
                                          <p:attrName>ppt_y</p:attrName>
                                        </p:attrNameLst>
                                      </p:cBhvr>
                                      <p:tavLst>
                                        <p:tav tm="0">
                                          <p:val>
                                            <p:fltVal val="0.5"/>
                                          </p:val>
                                        </p:tav>
                                        <p:tav tm="100000">
                                          <p:val>
                                            <p:strVal val="#ppt_y"/>
                                          </p:val>
                                        </p:tav>
                                      </p:tavLst>
                                    </p:anim>
                                  </p:childTnLst>
                                </p:cTn>
                              </p:par>
                            </p:childTnLst>
                          </p:cTn>
                        </p:par>
                        <p:par>
                          <p:cTn id="72" fill="hold">
                            <p:stCondLst>
                              <p:cond delay="1700"/>
                            </p:stCondLst>
                            <p:childTnLst>
                              <p:par>
                                <p:cTn id="73" presetID="22" presetClass="entr" presetSubtype="8" fill="hold" nodeType="afterEffect">
                                  <p:stCondLst>
                                    <p:cond delay="0"/>
                                  </p:stCondLst>
                                  <p:childTnLst>
                                    <p:set>
                                      <p:cBhvr>
                                        <p:cTn id="74" dur="1" fill="hold">
                                          <p:stCondLst>
                                            <p:cond delay="0"/>
                                          </p:stCondLst>
                                        </p:cTn>
                                        <p:tgtEl>
                                          <p:spTgt spid="55"/>
                                        </p:tgtEl>
                                        <p:attrNameLst>
                                          <p:attrName>style.visibility</p:attrName>
                                        </p:attrNameLst>
                                      </p:cBhvr>
                                      <p:to>
                                        <p:strVal val="visible"/>
                                      </p:to>
                                    </p:set>
                                    <p:animEffect transition="in" filter="wipe(left)">
                                      <p:cBhvr>
                                        <p:cTn id="75" dur="500"/>
                                        <p:tgtEl>
                                          <p:spTgt spid="55"/>
                                        </p:tgtEl>
                                      </p:cBhvr>
                                    </p:animEffect>
                                  </p:childTnLst>
                                </p:cTn>
                              </p:par>
                            </p:childTnLst>
                          </p:cTn>
                        </p:par>
                        <p:par>
                          <p:cTn id="76" fill="hold">
                            <p:stCondLst>
                              <p:cond delay="2200"/>
                            </p:stCondLst>
                            <p:childTnLst>
                              <p:par>
                                <p:cTn id="77" presetID="42" presetClass="entr" presetSubtype="0" fill="hold" grpId="0" nodeType="afterEffect">
                                  <p:stCondLst>
                                    <p:cond delay="0"/>
                                  </p:stCondLst>
                                  <p:childTnLst>
                                    <p:set>
                                      <p:cBhvr>
                                        <p:cTn id="78" dur="1" fill="hold">
                                          <p:stCondLst>
                                            <p:cond delay="0"/>
                                          </p:stCondLst>
                                        </p:cTn>
                                        <p:tgtEl>
                                          <p:spTgt spid="73"/>
                                        </p:tgtEl>
                                        <p:attrNameLst>
                                          <p:attrName>style.visibility</p:attrName>
                                        </p:attrNameLst>
                                      </p:cBhvr>
                                      <p:to>
                                        <p:strVal val="visible"/>
                                      </p:to>
                                    </p:set>
                                    <p:animEffect transition="in" filter="fade">
                                      <p:cBhvr>
                                        <p:cTn id="79" dur="1000"/>
                                        <p:tgtEl>
                                          <p:spTgt spid="73"/>
                                        </p:tgtEl>
                                      </p:cBhvr>
                                    </p:animEffect>
                                    <p:anim calcmode="lin" valueType="num">
                                      <p:cBhvr>
                                        <p:cTn id="80" dur="1000" fill="hold"/>
                                        <p:tgtEl>
                                          <p:spTgt spid="73"/>
                                        </p:tgtEl>
                                        <p:attrNameLst>
                                          <p:attrName>ppt_x</p:attrName>
                                        </p:attrNameLst>
                                      </p:cBhvr>
                                      <p:tavLst>
                                        <p:tav tm="0">
                                          <p:val>
                                            <p:strVal val="#ppt_x"/>
                                          </p:val>
                                        </p:tav>
                                        <p:tav tm="100000">
                                          <p:val>
                                            <p:strVal val="#ppt_x"/>
                                          </p:val>
                                        </p:tav>
                                      </p:tavLst>
                                    </p:anim>
                                    <p:anim calcmode="lin" valueType="num">
                                      <p:cBhvr>
                                        <p:cTn id="81" dur="1000" fill="hold"/>
                                        <p:tgtEl>
                                          <p:spTgt spid="73"/>
                                        </p:tgtEl>
                                        <p:attrNameLst>
                                          <p:attrName>ppt_y</p:attrName>
                                        </p:attrNameLst>
                                      </p:cBhvr>
                                      <p:tavLst>
                                        <p:tav tm="0">
                                          <p:val>
                                            <p:strVal val="#ppt_y+.1"/>
                                          </p:val>
                                        </p:tav>
                                        <p:tav tm="100000">
                                          <p:val>
                                            <p:strVal val="#ppt_y"/>
                                          </p:val>
                                        </p:tav>
                                      </p:tavLst>
                                    </p:anim>
                                  </p:childTnLst>
                                </p:cTn>
                              </p:par>
                            </p:childTnLst>
                          </p:cTn>
                        </p:par>
                        <p:par>
                          <p:cTn id="82" fill="hold">
                            <p:stCondLst>
                              <p:cond delay="3200"/>
                            </p:stCondLst>
                            <p:childTnLst>
                              <p:par>
                                <p:cTn id="83" presetID="22" presetClass="entr" presetSubtype="8" fill="hold" nodeType="afterEffect">
                                  <p:stCondLst>
                                    <p:cond delay="0"/>
                                  </p:stCondLst>
                                  <p:childTnLst>
                                    <p:set>
                                      <p:cBhvr>
                                        <p:cTn id="84" dur="1" fill="hold">
                                          <p:stCondLst>
                                            <p:cond delay="0"/>
                                          </p:stCondLst>
                                        </p:cTn>
                                        <p:tgtEl>
                                          <p:spTgt spid="58"/>
                                        </p:tgtEl>
                                        <p:attrNameLst>
                                          <p:attrName>style.visibility</p:attrName>
                                        </p:attrNameLst>
                                      </p:cBhvr>
                                      <p:to>
                                        <p:strVal val="visible"/>
                                      </p:to>
                                    </p:set>
                                    <p:animEffect transition="in" filter="wipe(left)">
                                      <p:cBhvr>
                                        <p:cTn id="85" dur="500"/>
                                        <p:tgtEl>
                                          <p:spTgt spid="58"/>
                                        </p:tgtEl>
                                      </p:cBhvr>
                                    </p:animEffect>
                                  </p:childTnLst>
                                </p:cTn>
                              </p:par>
                            </p:childTnLst>
                          </p:cTn>
                        </p:par>
                        <p:par>
                          <p:cTn id="86" fill="hold">
                            <p:stCondLst>
                              <p:cond delay="3700"/>
                            </p:stCondLst>
                            <p:childTnLst>
                              <p:par>
                                <p:cTn id="87" presetID="42" presetClass="entr" presetSubtype="0" fill="hold" grpId="0" nodeType="afterEffect">
                                  <p:stCondLst>
                                    <p:cond delay="0"/>
                                  </p:stCondLst>
                                  <p:childTnLst>
                                    <p:set>
                                      <p:cBhvr>
                                        <p:cTn id="88" dur="1" fill="hold">
                                          <p:stCondLst>
                                            <p:cond delay="0"/>
                                          </p:stCondLst>
                                        </p:cTn>
                                        <p:tgtEl>
                                          <p:spTgt spid="74"/>
                                        </p:tgtEl>
                                        <p:attrNameLst>
                                          <p:attrName>style.visibility</p:attrName>
                                        </p:attrNameLst>
                                      </p:cBhvr>
                                      <p:to>
                                        <p:strVal val="visible"/>
                                      </p:to>
                                    </p:set>
                                    <p:animEffect transition="in" filter="fade">
                                      <p:cBhvr>
                                        <p:cTn id="89" dur="1000"/>
                                        <p:tgtEl>
                                          <p:spTgt spid="74"/>
                                        </p:tgtEl>
                                      </p:cBhvr>
                                    </p:animEffect>
                                    <p:anim calcmode="lin" valueType="num">
                                      <p:cBhvr>
                                        <p:cTn id="90" dur="1000" fill="hold"/>
                                        <p:tgtEl>
                                          <p:spTgt spid="74"/>
                                        </p:tgtEl>
                                        <p:attrNameLst>
                                          <p:attrName>ppt_x</p:attrName>
                                        </p:attrNameLst>
                                      </p:cBhvr>
                                      <p:tavLst>
                                        <p:tav tm="0">
                                          <p:val>
                                            <p:strVal val="#ppt_x"/>
                                          </p:val>
                                        </p:tav>
                                        <p:tav tm="100000">
                                          <p:val>
                                            <p:strVal val="#ppt_x"/>
                                          </p:val>
                                        </p:tav>
                                      </p:tavLst>
                                    </p:anim>
                                    <p:anim calcmode="lin" valueType="num">
                                      <p:cBhvr>
                                        <p:cTn id="91" dur="1000" fill="hold"/>
                                        <p:tgtEl>
                                          <p:spTgt spid="74"/>
                                        </p:tgtEl>
                                        <p:attrNameLst>
                                          <p:attrName>ppt_y</p:attrName>
                                        </p:attrNameLst>
                                      </p:cBhvr>
                                      <p:tavLst>
                                        <p:tav tm="0">
                                          <p:val>
                                            <p:strVal val="#ppt_y+.1"/>
                                          </p:val>
                                        </p:tav>
                                        <p:tav tm="100000">
                                          <p:val>
                                            <p:strVal val="#ppt_y"/>
                                          </p:val>
                                        </p:tav>
                                      </p:tavLst>
                                    </p:anim>
                                  </p:childTnLst>
                                </p:cTn>
                              </p:par>
                            </p:childTnLst>
                          </p:cTn>
                        </p:par>
                        <p:par>
                          <p:cTn id="92" fill="hold">
                            <p:stCondLst>
                              <p:cond delay="4700"/>
                            </p:stCondLst>
                            <p:childTnLst>
                              <p:par>
                                <p:cTn id="93" presetID="22" presetClass="entr" presetSubtype="8" fill="hold" nodeType="afterEffect">
                                  <p:stCondLst>
                                    <p:cond delay="0"/>
                                  </p:stCondLst>
                                  <p:childTnLst>
                                    <p:set>
                                      <p:cBhvr>
                                        <p:cTn id="94" dur="1" fill="hold">
                                          <p:stCondLst>
                                            <p:cond delay="0"/>
                                          </p:stCondLst>
                                        </p:cTn>
                                        <p:tgtEl>
                                          <p:spTgt spid="63"/>
                                        </p:tgtEl>
                                        <p:attrNameLst>
                                          <p:attrName>style.visibility</p:attrName>
                                        </p:attrNameLst>
                                      </p:cBhvr>
                                      <p:to>
                                        <p:strVal val="visible"/>
                                      </p:to>
                                    </p:set>
                                    <p:animEffect transition="in" filter="wipe(left)">
                                      <p:cBhvr>
                                        <p:cTn id="95" dur="500"/>
                                        <p:tgtEl>
                                          <p:spTgt spid="63"/>
                                        </p:tgtEl>
                                      </p:cBhvr>
                                    </p:animEffect>
                                  </p:childTnLst>
                                </p:cTn>
                              </p:par>
                            </p:childTnLst>
                          </p:cTn>
                        </p:par>
                        <p:par>
                          <p:cTn id="96" fill="hold">
                            <p:stCondLst>
                              <p:cond delay="5200"/>
                            </p:stCondLst>
                            <p:childTnLst>
                              <p:par>
                                <p:cTn id="97" presetID="42" presetClass="entr" presetSubtype="0" fill="hold" grpId="0"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6200"/>
                            </p:stCondLst>
                            <p:childTnLst>
                              <p:par>
                                <p:cTn id="103" presetID="22" presetClass="entr" presetSubtype="1" fill="hold"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6700"/>
                            </p:stCondLst>
                            <p:childTnLst>
                              <p:par>
                                <p:cTn id="107" presetID="42" presetClass="entr" presetSubtype="0" fill="hold" grpId="0"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fade">
                                      <p:cBhvr>
                                        <p:cTn id="109" dur="1000"/>
                                        <p:tgtEl>
                                          <p:spTgt spid="76"/>
                                        </p:tgtEl>
                                      </p:cBhvr>
                                    </p:animEffect>
                                    <p:anim calcmode="lin" valueType="num">
                                      <p:cBhvr>
                                        <p:cTn id="110" dur="1000" fill="hold"/>
                                        <p:tgtEl>
                                          <p:spTgt spid="76"/>
                                        </p:tgtEl>
                                        <p:attrNameLst>
                                          <p:attrName>ppt_x</p:attrName>
                                        </p:attrNameLst>
                                      </p:cBhvr>
                                      <p:tavLst>
                                        <p:tav tm="0">
                                          <p:val>
                                            <p:strVal val="#ppt_x"/>
                                          </p:val>
                                        </p:tav>
                                        <p:tav tm="100000">
                                          <p:val>
                                            <p:strVal val="#ppt_x"/>
                                          </p:val>
                                        </p:tav>
                                      </p:tavLst>
                                    </p:anim>
                                    <p:anim calcmode="lin" valueType="num">
                                      <p:cBhvr>
                                        <p:cTn id="111" dur="1000" fill="hold"/>
                                        <p:tgtEl>
                                          <p:spTgt spid="76"/>
                                        </p:tgtEl>
                                        <p:attrNameLst>
                                          <p:attrName>ppt_y</p:attrName>
                                        </p:attrNameLst>
                                      </p:cBhvr>
                                      <p:tavLst>
                                        <p:tav tm="0">
                                          <p:val>
                                            <p:strVal val="#ppt_y+.1"/>
                                          </p:val>
                                        </p:tav>
                                        <p:tav tm="100000">
                                          <p:val>
                                            <p:strVal val="#ppt_y"/>
                                          </p:val>
                                        </p:tav>
                                      </p:tavLst>
                                    </p:anim>
                                  </p:childTnLst>
                                </p:cTn>
                              </p:par>
                            </p:childTnLst>
                          </p:cTn>
                        </p:par>
                        <p:par>
                          <p:cTn id="112" fill="hold">
                            <p:stCondLst>
                              <p:cond delay="7700"/>
                            </p:stCondLst>
                            <p:childTnLst>
                              <p:par>
                                <p:cTn id="113" presetID="22" presetClass="entr" presetSubtype="1" fill="hold" nodeType="afterEffect">
                                  <p:stCondLst>
                                    <p:cond delay="0"/>
                                  </p:stCondLst>
                                  <p:childTnLst>
                                    <p:set>
                                      <p:cBhvr>
                                        <p:cTn id="114" dur="1" fill="hold">
                                          <p:stCondLst>
                                            <p:cond delay="0"/>
                                          </p:stCondLst>
                                        </p:cTn>
                                        <p:tgtEl>
                                          <p:spTgt spid="71"/>
                                        </p:tgtEl>
                                        <p:attrNameLst>
                                          <p:attrName>style.visibility</p:attrName>
                                        </p:attrNameLst>
                                      </p:cBhvr>
                                      <p:to>
                                        <p:strVal val="visible"/>
                                      </p:to>
                                    </p:set>
                                    <p:animEffect transition="in" filter="wipe(up)">
                                      <p:cBhvr>
                                        <p:cTn id="115" dur="500"/>
                                        <p:tgtEl>
                                          <p:spTgt spid="71"/>
                                        </p:tgtEl>
                                      </p:cBhvr>
                                    </p:animEffect>
                                  </p:childTnLst>
                                </p:cTn>
                              </p:par>
                            </p:childTnLst>
                          </p:cTn>
                        </p:par>
                        <p:par>
                          <p:cTn id="116" fill="hold">
                            <p:stCondLst>
                              <p:cond delay="8200"/>
                            </p:stCondLst>
                            <p:childTnLst>
                              <p:par>
                                <p:cTn id="117" presetID="42" presetClass="entr" presetSubtype="0" fill="hold" grpId="0" nodeType="afterEffect">
                                  <p:stCondLst>
                                    <p:cond delay="0"/>
                                  </p:stCondLst>
                                  <p:childTnLst>
                                    <p:set>
                                      <p:cBhvr>
                                        <p:cTn id="118" dur="1" fill="hold">
                                          <p:stCondLst>
                                            <p:cond delay="0"/>
                                          </p:stCondLst>
                                        </p:cTn>
                                        <p:tgtEl>
                                          <p:spTgt spid="78"/>
                                        </p:tgtEl>
                                        <p:attrNameLst>
                                          <p:attrName>style.visibility</p:attrName>
                                        </p:attrNameLst>
                                      </p:cBhvr>
                                      <p:to>
                                        <p:strVal val="visible"/>
                                      </p:to>
                                    </p:set>
                                    <p:animEffect transition="in" filter="fade">
                                      <p:cBhvr>
                                        <p:cTn id="119" dur="1000"/>
                                        <p:tgtEl>
                                          <p:spTgt spid="78"/>
                                        </p:tgtEl>
                                      </p:cBhvr>
                                    </p:animEffect>
                                    <p:anim calcmode="lin" valueType="num">
                                      <p:cBhvr>
                                        <p:cTn id="120" dur="1000" fill="hold"/>
                                        <p:tgtEl>
                                          <p:spTgt spid="78"/>
                                        </p:tgtEl>
                                        <p:attrNameLst>
                                          <p:attrName>ppt_x</p:attrName>
                                        </p:attrNameLst>
                                      </p:cBhvr>
                                      <p:tavLst>
                                        <p:tav tm="0">
                                          <p:val>
                                            <p:strVal val="#ppt_x"/>
                                          </p:val>
                                        </p:tav>
                                        <p:tav tm="100000">
                                          <p:val>
                                            <p:strVal val="#ppt_x"/>
                                          </p:val>
                                        </p:tav>
                                      </p:tavLst>
                                    </p:anim>
                                    <p:anim calcmode="lin" valueType="num">
                                      <p:cBhvr>
                                        <p:cTn id="121" dur="1000" fill="hold"/>
                                        <p:tgtEl>
                                          <p:spTgt spid="78"/>
                                        </p:tgtEl>
                                        <p:attrNameLst>
                                          <p:attrName>ppt_y</p:attrName>
                                        </p:attrNameLst>
                                      </p:cBhvr>
                                      <p:tavLst>
                                        <p:tav tm="0">
                                          <p:val>
                                            <p:strVal val="#ppt_y+.1"/>
                                          </p:val>
                                        </p:tav>
                                        <p:tav tm="100000">
                                          <p:val>
                                            <p:strVal val="#ppt_y"/>
                                          </p:val>
                                        </p:tav>
                                      </p:tavLst>
                                    </p:anim>
                                  </p:childTnLst>
                                </p:cTn>
                              </p:par>
                            </p:childTnLst>
                          </p:cTn>
                        </p:par>
                        <p:par>
                          <p:cTn id="122" fill="hold">
                            <p:stCondLst>
                              <p:cond delay="9200"/>
                            </p:stCondLst>
                            <p:childTnLst>
                              <p:par>
                                <p:cTn id="123" presetID="22" presetClass="entr" presetSubtype="2" fill="hold" nodeType="afterEffect">
                                  <p:stCondLst>
                                    <p:cond delay="0"/>
                                  </p:stCondLst>
                                  <p:childTnLst>
                                    <p:set>
                                      <p:cBhvr>
                                        <p:cTn id="124" dur="1" fill="hold">
                                          <p:stCondLst>
                                            <p:cond delay="0"/>
                                          </p:stCondLst>
                                        </p:cTn>
                                        <p:tgtEl>
                                          <p:spTgt spid="67"/>
                                        </p:tgtEl>
                                        <p:attrNameLst>
                                          <p:attrName>style.visibility</p:attrName>
                                        </p:attrNameLst>
                                      </p:cBhvr>
                                      <p:to>
                                        <p:strVal val="visible"/>
                                      </p:to>
                                    </p:set>
                                    <p:animEffect transition="in" filter="wipe(right)">
                                      <p:cBhvr>
                                        <p:cTn id="125" dur="500"/>
                                        <p:tgtEl>
                                          <p:spTgt spid="67"/>
                                        </p:tgtEl>
                                      </p:cBhvr>
                                    </p:animEffect>
                                  </p:childTnLst>
                                </p:cTn>
                              </p:par>
                            </p:childTnLst>
                          </p:cTn>
                        </p:par>
                        <p:par>
                          <p:cTn id="126" fill="hold">
                            <p:stCondLst>
                              <p:cond delay="9700"/>
                            </p:stCondLst>
                            <p:childTnLst>
                              <p:par>
                                <p:cTn id="127" presetID="42" presetClass="entr" presetSubtype="0" fill="hold" grpId="0" nodeType="afterEffect">
                                  <p:stCondLst>
                                    <p:cond delay="0"/>
                                  </p:stCondLst>
                                  <p:childTnLst>
                                    <p:set>
                                      <p:cBhvr>
                                        <p:cTn id="128" dur="1" fill="hold">
                                          <p:stCondLst>
                                            <p:cond delay="0"/>
                                          </p:stCondLst>
                                        </p:cTn>
                                        <p:tgtEl>
                                          <p:spTgt spid="81"/>
                                        </p:tgtEl>
                                        <p:attrNameLst>
                                          <p:attrName>style.visibility</p:attrName>
                                        </p:attrNameLst>
                                      </p:cBhvr>
                                      <p:to>
                                        <p:strVal val="visible"/>
                                      </p:to>
                                    </p:set>
                                    <p:animEffect transition="in" filter="fade">
                                      <p:cBhvr>
                                        <p:cTn id="129" dur="1000"/>
                                        <p:tgtEl>
                                          <p:spTgt spid="81"/>
                                        </p:tgtEl>
                                      </p:cBhvr>
                                    </p:animEffect>
                                    <p:anim calcmode="lin" valueType="num">
                                      <p:cBhvr>
                                        <p:cTn id="130" dur="1000" fill="hold"/>
                                        <p:tgtEl>
                                          <p:spTgt spid="81"/>
                                        </p:tgtEl>
                                        <p:attrNameLst>
                                          <p:attrName>ppt_x</p:attrName>
                                        </p:attrNameLst>
                                      </p:cBhvr>
                                      <p:tavLst>
                                        <p:tav tm="0">
                                          <p:val>
                                            <p:strVal val="#ppt_x"/>
                                          </p:val>
                                        </p:tav>
                                        <p:tav tm="100000">
                                          <p:val>
                                            <p:strVal val="#ppt_x"/>
                                          </p:val>
                                        </p:tav>
                                      </p:tavLst>
                                    </p:anim>
                                    <p:anim calcmode="lin" valueType="num">
                                      <p:cBhvr>
                                        <p:cTn id="131" dur="1000" fill="hold"/>
                                        <p:tgtEl>
                                          <p:spTgt spid="81"/>
                                        </p:tgtEl>
                                        <p:attrNameLst>
                                          <p:attrName>ppt_y</p:attrName>
                                        </p:attrNameLst>
                                      </p:cBhvr>
                                      <p:tavLst>
                                        <p:tav tm="0">
                                          <p:val>
                                            <p:strVal val="#ppt_y+.1"/>
                                          </p:val>
                                        </p:tav>
                                        <p:tav tm="100000">
                                          <p:val>
                                            <p:strVal val="#ppt_y"/>
                                          </p:val>
                                        </p:tav>
                                      </p:tavLst>
                                    </p:anim>
                                  </p:childTnLst>
                                </p:cTn>
                              </p:par>
                            </p:childTnLst>
                          </p:cTn>
                        </p:par>
                        <p:par>
                          <p:cTn id="132" fill="hold">
                            <p:stCondLst>
                              <p:cond delay="10700"/>
                            </p:stCondLst>
                            <p:childTnLst>
                              <p:par>
                                <p:cTn id="133" presetID="22" presetClass="entr" presetSubtype="2" fill="hold" nodeType="afterEffect">
                                  <p:stCondLst>
                                    <p:cond delay="0"/>
                                  </p:stCondLst>
                                  <p:childTnLst>
                                    <p:set>
                                      <p:cBhvr>
                                        <p:cTn id="134" dur="1" fill="hold">
                                          <p:stCondLst>
                                            <p:cond delay="0"/>
                                          </p:stCondLst>
                                        </p:cTn>
                                        <p:tgtEl>
                                          <p:spTgt spid="72"/>
                                        </p:tgtEl>
                                        <p:attrNameLst>
                                          <p:attrName>style.visibility</p:attrName>
                                        </p:attrNameLst>
                                      </p:cBhvr>
                                      <p:to>
                                        <p:strVal val="visible"/>
                                      </p:to>
                                    </p:set>
                                    <p:animEffect transition="in" filter="wipe(right)">
                                      <p:cBhvr>
                                        <p:cTn id="135" dur="500"/>
                                        <p:tgtEl>
                                          <p:spTgt spid="72"/>
                                        </p:tgtEl>
                                      </p:cBhvr>
                                    </p:animEffect>
                                  </p:childTnLst>
                                </p:cTn>
                              </p:par>
                            </p:childTnLst>
                          </p:cTn>
                        </p:par>
                        <p:par>
                          <p:cTn id="136" fill="hold">
                            <p:stCondLst>
                              <p:cond delay="11200"/>
                            </p:stCondLst>
                            <p:childTnLst>
                              <p:par>
                                <p:cTn id="137" presetID="42" presetClass="entr" presetSubtype="0" fill="hold" grpId="0" nodeType="afterEffect">
                                  <p:stCondLst>
                                    <p:cond delay="0"/>
                                  </p:stCondLst>
                                  <p:childTnLst>
                                    <p:set>
                                      <p:cBhvr>
                                        <p:cTn id="138" dur="1" fill="hold">
                                          <p:stCondLst>
                                            <p:cond delay="0"/>
                                          </p:stCondLst>
                                        </p:cTn>
                                        <p:tgtEl>
                                          <p:spTgt spid="80"/>
                                        </p:tgtEl>
                                        <p:attrNameLst>
                                          <p:attrName>style.visibility</p:attrName>
                                        </p:attrNameLst>
                                      </p:cBhvr>
                                      <p:to>
                                        <p:strVal val="visible"/>
                                      </p:to>
                                    </p:set>
                                    <p:animEffect transition="in" filter="fade">
                                      <p:cBhvr>
                                        <p:cTn id="139" dur="1000"/>
                                        <p:tgtEl>
                                          <p:spTgt spid="80"/>
                                        </p:tgtEl>
                                      </p:cBhvr>
                                    </p:animEffect>
                                    <p:anim calcmode="lin" valueType="num">
                                      <p:cBhvr>
                                        <p:cTn id="140" dur="1000" fill="hold"/>
                                        <p:tgtEl>
                                          <p:spTgt spid="80"/>
                                        </p:tgtEl>
                                        <p:attrNameLst>
                                          <p:attrName>ppt_x</p:attrName>
                                        </p:attrNameLst>
                                      </p:cBhvr>
                                      <p:tavLst>
                                        <p:tav tm="0">
                                          <p:val>
                                            <p:strVal val="#ppt_x"/>
                                          </p:val>
                                        </p:tav>
                                        <p:tav tm="100000">
                                          <p:val>
                                            <p:strVal val="#ppt_x"/>
                                          </p:val>
                                        </p:tav>
                                      </p:tavLst>
                                    </p:anim>
                                    <p:anim calcmode="lin" valueType="num">
                                      <p:cBhvr>
                                        <p:cTn id="141" dur="1000" fill="hold"/>
                                        <p:tgtEl>
                                          <p:spTgt spid="80"/>
                                        </p:tgtEl>
                                        <p:attrNameLst>
                                          <p:attrName>ppt_y</p:attrName>
                                        </p:attrNameLst>
                                      </p:cBhvr>
                                      <p:tavLst>
                                        <p:tav tm="0">
                                          <p:val>
                                            <p:strVal val="#ppt_y+.1"/>
                                          </p:val>
                                        </p:tav>
                                        <p:tav tm="100000">
                                          <p:val>
                                            <p:strVal val="#ppt_y"/>
                                          </p:val>
                                        </p:tav>
                                      </p:tavLst>
                                    </p:anim>
                                  </p:childTnLst>
                                </p:cTn>
                              </p:par>
                            </p:childTnLst>
                          </p:cTn>
                        </p:par>
                        <p:par>
                          <p:cTn id="142" fill="hold">
                            <p:stCondLst>
                              <p:cond delay="12200"/>
                            </p:stCondLst>
                            <p:childTnLst>
                              <p:par>
                                <p:cTn id="143" presetID="22" presetClass="entr" presetSubtype="2" fill="hold" nodeType="afterEffect">
                                  <p:stCondLst>
                                    <p:cond delay="0"/>
                                  </p:stCondLst>
                                  <p:childTnLst>
                                    <p:set>
                                      <p:cBhvr>
                                        <p:cTn id="144" dur="1" fill="hold">
                                          <p:stCondLst>
                                            <p:cond delay="0"/>
                                          </p:stCondLst>
                                        </p:cTn>
                                        <p:tgtEl>
                                          <p:spTgt spid="64"/>
                                        </p:tgtEl>
                                        <p:attrNameLst>
                                          <p:attrName>style.visibility</p:attrName>
                                        </p:attrNameLst>
                                      </p:cBhvr>
                                      <p:to>
                                        <p:strVal val="visible"/>
                                      </p:to>
                                    </p:set>
                                    <p:animEffect transition="in" filter="wipe(right)">
                                      <p:cBhvr>
                                        <p:cTn id="145" dur="500"/>
                                        <p:tgtEl>
                                          <p:spTgt spid="64"/>
                                        </p:tgtEl>
                                      </p:cBhvr>
                                    </p:animEffect>
                                  </p:childTnLst>
                                </p:cTn>
                              </p:par>
                            </p:childTnLst>
                          </p:cTn>
                        </p:par>
                        <p:par>
                          <p:cTn id="146" fill="hold">
                            <p:stCondLst>
                              <p:cond delay="12700"/>
                            </p:stCondLst>
                            <p:childTnLst>
                              <p:par>
                                <p:cTn id="147" presetID="42" presetClass="entr" presetSubtype="0" fill="hold" grpId="0" nodeType="afterEffect">
                                  <p:stCondLst>
                                    <p:cond delay="0"/>
                                  </p:stCondLst>
                                  <p:childTnLst>
                                    <p:set>
                                      <p:cBhvr>
                                        <p:cTn id="148" dur="1" fill="hold">
                                          <p:stCondLst>
                                            <p:cond delay="0"/>
                                          </p:stCondLst>
                                        </p:cTn>
                                        <p:tgtEl>
                                          <p:spTgt spid="79"/>
                                        </p:tgtEl>
                                        <p:attrNameLst>
                                          <p:attrName>style.visibility</p:attrName>
                                        </p:attrNameLst>
                                      </p:cBhvr>
                                      <p:to>
                                        <p:strVal val="visible"/>
                                      </p:to>
                                    </p:set>
                                    <p:animEffect transition="in" filter="fade">
                                      <p:cBhvr>
                                        <p:cTn id="149" dur="1000"/>
                                        <p:tgtEl>
                                          <p:spTgt spid="79"/>
                                        </p:tgtEl>
                                      </p:cBhvr>
                                    </p:animEffect>
                                    <p:anim calcmode="lin" valueType="num">
                                      <p:cBhvr>
                                        <p:cTn id="150" dur="1000" fill="hold"/>
                                        <p:tgtEl>
                                          <p:spTgt spid="79"/>
                                        </p:tgtEl>
                                        <p:attrNameLst>
                                          <p:attrName>ppt_x</p:attrName>
                                        </p:attrNameLst>
                                      </p:cBhvr>
                                      <p:tavLst>
                                        <p:tav tm="0">
                                          <p:val>
                                            <p:strVal val="#ppt_x"/>
                                          </p:val>
                                        </p:tav>
                                        <p:tav tm="100000">
                                          <p:val>
                                            <p:strVal val="#ppt_x"/>
                                          </p:val>
                                        </p:tav>
                                      </p:tavLst>
                                    </p:anim>
                                    <p:anim calcmode="lin" valueType="num">
                                      <p:cBhvr>
                                        <p:cTn id="151" dur="1000" fill="hold"/>
                                        <p:tgtEl>
                                          <p:spTgt spid="7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73" grpId="0"/>
      <p:bldP spid="74" grpId="0"/>
      <p:bldP spid="75" grpId="0"/>
      <p:bldP spid="76" grpId="0"/>
      <p:bldP spid="78" grpId="0"/>
      <p:bldP spid="79" grpId="0"/>
      <p:bldP spid="80" grpId="0"/>
      <p:bldP spid="8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1816</TotalTime>
  <Words>6418</Words>
  <Application>Microsoft Office PowerPoint</Application>
  <PresentationFormat>Widescreen</PresentationFormat>
  <Paragraphs>611</Paragraphs>
  <Slides>46</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46</vt:i4>
      </vt:variant>
    </vt:vector>
  </HeadingPairs>
  <TitlesOfParts>
    <vt:vector size="57" baseType="lpstr">
      <vt:lpstr>Arial</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410</cp:revision>
  <dcterms:created xsi:type="dcterms:W3CDTF">2016-09-28T22:08:47Z</dcterms:created>
  <dcterms:modified xsi:type="dcterms:W3CDTF">2017-12-03T18:49:27Z</dcterms:modified>
</cp:coreProperties>
</file>