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0" r:id="rId3"/>
    <p:sldId id="341" r:id="rId4"/>
    <p:sldId id="342" r:id="rId5"/>
    <p:sldId id="343" r:id="rId6"/>
    <p:sldId id="344" r:id="rId7"/>
    <p:sldId id="345"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BF4C"/>
    <a:srgbClr val="524E67"/>
    <a:srgbClr val="57CCC6"/>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2" y="840"/>
      </p:cViewPr>
      <p:guideLst/>
    </p:cSldViewPr>
  </p:slideViewPr>
  <p:notesTextViewPr>
    <p:cViewPr>
      <p:scale>
        <a:sx n="1" d="1"/>
        <a:sy n="1" d="1"/>
      </p:scale>
      <p:origin x="0" y="0"/>
    </p:cViewPr>
  </p:notesTextViewPr>
  <p:sorterViewPr>
    <p:cViewPr varScale="1">
      <p:scale>
        <a:sx n="100" d="100"/>
        <a:sy n="100" d="100"/>
      </p:scale>
      <p:origin x="0" y="-55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8782" y="6027995"/>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26,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5549311" y="7458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EABF4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1453</TotalTime>
  <Words>5288</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311</cp:revision>
  <dcterms:created xsi:type="dcterms:W3CDTF">2016-09-28T22:08:47Z</dcterms:created>
  <dcterms:modified xsi:type="dcterms:W3CDTF">2017-04-26T15:21:11Z</dcterms:modified>
</cp:coreProperties>
</file>